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352" r:id="rId2"/>
    <p:sldId id="483" r:id="rId3"/>
    <p:sldId id="365" r:id="rId4"/>
    <p:sldId id="366" r:id="rId5"/>
    <p:sldId id="341" r:id="rId6"/>
    <p:sldId id="473" r:id="rId7"/>
    <p:sldId id="478" r:id="rId8"/>
    <p:sldId id="402" r:id="rId9"/>
    <p:sldId id="450" r:id="rId10"/>
    <p:sldId id="451" r:id="rId11"/>
    <p:sldId id="479" r:id="rId12"/>
    <p:sldId id="467" r:id="rId13"/>
    <p:sldId id="427" r:id="rId14"/>
    <p:sldId id="428" r:id="rId15"/>
    <p:sldId id="429" r:id="rId16"/>
    <p:sldId id="430" r:id="rId17"/>
    <p:sldId id="431" r:id="rId18"/>
    <p:sldId id="432" r:id="rId19"/>
    <p:sldId id="433" r:id="rId20"/>
    <p:sldId id="424" r:id="rId21"/>
    <p:sldId id="468" r:id="rId22"/>
    <p:sldId id="453" r:id="rId23"/>
    <p:sldId id="454" r:id="rId24"/>
    <p:sldId id="480" r:id="rId25"/>
    <p:sldId id="456" r:id="rId26"/>
    <p:sldId id="476" r:id="rId27"/>
    <p:sldId id="458" r:id="rId28"/>
    <p:sldId id="459" r:id="rId29"/>
    <p:sldId id="481" r:id="rId30"/>
    <p:sldId id="482" r:id="rId31"/>
    <p:sldId id="461" r:id="rId32"/>
    <p:sldId id="474" r:id="rId33"/>
    <p:sldId id="462" r:id="rId34"/>
    <p:sldId id="463" r:id="rId35"/>
    <p:sldId id="477" r:id="rId36"/>
    <p:sldId id="348" r:id="rId37"/>
    <p:sldId id="268" r:id="rId38"/>
  </p:sldIdLst>
  <p:sldSz cx="9144000" cy="5715000" type="screen16x10"/>
  <p:notesSz cx="6797675" cy="9926638"/>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8290504-B712-4007-97B0-7D547742739C}">
          <p14:sldIdLst>
            <p14:sldId id="352"/>
            <p14:sldId id="483"/>
            <p14:sldId id="365"/>
            <p14:sldId id="366"/>
          </p14:sldIdLst>
        </p14:section>
        <p14:section name="Design for the Cloud" id="{BD2A498C-6E49-4744-9124-4C36870262BC}">
          <p14:sldIdLst>
            <p14:sldId id="341"/>
            <p14:sldId id="473"/>
            <p14:sldId id="478"/>
            <p14:sldId id="402"/>
            <p14:sldId id="450"/>
            <p14:sldId id="451"/>
          </p14:sldIdLst>
        </p14:section>
        <p14:section name="Problem Areas in the Cloud" id="{123B7857-A5FB-4941-9B49-4002786632B0}">
          <p14:sldIdLst>
            <p14:sldId id="479"/>
            <p14:sldId id="467"/>
            <p14:sldId id="427"/>
            <p14:sldId id="428"/>
            <p14:sldId id="429"/>
            <p14:sldId id="430"/>
            <p14:sldId id="431"/>
            <p14:sldId id="432"/>
            <p14:sldId id="433"/>
            <p14:sldId id="424"/>
          </p14:sldIdLst>
        </p14:section>
        <p14:section name="Cloud Design Patterns" id="{50D9E861-A26A-41C1-A892-80E76534306C}">
          <p14:sldIdLst>
            <p14:sldId id="468"/>
            <p14:sldId id="453"/>
            <p14:sldId id="454"/>
            <p14:sldId id="480"/>
            <p14:sldId id="456"/>
            <p14:sldId id="476"/>
            <p14:sldId id="458"/>
            <p14:sldId id="459"/>
            <p14:sldId id="481"/>
            <p14:sldId id="482"/>
            <p14:sldId id="461"/>
            <p14:sldId id="474"/>
            <p14:sldId id="462"/>
            <p14:sldId id="463"/>
            <p14:sldId id="477"/>
          </p14:sldIdLst>
        </p14:section>
        <p14:section name="Exit" id="{972EDA95-A5A5-4BF0-9A99-5ED6F525FE18}">
          <p14:sldIdLst>
            <p14:sldId id="348"/>
            <p14:sldId id="268"/>
          </p14:sldIdLst>
        </p14:section>
      </p14:sectionLst>
    </p:ext>
    <p:ext uri="{EFAFB233-063F-42B5-8137-9DF3F51BA10A}">
      <p15:sldGuideLst xmlns:p15="http://schemas.microsoft.com/office/powerpoint/2012/main">
        <p15:guide id="1" orient="horz" pos="1800" userDrawn="1">
          <p15:clr>
            <a:srgbClr val="A4A3A4"/>
          </p15:clr>
        </p15:guide>
        <p15:guide id="2" orient="horz" pos="2072" userDrawn="1">
          <p15:clr>
            <a:srgbClr val="A4A3A4"/>
          </p15:clr>
        </p15:guide>
        <p15:guide id="3" orient="horz" pos="3229">
          <p15:clr>
            <a:srgbClr val="A4A3A4"/>
          </p15:clr>
        </p15:guide>
        <p15:guide id="4" orient="horz" pos="3433">
          <p15:clr>
            <a:srgbClr val="A4A3A4"/>
          </p15:clr>
        </p15:guide>
        <p15:guide id="5" orient="horz" pos="462" userDrawn="1">
          <p15:clr>
            <a:srgbClr val="A4A3A4"/>
          </p15:clr>
        </p15:guide>
        <p15:guide id="6" orient="horz" pos="915">
          <p15:clr>
            <a:srgbClr val="A4A3A4"/>
          </p15:clr>
        </p15:guide>
        <p15:guide id="7" orient="horz" pos="1528" userDrawn="1">
          <p15:clr>
            <a:srgbClr val="A4A3A4"/>
          </p15:clr>
        </p15:guide>
        <p15:guide id="8" pos="2903" userDrawn="1">
          <p15:clr>
            <a:srgbClr val="A4A3A4"/>
          </p15:clr>
        </p15:guide>
        <p15:guide id="9" pos="158">
          <p15:clr>
            <a:srgbClr val="A4A3A4"/>
          </p15:clr>
        </p15:guide>
        <p15:guide id="10" pos="5602">
          <p15:clr>
            <a:srgbClr val="A4A3A4"/>
          </p15:clr>
        </p15:guide>
        <p15:guide id="11" pos="408">
          <p15:clr>
            <a:srgbClr val="A4A3A4"/>
          </p15:clr>
        </p15:guide>
        <p15:guide id="12" pos="5352">
          <p15:clr>
            <a:srgbClr val="A4A3A4"/>
          </p15:clr>
        </p15:guide>
        <p15:guide id="13" pos="5692">
          <p15:clr>
            <a:srgbClr val="A4A3A4"/>
          </p15:clr>
        </p15:guide>
        <p15:guide id="14" pos="68">
          <p15:clr>
            <a:srgbClr val="A4A3A4"/>
          </p15:clr>
        </p15:guide>
        <p15:guide id="15" pos="2835">
          <p15:clr>
            <a:srgbClr val="A4A3A4"/>
          </p15:clr>
        </p15:guide>
        <p15:guide id="16" pos="657">
          <p15:clr>
            <a:srgbClr val="A4A3A4"/>
          </p15:clr>
        </p15:guide>
        <p15:guide id="17" orient="horz" pos="3592">
          <p15:clr>
            <a:srgbClr val="A4A3A4"/>
          </p15:clr>
        </p15:guide>
        <p15:guide id="18" orient="horz" pos="802">
          <p15:clr>
            <a:srgbClr val="A4A3A4"/>
          </p15:clr>
        </p15:guide>
        <p15:guide id="19" pos="385">
          <p15:clr>
            <a:srgbClr val="A4A3A4"/>
          </p15:clr>
        </p15:guide>
        <p15:guide id="20" pos="367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27">
          <p15:clr>
            <a:srgbClr val="A4A3A4"/>
          </p15:clr>
        </p15:guide>
        <p15:guide id="4"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b Ickenroth" initials="BI" lastIdx="9" clrIdx="0"/>
  <p:cmAuthor id="1" name="miadahlstrand" initials="MiaDa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BF311A"/>
    <a:srgbClr val="C60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llanmörkt forma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just forma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6" autoAdjust="0"/>
    <p:restoredTop sz="52819" autoAdjust="0"/>
  </p:normalViewPr>
  <p:slideViewPr>
    <p:cSldViewPr snapToObjects="1" showGuides="1">
      <p:cViewPr>
        <p:scale>
          <a:sx n="50" d="100"/>
          <a:sy n="50" d="100"/>
        </p:scale>
        <p:origin x="1728" y="303"/>
      </p:cViewPr>
      <p:guideLst>
        <p:guide orient="horz" pos="1800"/>
        <p:guide orient="horz" pos="2072"/>
        <p:guide orient="horz" pos="3229"/>
        <p:guide orient="horz" pos="3433"/>
        <p:guide orient="horz" pos="462"/>
        <p:guide orient="horz" pos="915"/>
        <p:guide orient="horz" pos="1528"/>
        <p:guide pos="2903"/>
        <p:guide pos="158"/>
        <p:guide pos="5602"/>
        <p:guide pos="408"/>
        <p:guide pos="5352"/>
        <p:guide pos="5692"/>
        <p:guide pos="68"/>
        <p:guide pos="2835"/>
        <p:guide pos="657"/>
        <p:guide orient="horz" pos="3592"/>
        <p:guide orient="horz" pos="802"/>
        <p:guide pos="385"/>
        <p:guide pos="3674"/>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98" d="100"/>
          <a:sy n="98" d="100"/>
        </p:scale>
        <p:origin x="-3564" y="-96"/>
      </p:cViewPr>
      <p:guideLst>
        <p:guide orient="horz" pos="2880"/>
        <p:guide pos="2160"/>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93D2BF-7FB9-4A6E-A5BB-8538268A2FE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275FA24-FA17-4053-A9BE-E2B9C8804C82}">
      <dgm:prSet/>
      <dgm:spPr>
        <a:solidFill>
          <a:srgbClr val="0088B8"/>
        </a:solidFill>
      </dgm:spPr>
      <dgm:t>
        <a:bodyPr/>
        <a:lstStyle/>
        <a:p>
          <a:pPr rtl="0"/>
          <a:r>
            <a:rPr lang="en-US" dirty="0">
              <a:latin typeface="Segoe UI Light" panose="020B0502040204020203" pitchFamily="34" charset="0"/>
              <a:cs typeface="Segoe UI Light" panose="020B0502040204020203" pitchFamily="34" charset="0"/>
            </a:rPr>
            <a:t>Multi-tenant</a:t>
          </a:r>
        </a:p>
      </dgm:t>
    </dgm:pt>
    <dgm:pt modelId="{B15079BB-08A6-4055-98CD-44821EEEBFE7}" type="parTrans" cxnId="{B5D3ADAA-6F5C-450E-8E31-F2A8E06C1696}">
      <dgm:prSet/>
      <dgm:spPr/>
      <dgm:t>
        <a:bodyPr/>
        <a:lstStyle/>
        <a:p>
          <a:endParaRPr lang="en-US">
            <a:latin typeface="Segoe UI Light" panose="020B0502040204020203" pitchFamily="34" charset="0"/>
            <a:cs typeface="Segoe UI Light" panose="020B0502040204020203" pitchFamily="34" charset="0"/>
          </a:endParaRPr>
        </a:p>
      </dgm:t>
    </dgm:pt>
    <dgm:pt modelId="{54161246-F8CE-43B8-AB73-598E26AFDD69}" type="sibTrans" cxnId="{B5D3ADAA-6F5C-450E-8E31-F2A8E06C1696}">
      <dgm:prSet/>
      <dgm:spPr/>
      <dgm:t>
        <a:bodyPr/>
        <a:lstStyle/>
        <a:p>
          <a:endParaRPr lang="en-US">
            <a:latin typeface="Segoe UI Light" panose="020B0502040204020203" pitchFamily="34" charset="0"/>
            <a:cs typeface="Segoe UI Light" panose="020B0502040204020203" pitchFamily="34" charset="0"/>
          </a:endParaRPr>
        </a:p>
      </dgm:t>
    </dgm:pt>
    <dgm:pt modelId="{3BEC0683-7F5B-4794-8FC3-8F7163812A77}">
      <dgm:prSet/>
      <dgm:spPr>
        <a:solidFill>
          <a:srgbClr val="00B0F0"/>
        </a:solidFill>
      </dgm:spPr>
      <dgm:t>
        <a:bodyPr/>
        <a:lstStyle/>
        <a:p>
          <a:pPr rtl="0"/>
          <a:r>
            <a:rPr lang="en-US" dirty="0">
              <a:latin typeface="Segoe UI Light" panose="020B0502040204020203" pitchFamily="34" charset="0"/>
              <a:cs typeface="Segoe UI Light" panose="020B0502040204020203" pitchFamily="34" charset="0"/>
            </a:rPr>
            <a:t>Distributed system</a:t>
          </a:r>
        </a:p>
      </dgm:t>
    </dgm:pt>
    <dgm:pt modelId="{B4F39E3C-FA85-494C-B48F-F4DA5A1DB8BF}" type="parTrans" cxnId="{59EAC6C4-D668-4F9B-B504-DC6D25552318}">
      <dgm:prSet/>
      <dgm:spPr/>
      <dgm:t>
        <a:bodyPr/>
        <a:lstStyle/>
        <a:p>
          <a:endParaRPr lang="en-US">
            <a:latin typeface="Segoe UI Light" panose="020B0502040204020203" pitchFamily="34" charset="0"/>
            <a:cs typeface="Segoe UI Light" panose="020B0502040204020203" pitchFamily="34" charset="0"/>
          </a:endParaRPr>
        </a:p>
      </dgm:t>
    </dgm:pt>
    <dgm:pt modelId="{3DF19D3B-4EEB-42F5-8420-79B48F4773D7}" type="sibTrans" cxnId="{59EAC6C4-D668-4F9B-B504-DC6D25552318}">
      <dgm:prSet/>
      <dgm:spPr/>
      <dgm:t>
        <a:bodyPr/>
        <a:lstStyle/>
        <a:p>
          <a:endParaRPr lang="en-US">
            <a:latin typeface="Segoe UI Light" panose="020B0502040204020203" pitchFamily="34" charset="0"/>
            <a:cs typeface="Segoe UI Light" panose="020B0502040204020203" pitchFamily="34" charset="0"/>
          </a:endParaRPr>
        </a:p>
      </dgm:t>
    </dgm:pt>
    <dgm:pt modelId="{72F3A859-31B3-405C-9D31-8A7CF98DD895}">
      <dgm:prSet/>
      <dgm:spPr>
        <a:solidFill>
          <a:srgbClr val="2DC8FF"/>
        </a:solidFill>
      </dgm:spPr>
      <dgm:t>
        <a:bodyPr/>
        <a:lstStyle/>
        <a:p>
          <a:pPr rtl="0"/>
          <a:r>
            <a:rPr lang="en-US">
              <a:latin typeface="Segoe UI Light" panose="020B0502040204020203" pitchFamily="34" charset="0"/>
              <a:cs typeface="Segoe UI Light" panose="020B0502040204020203" pitchFamily="34" charset="0"/>
            </a:rPr>
            <a:t>Abstraction</a:t>
          </a:r>
        </a:p>
      </dgm:t>
    </dgm:pt>
    <dgm:pt modelId="{EDC0A2F6-7272-47F7-8396-18A794F942CD}" type="parTrans" cxnId="{16ACBF09-1B29-4D69-96D2-D605ECBA9950}">
      <dgm:prSet/>
      <dgm:spPr/>
      <dgm:t>
        <a:bodyPr/>
        <a:lstStyle/>
        <a:p>
          <a:endParaRPr lang="en-US">
            <a:latin typeface="Segoe UI Light" panose="020B0502040204020203" pitchFamily="34" charset="0"/>
            <a:cs typeface="Segoe UI Light" panose="020B0502040204020203" pitchFamily="34" charset="0"/>
          </a:endParaRPr>
        </a:p>
      </dgm:t>
    </dgm:pt>
    <dgm:pt modelId="{0EBC2954-6AC8-4DA3-AD89-9DAC1EBCD8D5}" type="sibTrans" cxnId="{16ACBF09-1B29-4D69-96D2-D605ECBA9950}">
      <dgm:prSet/>
      <dgm:spPr/>
      <dgm:t>
        <a:bodyPr/>
        <a:lstStyle/>
        <a:p>
          <a:endParaRPr lang="en-US">
            <a:latin typeface="Segoe UI Light" panose="020B0502040204020203" pitchFamily="34" charset="0"/>
            <a:cs typeface="Segoe UI Light" panose="020B0502040204020203" pitchFamily="34" charset="0"/>
          </a:endParaRPr>
        </a:p>
      </dgm:t>
    </dgm:pt>
    <dgm:pt modelId="{58559553-4E6C-4857-852B-9552BE0E0C75}">
      <dgm:prSet/>
      <dgm:spPr>
        <a:solidFill>
          <a:srgbClr val="0088B8"/>
        </a:solidFill>
      </dgm:spPr>
      <dgm:t>
        <a:bodyPr/>
        <a:lstStyle/>
        <a:p>
          <a:pPr rtl="0"/>
          <a:r>
            <a:rPr lang="en-US" dirty="0">
              <a:latin typeface="Segoe UI Light" panose="020B0502040204020203" pitchFamily="34" charset="0"/>
              <a:cs typeface="Segoe UI Light" panose="020B0502040204020203" pitchFamily="34" charset="0"/>
            </a:rPr>
            <a:t>Commodity hardware at Internet scale</a:t>
          </a:r>
        </a:p>
      </dgm:t>
    </dgm:pt>
    <dgm:pt modelId="{F124C337-585A-49E0-9BB2-1D1DD7052E4E}" type="parTrans" cxnId="{67240E5F-EB8D-47DD-A672-E3572B7389A0}">
      <dgm:prSet/>
      <dgm:spPr/>
      <dgm:t>
        <a:bodyPr/>
        <a:lstStyle/>
        <a:p>
          <a:endParaRPr lang="en-US">
            <a:latin typeface="Segoe UI Light" panose="020B0502040204020203" pitchFamily="34" charset="0"/>
            <a:cs typeface="Segoe UI Light" panose="020B0502040204020203" pitchFamily="34" charset="0"/>
          </a:endParaRPr>
        </a:p>
      </dgm:t>
    </dgm:pt>
    <dgm:pt modelId="{80B5E60A-8F49-4747-A4D8-E4CCBE02874F}" type="sibTrans" cxnId="{67240E5F-EB8D-47DD-A672-E3572B7389A0}">
      <dgm:prSet/>
      <dgm:spPr/>
      <dgm:t>
        <a:bodyPr/>
        <a:lstStyle/>
        <a:p>
          <a:endParaRPr lang="en-US">
            <a:latin typeface="Segoe UI Light" panose="020B0502040204020203" pitchFamily="34" charset="0"/>
            <a:cs typeface="Segoe UI Light" panose="020B0502040204020203" pitchFamily="34" charset="0"/>
          </a:endParaRPr>
        </a:p>
      </dgm:t>
    </dgm:pt>
    <dgm:pt modelId="{00574901-BAA7-43AA-9735-24F8D8FE7487}">
      <dgm:prSet/>
      <dgm:spPr>
        <a:solidFill>
          <a:srgbClr val="00B0F0"/>
        </a:solidFill>
      </dgm:spPr>
      <dgm:t>
        <a:bodyPr/>
        <a:lstStyle/>
        <a:p>
          <a:pPr rtl="0"/>
          <a:r>
            <a:rPr lang="en-US" dirty="0">
              <a:latin typeface="Segoe UI Light" panose="020B0502040204020203" pitchFamily="34" charset="0"/>
              <a:cs typeface="Segoe UI Light" panose="020B0502040204020203" pitchFamily="34" charset="0"/>
            </a:rPr>
            <a:t>Composed of multiple services</a:t>
          </a:r>
        </a:p>
      </dgm:t>
    </dgm:pt>
    <dgm:pt modelId="{83B05245-6AE7-47FC-93EA-271AB88EF541}" type="parTrans" cxnId="{B1559D06-EEB1-4B48-B4A7-E9B66979ECA4}">
      <dgm:prSet/>
      <dgm:spPr/>
      <dgm:t>
        <a:bodyPr/>
        <a:lstStyle/>
        <a:p>
          <a:endParaRPr lang="en-US">
            <a:latin typeface="Segoe UI Light" panose="020B0502040204020203" pitchFamily="34" charset="0"/>
            <a:cs typeface="Segoe UI Light" panose="020B0502040204020203" pitchFamily="34" charset="0"/>
          </a:endParaRPr>
        </a:p>
      </dgm:t>
    </dgm:pt>
    <dgm:pt modelId="{572F10EA-0CE0-412D-BBFF-0F94EE6EB485}" type="sibTrans" cxnId="{B1559D06-EEB1-4B48-B4A7-E9B66979ECA4}">
      <dgm:prSet/>
      <dgm:spPr/>
      <dgm:t>
        <a:bodyPr/>
        <a:lstStyle/>
        <a:p>
          <a:endParaRPr lang="en-US">
            <a:latin typeface="Segoe UI Light" panose="020B0502040204020203" pitchFamily="34" charset="0"/>
            <a:cs typeface="Segoe UI Light" panose="020B0502040204020203" pitchFamily="34" charset="0"/>
          </a:endParaRPr>
        </a:p>
      </dgm:t>
    </dgm:pt>
    <dgm:pt modelId="{F3639E03-4A3A-436A-A95F-6F63F3DB6EF3}" type="pres">
      <dgm:prSet presAssocID="{2993D2BF-7FB9-4A6E-A5BB-8538268A2FE3}" presName="diagram" presStyleCnt="0">
        <dgm:presLayoutVars>
          <dgm:dir/>
          <dgm:resizeHandles val="exact"/>
        </dgm:presLayoutVars>
      </dgm:prSet>
      <dgm:spPr/>
    </dgm:pt>
    <dgm:pt modelId="{5B0937B4-6F90-43B2-9D24-B9A99356B5E3}" type="pres">
      <dgm:prSet presAssocID="{9275FA24-FA17-4053-A9BE-E2B9C8804C82}" presName="node" presStyleLbl="node1" presStyleIdx="0" presStyleCnt="5">
        <dgm:presLayoutVars>
          <dgm:bulletEnabled val="1"/>
        </dgm:presLayoutVars>
      </dgm:prSet>
      <dgm:spPr/>
    </dgm:pt>
    <dgm:pt modelId="{E4A0615D-9970-407B-AA2F-642038F2F044}" type="pres">
      <dgm:prSet presAssocID="{54161246-F8CE-43B8-AB73-598E26AFDD69}" presName="sibTrans" presStyleCnt="0"/>
      <dgm:spPr/>
    </dgm:pt>
    <dgm:pt modelId="{DFAB6B81-5F49-4987-8478-74F73EAB8901}" type="pres">
      <dgm:prSet presAssocID="{3BEC0683-7F5B-4794-8FC3-8F7163812A77}" presName="node" presStyleLbl="node1" presStyleIdx="1" presStyleCnt="5">
        <dgm:presLayoutVars>
          <dgm:bulletEnabled val="1"/>
        </dgm:presLayoutVars>
      </dgm:prSet>
      <dgm:spPr/>
    </dgm:pt>
    <dgm:pt modelId="{36EC307A-63CE-4BEF-9904-66ABDB8E03A2}" type="pres">
      <dgm:prSet presAssocID="{3DF19D3B-4EEB-42F5-8420-79B48F4773D7}" presName="sibTrans" presStyleCnt="0"/>
      <dgm:spPr/>
    </dgm:pt>
    <dgm:pt modelId="{59A58EA6-C551-4A4D-9192-3254C49BF8B4}" type="pres">
      <dgm:prSet presAssocID="{72F3A859-31B3-405C-9D31-8A7CF98DD895}" presName="node" presStyleLbl="node1" presStyleIdx="2" presStyleCnt="5">
        <dgm:presLayoutVars>
          <dgm:bulletEnabled val="1"/>
        </dgm:presLayoutVars>
      </dgm:prSet>
      <dgm:spPr/>
    </dgm:pt>
    <dgm:pt modelId="{B45B6178-F753-437B-BAA8-B9DC60A5E951}" type="pres">
      <dgm:prSet presAssocID="{0EBC2954-6AC8-4DA3-AD89-9DAC1EBCD8D5}" presName="sibTrans" presStyleCnt="0"/>
      <dgm:spPr/>
    </dgm:pt>
    <dgm:pt modelId="{367F0AE8-11AD-4B44-93DE-85023A68546D}" type="pres">
      <dgm:prSet presAssocID="{58559553-4E6C-4857-852B-9552BE0E0C75}" presName="node" presStyleLbl="node1" presStyleIdx="3" presStyleCnt="5">
        <dgm:presLayoutVars>
          <dgm:bulletEnabled val="1"/>
        </dgm:presLayoutVars>
      </dgm:prSet>
      <dgm:spPr/>
    </dgm:pt>
    <dgm:pt modelId="{0AEDF8CC-0B37-4741-AE5E-9C7B07538A30}" type="pres">
      <dgm:prSet presAssocID="{80B5E60A-8F49-4747-A4D8-E4CCBE02874F}" presName="sibTrans" presStyleCnt="0"/>
      <dgm:spPr/>
    </dgm:pt>
    <dgm:pt modelId="{AED534AB-57CF-435D-9CE4-5E337715C4B0}" type="pres">
      <dgm:prSet presAssocID="{00574901-BAA7-43AA-9735-24F8D8FE7487}" presName="node" presStyleLbl="node1" presStyleIdx="4" presStyleCnt="5">
        <dgm:presLayoutVars>
          <dgm:bulletEnabled val="1"/>
        </dgm:presLayoutVars>
      </dgm:prSet>
      <dgm:spPr/>
    </dgm:pt>
  </dgm:ptLst>
  <dgm:cxnLst>
    <dgm:cxn modelId="{EDE4C282-3BC7-46C0-8BA3-CB70878780C3}" type="presOf" srcId="{58559553-4E6C-4857-852B-9552BE0E0C75}" destId="{367F0AE8-11AD-4B44-93DE-85023A68546D}" srcOrd="0" destOrd="0" presId="urn:microsoft.com/office/officeart/2005/8/layout/default"/>
    <dgm:cxn modelId="{D15448CE-380A-4B81-9AC2-4224695E0DBB}" type="presOf" srcId="{00574901-BAA7-43AA-9735-24F8D8FE7487}" destId="{AED534AB-57CF-435D-9CE4-5E337715C4B0}" srcOrd="0" destOrd="0" presId="urn:microsoft.com/office/officeart/2005/8/layout/default"/>
    <dgm:cxn modelId="{06780AF3-8202-45D9-9F2A-265DFFA07048}" type="presOf" srcId="{2993D2BF-7FB9-4A6E-A5BB-8538268A2FE3}" destId="{F3639E03-4A3A-436A-A95F-6F63F3DB6EF3}" srcOrd="0" destOrd="0" presId="urn:microsoft.com/office/officeart/2005/8/layout/default"/>
    <dgm:cxn modelId="{B1559D06-EEB1-4B48-B4A7-E9B66979ECA4}" srcId="{2993D2BF-7FB9-4A6E-A5BB-8538268A2FE3}" destId="{00574901-BAA7-43AA-9735-24F8D8FE7487}" srcOrd="4" destOrd="0" parTransId="{83B05245-6AE7-47FC-93EA-271AB88EF541}" sibTransId="{572F10EA-0CE0-412D-BBFF-0F94EE6EB485}"/>
    <dgm:cxn modelId="{AB5288BD-6097-4C8D-AA78-3B5D53C09D52}" type="presOf" srcId="{72F3A859-31B3-405C-9D31-8A7CF98DD895}" destId="{59A58EA6-C551-4A4D-9192-3254C49BF8B4}" srcOrd="0" destOrd="0" presId="urn:microsoft.com/office/officeart/2005/8/layout/default"/>
    <dgm:cxn modelId="{59EAC6C4-D668-4F9B-B504-DC6D25552318}" srcId="{2993D2BF-7FB9-4A6E-A5BB-8538268A2FE3}" destId="{3BEC0683-7F5B-4794-8FC3-8F7163812A77}" srcOrd="1" destOrd="0" parTransId="{B4F39E3C-FA85-494C-B48F-F4DA5A1DB8BF}" sibTransId="{3DF19D3B-4EEB-42F5-8420-79B48F4773D7}"/>
    <dgm:cxn modelId="{A302B32B-D1C3-4915-9149-1C3BC7CB7CCE}" type="presOf" srcId="{3BEC0683-7F5B-4794-8FC3-8F7163812A77}" destId="{DFAB6B81-5F49-4987-8478-74F73EAB8901}" srcOrd="0" destOrd="0" presId="urn:microsoft.com/office/officeart/2005/8/layout/default"/>
    <dgm:cxn modelId="{B5D3ADAA-6F5C-450E-8E31-F2A8E06C1696}" srcId="{2993D2BF-7FB9-4A6E-A5BB-8538268A2FE3}" destId="{9275FA24-FA17-4053-A9BE-E2B9C8804C82}" srcOrd="0" destOrd="0" parTransId="{B15079BB-08A6-4055-98CD-44821EEEBFE7}" sibTransId="{54161246-F8CE-43B8-AB73-598E26AFDD69}"/>
    <dgm:cxn modelId="{16ACBF09-1B29-4D69-96D2-D605ECBA9950}" srcId="{2993D2BF-7FB9-4A6E-A5BB-8538268A2FE3}" destId="{72F3A859-31B3-405C-9D31-8A7CF98DD895}" srcOrd="2" destOrd="0" parTransId="{EDC0A2F6-7272-47F7-8396-18A794F942CD}" sibTransId="{0EBC2954-6AC8-4DA3-AD89-9DAC1EBCD8D5}"/>
    <dgm:cxn modelId="{BBA42385-AF50-4D9C-B9FA-6C3AEFBF8B59}" type="presOf" srcId="{9275FA24-FA17-4053-A9BE-E2B9C8804C82}" destId="{5B0937B4-6F90-43B2-9D24-B9A99356B5E3}" srcOrd="0" destOrd="0" presId="urn:microsoft.com/office/officeart/2005/8/layout/default"/>
    <dgm:cxn modelId="{67240E5F-EB8D-47DD-A672-E3572B7389A0}" srcId="{2993D2BF-7FB9-4A6E-A5BB-8538268A2FE3}" destId="{58559553-4E6C-4857-852B-9552BE0E0C75}" srcOrd="3" destOrd="0" parTransId="{F124C337-585A-49E0-9BB2-1D1DD7052E4E}" sibTransId="{80B5E60A-8F49-4747-A4D8-E4CCBE02874F}"/>
    <dgm:cxn modelId="{E4967AF6-C817-4B09-ADF9-EF312FB3F9B7}" type="presParOf" srcId="{F3639E03-4A3A-436A-A95F-6F63F3DB6EF3}" destId="{5B0937B4-6F90-43B2-9D24-B9A99356B5E3}" srcOrd="0" destOrd="0" presId="urn:microsoft.com/office/officeart/2005/8/layout/default"/>
    <dgm:cxn modelId="{5AA5473A-0EE4-4799-A2CF-69CBA10C98A7}" type="presParOf" srcId="{F3639E03-4A3A-436A-A95F-6F63F3DB6EF3}" destId="{E4A0615D-9970-407B-AA2F-642038F2F044}" srcOrd="1" destOrd="0" presId="urn:microsoft.com/office/officeart/2005/8/layout/default"/>
    <dgm:cxn modelId="{64843E3B-EFD6-470D-AB86-72B73D69FB39}" type="presParOf" srcId="{F3639E03-4A3A-436A-A95F-6F63F3DB6EF3}" destId="{DFAB6B81-5F49-4987-8478-74F73EAB8901}" srcOrd="2" destOrd="0" presId="urn:microsoft.com/office/officeart/2005/8/layout/default"/>
    <dgm:cxn modelId="{BA253AF5-C42B-42EC-9A48-2D0E292069CD}" type="presParOf" srcId="{F3639E03-4A3A-436A-A95F-6F63F3DB6EF3}" destId="{36EC307A-63CE-4BEF-9904-66ABDB8E03A2}" srcOrd="3" destOrd="0" presId="urn:microsoft.com/office/officeart/2005/8/layout/default"/>
    <dgm:cxn modelId="{576FD25E-95BC-4462-9278-25F755455E33}" type="presParOf" srcId="{F3639E03-4A3A-436A-A95F-6F63F3DB6EF3}" destId="{59A58EA6-C551-4A4D-9192-3254C49BF8B4}" srcOrd="4" destOrd="0" presId="urn:microsoft.com/office/officeart/2005/8/layout/default"/>
    <dgm:cxn modelId="{643852DC-E546-4FB9-8DCD-2F387AC2EF40}" type="presParOf" srcId="{F3639E03-4A3A-436A-A95F-6F63F3DB6EF3}" destId="{B45B6178-F753-437B-BAA8-B9DC60A5E951}" srcOrd="5" destOrd="0" presId="urn:microsoft.com/office/officeart/2005/8/layout/default"/>
    <dgm:cxn modelId="{2D28D1F7-D117-4E66-97F9-49C35803537B}" type="presParOf" srcId="{F3639E03-4A3A-436A-A95F-6F63F3DB6EF3}" destId="{367F0AE8-11AD-4B44-93DE-85023A68546D}" srcOrd="6" destOrd="0" presId="urn:microsoft.com/office/officeart/2005/8/layout/default"/>
    <dgm:cxn modelId="{8AEE5DEE-3D4E-4D2D-A4E5-83E76F9C3C1C}" type="presParOf" srcId="{F3639E03-4A3A-436A-A95F-6F63F3DB6EF3}" destId="{0AEDF8CC-0B37-4741-AE5E-9C7B07538A30}" srcOrd="7" destOrd="0" presId="urn:microsoft.com/office/officeart/2005/8/layout/default"/>
    <dgm:cxn modelId="{212DD3EE-951E-463C-8356-87A833BB49F4}" type="presParOf" srcId="{F3639E03-4A3A-436A-A95F-6F63F3DB6EF3}" destId="{AED534AB-57CF-435D-9CE4-5E337715C4B0}"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789DAC-8FC6-4EC6-9F0A-4C8BB9303C1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D2DA99F-E764-45D6-8003-41068D0A9EA1}">
      <dgm:prSet/>
      <dgm:spPr>
        <a:solidFill>
          <a:srgbClr val="0088B8"/>
        </a:solidFill>
      </dgm:spPr>
      <dgm:t>
        <a:bodyPr/>
        <a:lstStyle/>
        <a:p>
          <a:pPr rtl="0"/>
          <a:r>
            <a:rPr lang="en-US" baseline="0" dirty="0">
              <a:latin typeface="Segoe UI Light" panose="020B0502040204020203" pitchFamily="34" charset="0"/>
              <a:cs typeface="Segoe UI Light" panose="020B0502040204020203" pitchFamily="34" charset="0"/>
            </a:rPr>
            <a:t>Design for Scale (Out)</a:t>
          </a:r>
          <a:endParaRPr lang="en-US" dirty="0">
            <a:latin typeface="Segoe UI Light" panose="020B0502040204020203" pitchFamily="34" charset="0"/>
            <a:cs typeface="Segoe UI Light" panose="020B0502040204020203" pitchFamily="34" charset="0"/>
          </a:endParaRPr>
        </a:p>
      </dgm:t>
    </dgm:pt>
    <dgm:pt modelId="{A19E4343-755D-487E-B736-833654924670}" type="parTrans" cxnId="{C036E89D-C5CC-491B-A860-92CFADBB9A1C}">
      <dgm:prSet/>
      <dgm:spPr/>
      <dgm:t>
        <a:bodyPr/>
        <a:lstStyle/>
        <a:p>
          <a:endParaRPr lang="en-US"/>
        </a:p>
      </dgm:t>
    </dgm:pt>
    <dgm:pt modelId="{5A75BD5B-5DD7-4BA5-B796-EA6CB70B2320}" type="sibTrans" cxnId="{C036E89D-C5CC-491B-A860-92CFADBB9A1C}">
      <dgm:prSet/>
      <dgm:spPr/>
      <dgm:t>
        <a:bodyPr/>
        <a:lstStyle/>
        <a:p>
          <a:endParaRPr lang="en-US"/>
        </a:p>
      </dgm:t>
    </dgm:pt>
    <dgm:pt modelId="{0F1BFBCB-B46C-42E8-9BCF-66A452AC2DF0}">
      <dgm:prSet/>
      <dgm:spPr>
        <a:solidFill>
          <a:srgbClr val="F2F2F2">
            <a:alpha val="90000"/>
          </a:srgbClr>
        </a:solidFill>
      </dgm:spPr>
      <dgm:t>
        <a:bodyPr/>
        <a:lstStyle/>
        <a:p>
          <a:pPr rtl="0"/>
          <a:r>
            <a:rPr lang="en-US" baseline="0" dirty="0">
              <a:latin typeface="Segoe UI Light" panose="020B0502040204020203" pitchFamily="34" charset="0"/>
              <a:cs typeface="Segoe UI Light" panose="020B0502040204020203" pitchFamily="34" charset="0"/>
            </a:rPr>
            <a:t>Partition application, scale by adding (or removing) resources</a:t>
          </a:r>
          <a:endParaRPr lang="en-US" dirty="0">
            <a:latin typeface="Segoe UI Light" panose="020B0502040204020203" pitchFamily="34" charset="0"/>
            <a:cs typeface="Segoe UI Light" panose="020B0502040204020203" pitchFamily="34" charset="0"/>
          </a:endParaRPr>
        </a:p>
      </dgm:t>
    </dgm:pt>
    <dgm:pt modelId="{26A27FB7-9368-48B9-BF52-80BBC4004848}" type="parTrans" cxnId="{05856DE2-0DE1-4003-978F-C5502B0785ED}">
      <dgm:prSet/>
      <dgm:spPr/>
      <dgm:t>
        <a:bodyPr/>
        <a:lstStyle/>
        <a:p>
          <a:endParaRPr lang="en-US"/>
        </a:p>
      </dgm:t>
    </dgm:pt>
    <dgm:pt modelId="{8B0F1F65-D2A4-455B-B50E-3B9A380D7A18}" type="sibTrans" cxnId="{05856DE2-0DE1-4003-978F-C5502B0785ED}">
      <dgm:prSet/>
      <dgm:spPr/>
      <dgm:t>
        <a:bodyPr/>
        <a:lstStyle/>
        <a:p>
          <a:endParaRPr lang="en-US"/>
        </a:p>
      </dgm:t>
    </dgm:pt>
    <dgm:pt modelId="{A247B5A1-51D7-4CF7-9638-D00E91379428}">
      <dgm:prSet/>
      <dgm:spPr>
        <a:solidFill>
          <a:srgbClr val="F2F2F2">
            <a:alpha val="90000"/>
          </a:srgbClr>
        </a:solidFill>
      </dgm:spPr>
      <dgm:t>
        <a:bodyPr/>
        <a:lstStyle/>
        <a:p>
          <a:pPr rtl="0"/>
          <a:r>
            <a:rPr lang="en-US" baseline="0" dirty="0">
              <a:latin typeface="Segoe UI Light" panose="020B0502040204020203" pitchFamily="34" charset="0"/>
              <a:cs typeface="Segoe UI Light" panose="020B0502040204020203" pitchFamily="34" charset="0"/>
            </a:rPr>
            <a:t>Optimize density by using resources efficiently</a:t>
          </a:r>
          <a:endParaRPr lang="en-US" dirty="0">
            <a:latin typeface="Segoe UI Light" panose="020B0502040204020203" pitchFamily="34" charset="0"/>
            <a:cs typeface="Segoe UI Light" panose="020B0502040204020203" pitchFamily="34" charset="0"/>
          </a:endParaRPr>
        </a:p>
      </dgm:t>
    </dgm:pt>
    <dgm:pt modelId="{9D1495FF-153C-49DA-B842-6ECF4F167E82}" type="parTrans" cxnId="{25EC613C-549D-4888-B6DF-62C63FA1C55A}">
      <dgm:prSet/>
      <dgm:spPr/>
      <dgm:t>
        <a:bodyPr/>
        <a:lstStyle/>
        <a:p>
          <a:endParaRPr lang="en-US"/>
        </a:p>
      </dgm:t>
    </dgm:pt>
    <dgm:pt modelId="{91A95739-8671-4FC0-81CF-D302C2EC40F1}" type="sibTrans" cxnId="{25EC613C-549D-4888-B6DF-62C63FA1C55A}">
      <dgm:prSet/>
      <dgm:spPr/>
      <dgm:t>
        <a:bodyPr/>
        <a:lstStyle/>
        <a:p>
          <a:endParaRPr lang="en-US"/>
        </a:p>
      </dgm:t>
    </dgm:pt>
    <dgm:pt modelId="{641D2235-5480-4D64-9382-9BE3456D1328}">
      <dgm:prSet/>
      <dgm:spPr>
        <a:solidFill>
          <a:srgbClr val="F2F2F2">
            <a:alpha val="90000"/>
          </a:srgbClr>
        </a:solidFill>
      </dgm:spPr>
      <dgm:t>
        <a:bodyPr/>
        <a:lstStyle/>
        <a:p>
          <a:pPr rtl="0"/>
          <a:r>
            <a:rPr lang="en-US" baseline="0" dirty="0">
              <a:latin typeface="Segoe UI Light" panose="020B0502040204020203" pitchFamily="34" charset="0"/>
              <a:cs typeface="Segoe UI Light" panose="020B0502040204020203" pitchFamily="34" charset="0"/>
            </a:rPr>
            <a:t>Use the right services for the right job</a:t>
          </a:r>
          <a:endParaRPr lang="en-US" dirty="0">
            <a:latin typeface="Segoe UI Light" panose="020B0502040204020203" pitchFamily="34" charset="0"/>
            <a:cs typeface="Segoe UI Light" panose="020B0502040204020203" pitchFamily="34" charset="0"/>
          </a:endParaRPr>
        </a:p>
      </dgm:t>
    </dgm:pt>
    <dgm:pt modelId="{36DA0CD2-56BD-4B93-8185-2DFED9D08C7C}" type="parTrans" cxnId="{55EAECE3-6F98-425D-A34F-3BFF5A803579}">
      <dgm:prSet/>
      <dgm:spPr/>
      <dgm:t>
        <a:bodyPr/>
        <a:lstStyle/>
        <a:p>
          <a:endParaRPr lang="en-US"/>
        </a:p>
      </dgm:t>
    </dgm:pt>
    <dgm:pt modelId="{30DA90EB-0EC3-418E-9D1B-91B5AEFF8B20}" type="sibTrans" cxnId="{55EAECE3-6F98-425D-A34F-3BFF5A803579}">
      <dgm:prSet/>
      <dgm:spPr/>
      <dgm:t>
        <a:bodyPr/>
        <a:lstStyle/>
        <a:p>
          <a:endParaRPr lang="en-US"/>
        </a:p>
      </dgm:t>
    </dgm:pt>
    <dgm:pt modelId="{BF7377A0-46FD-425E-B9A6-E96E0669902D}">
      <dgm:prSet/>
      <dgm:spPr>
        <a:solidFill>
          <a:srgbClr val="00B0F0"/>
        </a:solidFill>
      </dgm:spPr>
      <dgm:t>
        <a:bodyPr/>
        <a:lstStyle/>
        <a:p>
          <a:pPr rtl="0"/>
          <a:r>
            <a:rPr lang="en-US" baseline="0" dirty="0">
              <a:latin typeface="Segoe UI Light" panose="020B0502040204020203" pitchFamily="34" charset="0"/>
              <a:cs typeface="Segoe UI Light" panose="020B0502040204020203" pitchFamily="34" charset="0"/>
            </a:rPr>
            <a:t>Design for Availability</a:t>
          </a:r>
          <a:endParaRPr lang="en-US" dirty="0">
            <a:latin typeface="Segoe UI Light" panose="020B0502040204020203" pitchFamily="34" charset="0"/>
            <a:cs typeface="Segoe UI Light" panose="020B0502040204020203" pitchFamily="34" charset="0"/>
          </a:endParaRPr>
        </a:p>
      </dgm:t>
    </dgm:pt>
    <dgm:pt modelId="{886D3D41-2B69-4C17-AA6E-EBD09CBB5C65}" type="parTrans" cxnId="{45ED5D9A-C37C-4B1E-9D88-F8608A9B4D6D}">
      <dgm:prSet/>
      <dgm:spPr/>
      <dgm:t>
        <a:bodyPr/>
        <a:lstStyle/>
        <a:p>
          <a:endParaRPr lang="en-US"/>
        </a:p>
      </dgm:t>
    </dgm:pt>
    <dgm:pt modelId="{7FD0498E-D02E-418E-AA2F-0ACB3EEB45E6}" type="sibTrans" cxnId="{45ED5D9A-C37C-4B1E-9D88-F8608A9B4D6D}">
      <dgm:prSet/>
      <dgm:spPr/>
      <dgm:t>
        <a:bodyPr/>
        <a:lstStyle/>
        <a:p>
          <a:endParaRPr lang="en-US"/>
        </a:p>
      </dgm:t>
    </dgm:pt>
    <dgm:pt modelId="{E9BC8190-4474-4603-BFBB-97D14836920F}">
      <dgm:prSet/>
      <dgm:spPr>
        <a:solidFill>
          <a:srgbClr val="F2F2F2">
            <a:alpha val="90000"/>
          </a:srgbClr>
        </a:solidFill>
      </dgm:spPr>
      <dgm:t>
        <a:bodyPr/>
        <a:lstStyle/>
        <a:p>
          <a:pPr rtl="0"/>
          <a:r>
            <a:rPr lang="en-US" baseline="0" dirty="0">
              <a:latin typeface="Segoe UI Light" panose="020B0502040204020203" pitchFamily="34" charset="0"/>
              <a:cs typeface="Segoe UI Light" panose="020B0502040204020203" pitchFamily="34" charset="0"/>
            </a:rPr>
            <a:t>Degrade gracefully, isolate faults, fallback to alternate delivery paths</a:t>
          </a:r>
        </a:p>
      </dgm:t>
    </dgm:pt>
    <dgm:pt modelId="{9AFFA7A9-9264-42CC-BCCC-F7F36494CF89}" type="parTrans" cxnId="{D2E6E6D7-CB71-4702-A2B8-15805786E76D}">
      <dgm:prSet/>
      <dgm:spPr/>
      <dgm:t>
        <a:bodyPr/>
        <a:lstStyle/>
        <a:p>
          <a:endParaRPr lang="en-US"/>
        </a:p>
      </dgm:t>
    </dgm:pt>
    <dgm:pt modelId="{35E9E3E7-451C-4FB0-8C8A-7EA5D485DF91}" type="sibTrans" cxnId="{D2E6E6D7-CB71-4702-A2B8-15805786E76D}">
      <dgm:prSet/>
      <dgm:spPr/>
      <dgm:t>
        <a:bodyPr/>
        <a:lstStyle/>
        <a:p>
          <a:endParaRPr lang="en-US"/>
        </a:p>
      </dgm:t>
    </dgm:pt>
    <dgm:pt modelId="{3D2FC17E-3B96-4469-BD88-41D10419CADF}">
      <dgm:prSet/>
      <dgm:spPr>
        <a:solidFill>
          <a:srgbClr val="F2F2F2">
            <a:alpha val="90000"/>
          </a:srgbClr>
        </a:solidFill>
      </dgm:spPr>
      <dgm:t>
        <a:bodyPr/>
        <a:lstStyle/>
        <a:p>
          <a:pPr rtl="0"/>
          <a:r>
            <a:rPr lang="en-US" baseline="0" dirty="0">
              <a:latin typeface="Segoe UI Light" panose="020B0502040204020203" pitchFamily="34" charset="0"/>
              <a:cs typeface="Segoe UI Light" panose="020B0502040204020203" pitchFamily="34" charset="0"/>
            </a:rPr>
            <a:t>Ensure customers (and client devices) can access and use the service</a:t>
          </a:r>
        </a:p>
      </dgm:t>
    </dgm:pt>
    <dgm:pt modelId="{08075554-74B9-4C81-A16A-00BC6E76E367}" type="parTrans" cxnId="{97FCFB72-A4D5-4D8C-8EA4-A62AC6D6FA91}">
      <dgm:prSet/>
      <dgm:spPr/>
      <dgm:t>
        <a:bodyPr/>
        <a:lstStyle/>
        <a:p>
          <a:endParaRPr lang="en-US"/>
        </a:p>
      </dgm:t>
    </dgm:pt>
    <dgm:pt modelId="{E67FA03E-9154-4B27-86E1-EEF16DE14832}" type="sibTrans" cxnId="{97FCFB72-A4D5-4D8C-8EA4-A62AC6D6FA91}">
      <dgm:prSet/>
      <dgm:spPr/>
      <dgm:t>
        <a:bodyPr/>
        <a:lstStyle/>
        <a:p>
          <a:endParaRPr lang="en-US"/>
        </a:p>
      </dgm:t>
    </dgm:pt>
    <dgm:pt modelId="{952814B2-7012-4CF3-81DB-8A71919CEF4F}">
      <dgm:prSet/>
      <dgm:spPr>
        <a:solidFill>
          <a:srgbClr val="F2F2F2">
            <a:alpha val="90000"/>
          </a:srgbClr>
        </a:solidFill>
      </dgm:spPr>
      <dgm:t>
        <a:bodyPr/>
        <a:lstStyle/>
        <a:p>
          <a:pPr rtl="0"/>
          <a:r>
            <a:rPr lang="en-US" baseline="0" dirty="0">
              <a:latin typeface="Segoe UI Light" panose="020B0502040204020203" pitchFamily="34" charset="0"/>
              <a:cs typeface="Segoe UI Light" panose="020B0502040204020203" pitchFamily="34" charset="0"/>
            </a:rPr>
            <a:t>Services that are “live”, but cannot handle desired/required demand are not available</a:t>
          </a:r>
        </a:p>
      </dgm:t>
    </dgm:pt>
    <dgm:pt modelId="{6831AFD2-96A1-48BE-8CF5-DD941A1F2CEA}" type="parTrans" cxnId="{6A1E0295-EED5-4937-9EA0-EC20CB007E14}">
      <dgm:prSet/>
      <dgm:spPr/>
      <dgm:t>
        <a:bodyPr/>
        <a:lstStyle/>
        <a:p>
          <a:endParaRPr lang="en-US"/>
        </a:p>
      </dgm:t>
    </dgm:pt>
    <dgm:pt modelId="{7963DD07-B7DF-458F-82D4-299F594BA645}" type="sibTrans" cxnId="{6A1E0295-EED5-4937-9EA0-EC20CB007E14}">
      <dgm:prSet/>
      <dgm:spPr/>
      <dgm:t>
        <a:bodyPr/>
        <a:lstStyle/>
        <a:p>
          <a:endParaRPr lang="en-US"/>
        </a:p>
      </dgm:t>
    </dgm:pt>
    <dgm:pt modelId="{9DB75DAD-7300-418F-BA12-8B08BDF8F766}">
      <dgm:prSet/>
      <dgm:spPr>
        <a:solidFill>
          <a:srgbClr val="2DC8FF"/>
        </a:solidFill>
      </dgm:spPr>
      <dgm:t>
        <a:bodyPr/>
        <a:lstStyle/>
        <a:p>
          <a:pPr rtl="0"/>
          <a:r>
            <a:rPr lang="en-US" baseline="0" dirty="0">
              <a:latin typeface="Segoe UI Light" panose="020B0502040204020203" pitchFamily="34" charset="0"/>
              <a:cs typeface="Segoe UI Light" panose="020B0502040204020203" pitchFamily="34" charset="0"/>
            </a:rPr>
            <a:t>Design for Operations</a:t>
          </a:r>
          <a:endParaRPr lang="en-US" dirty="0">
            <a:latin typeface="Segoe UI Light" panose="020B0502040204020203" pitchFamily="34" charset="0"/>
            <a:cs typeface="Segoe UI Light" panose="020B0502040204020203" pitchFamily="34" charset="0"/>
          </a:endParaRPr>
        </a:p>
      </dgm:t>
    </dgm:pt>
    <dgm:pt modelId="{E53C6051-2657-4667-9B78-4E12266A6959}" type="parTrans" cxnId="{F1A1A096-C7F9-4739-A584-DF08C6085940}">
      <dgm:prSet/>
      <dgm:spPr/>
      <dgm:t>
        <a:bodyPr/>
        <a:lstStyle/>
        <a:p>
          <a:endParaRPr lang="en-US"/>
        </a:p>
      </dgm:t>
    </dgm:pt>
    <dgm:pt modelId="{10BB1D40-EBF2-4330-98FF-49246EBBC817}" type="sibTrans" cxnId="{F1A1A096-C7F9-4739-A584-DF08C6085940}">
      <dgm:prSet/>
      <dgm:spPr/>
      <dgm:t>
        <a:bodyPr/>
        <a:lstStyle/>
        <a:p>
          <a:endParaRPr lang="en-US"/>
        </a:p>
      </dgm:t>
    </dgm:pt>
    <dgm:pt modelId="{F2FD53F8-6251-4A90-B912-B9F436616EDB}">
      <dgm:prSet/>
      <dgm:spPr>
        <a:solidFill>
          <a:srgbClr val="F2F2F2">
            <a:alpha val="90000"/>
          </a:srgbClr>
        </a:solidFill>
      </dgm:spPr>
      <dgm:t>
        <a:bodyPr/>
        <a:lstStyle/>
        <a:p>
          <a:pPr rtl="0"/>
          <a:r>
            <a:rPr lang="en-US" baseline="0" dirty="0">
              <a:latin typeface="Segoe UI Light" panose="020B0502040204020203" pitchFamily="34" charset="0"/>
              <a:cs typeface="Segoe UI Light" panose="020B0502040204020203" pitchFamily="34" charset="0"/>
            </a:rPr>
            <a:t>Insight is critical; instrumentation, monitoring and alerting</a:t>
          </a:r>
        </a:p>
      </dgm:t>
    </dgm:pt>
    <dgm:pt modelId="{0C575A9B-38A4-444F-9318-0605BEDFF789}" type="parTrans" cxnId="{24EBCF38-3CB3-4398-88FB-57C0CFDF73B0}">
      <dgm:prSet/>
      <dgm:spPr/>
      <dgm:t>
        <a:bodyPr/>
        <a:lstStyle/>
        <a:p>
          <a:endParaRPr lang="en-US"/>
        </a:p>
      </dgm:t>
    </dgm:pt>
    <dgm:pt modelId="{99022F8C-D408-40BC-B4E2-56D07567E149}" type="sibTrans" cxnId="{24EBCF38-3CB3-4398-88FB-57C0CFDF73B0}">
      <dgm:prSet/>
      <dgm:spPr/>
      <dgm:t>
        <a:bodyPr/>
        <a:lstStyle/>
        <a:p>
          <a:endParaRPr lang="en-US"/>
        </a:p>
      </dgm:t>
    </dgm:pt>
    <dgm:pt modelId="{A85EE156-308A-42F6-93E2-08922FC82EE2}">
      <dgm:prSet/>
      <dgm:spPr>
        <a:solidFill>
          <a:srgbClr val="F2F2F2">
            <a:alpha val="90000"/>
          </a:srgbClr>
        </a:solidFill>
      </dgm:spPr>
      <dgm:t>
        <a:bodyPr/>
        <a:lstStyle/>
        <a:p>
          <a:pPr rtl="0"/>
          <a:r>
            <a:rPr lang="en-US" baseline="0" dirty="0">
              <a:latin typeface="Segoe UI Light" panose="020B0502040204020203" pitchFamily="34" charset="0"/>
              <a:cs typeface="Segoe UI Light" panose="020B0502040204020203" pitchFamily="34" charset="0"/>
            </a:rPr>
            <a:t>Lifecycle management; service operations, configuration and updates</a:t>
          </a:r>
        </a:p>
      </dgm:t>
    </dgm:pt>
    <dgm:pt modelId="{112CA405-0651-4D93-93F5-A72190B64743}" type="parTrans" cxnId="{C79F6992-E87A-4389-AE3C-4A3D3391B208}">
      <dgm:prSet/>
      <dgm:spPr/>
      <dgm:t>
        <a:bodyPr/>
        <a:lstStyle/>
        <a:p>
          <a:endParaRPr lang="en-US"/>
        </a:p>
      </dgm:t>
    </dgm:pt>
    <dgm:pt modelId="{EFC524F5-A7DA-4A26-91DC-38E1937C2DDF}" type="sibTrans" cxnId="{C79F6992-E87A-4389-AE3C-4A3D3391B208}">
      <dgm:prSet/>
      <dgm:spPr/>
      <dgm:t>
        <a:bodyPr/>
        <a:lstStyle/>
        <a:p>
          <a:endParaRPr lang="en-US"/>
        </a:p>
      </dgm:t>
    </dgm:pt>
    <dgm:pt modelId="{9F43496B-534F-4322-A36C-F0FE83F3C4F8}">
      <dgm:prSet/>
      <dgm:spPr>
        <a:solidFill>
          <a:srgbClr val="F2F2F2">
            <a:alpha val="90000"/>
          </a:srgbClr>
        </a:solidFill>
      </dgm:spPr>
      <dgm:t>
        <a:bodyPr/>
        <a:lstStyle/>
        <a:p>
          <a:pPr rtl="0"/>
          <a:r>
            <a:rPr lang="en-US" baseline="0" dirty="0">
              <a:latin typeface="Segoe UI Light" panose="020B0502040204020203" pitchFamily="34" charset="0"/>
              <a:cs typeface="Segoe UI Light" panose="020B0502040204020203" pitchFamily="34" charset="0"/>
            </a:rPr>
            <a:t>Know the quality of your end user experience before Twitter does</a:t>
          </a:r>
        </a:p>
      </dgm:t>
    </dgm:pt>
    <dgm:pt modelId="{E66512FC-CCD6-4F2B-91E4-6CE93238CF26}" type="parTrans" cxnId="{DA6CABAB-38B2-42FD-B0B8-605CA4CA3726}">
      <dgm:prSet/>
      <dgm:spPr/>
      <dgm:t>
        <a:bodyPr/>
        <a:lstStyle/>
        <a:p>
          <a:endParaRPr lang="en-US"/>
        </a:p>
      </dgm:t>
    </dgm:pt>
    <dgm:pt modelId="{3372EA42-90C9-4B62-AA64-93A2C856BDB6}" type="sibTrans" cxnId="{DA6CABAB-38B2-42FD-B0B8-605CA4CA3726}">
      <dgm:prSet/>
      <dgm:spPr/>
      <dgm:t>
        <a:bodyPr/>
        <a:lstStyle/>
        <a:p>
          <a:endParaRPr lang="en-US"/>
        </a:p>
      </dgm:t>
    </dgm:pt>
    <dgm:pt modelId="{AAAC0C81-D1ED-4199-92C9-73FBF3241AFB}" type="pres">
      <dgm:prSet presAssocID="{03789DAC-8FC6-4EC6-9F0A-4C8BB9303C16}" presName="Name0" presStyleCnt="0">
        <dgm:presLayoutVars>
          <dgm:dir/>
          <dgm:animLvl val="lvl"/>
          <dgm:resizeHandles val="exact"/>
        </dgm:presLayoutVars>
      </dgm:prSet>
      <dgm:spPr/>
    </dgm:pt>
    <dgm:pt modelId="{5160BC33-7D47-4DB0-B84C-2D2A27C47303}" type="pres">
      <dgm:prSet presAssocID="{2D2DA99F-E764-45D6-8003-41068D0A9EA1}" presName="linNode" presStyleCnt="0"/>
      <dgm:spPr/>
    </dgm:pt>
    <dgm:pt modelId="{01C94B61-8E91-4DDE-BA07-1A1F1B39CF2C}" type="pres">
      <dgm:prSet presAssocID="{2D2DA99F-E764-45D6-8003-41068D0A9EA1}" presName="parentText" presStyleLbl="node1" presStyleIdx="0" presStyleCnt="3">
        <dgm:presLayoutVars>
          <dgm:chMax val="1"/>
          <dgm:bulletEnabled val="1"/>
        </dgm:presLayoutVars>
      </dgm:prSet>
      <dgm:spPr/>
    </dgm:pt>
    <dgm:pt modelId="{3998571C-D48F-4CC7-849F-0B414B7656CB}" type="pres">
      <dgm:prSet presAssocID="{2D2DA99F-E764-45D6-8003-41068D0A9EA1}" presName="descendantText" presStyleLbl="alignAccFollowNode1" presStyleIdx="0" presStyleCnt="3">
        <dgm:presLayoutVars>
          <dgm:bulletEnabled val="1"/>
        </dgm:presLayoutVars>
      </dgm:prSet>
      <dgm:spPr/>
    </dgm:pt>
    <dgm:pt modelId="{D12F559D-26A6-4FA4-8BA0-E3E02E5D4819}" type="pres">
      <dgm:prSet presAssocID="{5A75BD5B-5DD7-4BA5-B796-EA6CB70B2320}" presName="sp" presStyleCnt="0"/>
      <dgm:spPr/>
    </dgm:pt>
    <dgm:pt modelId="{7D73FA71-4B82-45C1-BAE8-55B386717C1C}" type="pres">
      <dgm:prSet presAssocID="{BF7377A0-46FD-425E-B9A6-E96E0669902D}" presName="linNode" presStyleCnt="0"/>
      <dgm:spPr/>
    </dgm:pt>
    <dgm:pt modelId="{4C2AE92C-3F04-4DFC-8E98-3C41DF32C6B4}" type="pres">
      <dgm:prSet presAssocID="{BF7377A0-46FD-425E-B9A6-E96E0669902D}" presName="parentText" presStyleLbl="node1" presStyleIdx="1" presStyleCnt="3">
        <dgm:presLayoutVars>
          <dgm:chMax val="1"/>
          <dgm:bulletEnabled val="1"/>
        </dgm:presLayoutVars>
      </dgm:prSet>
      <dgm:spPr/>
    </dgm:pt>
    <dgm:pt modelId="{49EDE194-3D11-4D10-B4D3-2C5E52377336}" type="pres">
      <dgm:prSet presAssocID="{BF7377A0-46FD-425E-B9A6-E96E0669902D}" presName="descendantText" presStyleLbl="alignAccFollowNode1" presStyleIdx="1" presStyleCnt="3">
        <dgm:presLayoutVars>
          <dgm:bulletEnabled val="1"/>
        </dgm:presLayoutVars>
      </dgm:prSet>
      <dgm:spPr/>
    </dgm:pt>
    <dgm:pt modelId="{473D6E8B-5014-4841-A051-FB0F37C2EBF4}" type="pres">
      <dgm:prSet presAssocID="{7FD0498E-D02E-418E-AA2F-0ACB3EEB45E6}" presName="sp" presStyleCnt="0"/>
      <dgm:spPr/>
    </dgm:pt>
    <dgm:pt modelId="{FB7B9A55-F62C-4094-B517-12BA80CFA540}" type="pres">
      <dgm:prSet presAssocID="{9DB75DAD-7300-418F-BA12-8B08BDF8F766}" presName="linNode" presStyleCnt="0"/>
      <dgm:spPr/>
    </dgm:pt>
    <dgm:pt modelId="{66094EF8-75E0-4104-AD92-FA47A725AEEF}" type="pres">
      <dgm:prSet presAssocID="{9DB75DAD-7300-418F-BA12-8B08BDF8F766}" presName="parentText" presStyleLbl="node1" presStyleIdx="2" presStyleCnt="3">
        <dgm:presLayoutVars>
          <dgm:chMax val="1"/>
          <dgm:bulletEnabled val="1"/>
        </dgm:presLayoutVars>
      </dgm:prSet>
      <dgm:spPr/>
    </dgm:pt>
    <dgm:pt modelId="{D4FD1FB2-075B-4280-92E6-44279ED39AEC}" type="pres">
      <dgm:prSet presAssocID="{9DB75DAD-7300-418F-BA12-8B08BDF8F766}" presName="descendantText" presStyleLbl="alignAccFollowNode1" presStyleIdx="2" presStyleCnt="3">
        <dgm:presLayoutVars>
          <dgm:bulletEnabled val="1"/>
        </dgm:presLayoutVars>
      </dgm:prSet>
      <dgm:spPr/>
    </dgm:pt>
  </dgm:ptLst>
  <dgm:cxnLst>
    <dgm:cxn modelId="{9D9A4F19-7BD6-4A10-8F8A-70AC9C9B8B97}" type="presOf" srcId="{3D2FC17E-3B96-4469-BD88-41D10419CADF}" destId="{49EDE194-3D11-4D10-B4D3-2C5E52377336}" srcOrd="0" destOrd="1" presId="urn:microsoft.com/office/officeart/2005/8/layout/vList5"/>
    <dgm:cxn modelId="{F9A89AAC-F6D9-4092-BBE6-C80ED87629CD}" type="presOf" srcId="{2D2DA99F-E764-45D6-8003-41068D0A9EA1}" destId="{01C94B61-8E91-4DDE-BA07-1A1F1B39CF2C}" srcOrd="0" destOrd="0" presId="urn:microsoft.com/office/officeart/2005/8/layout/vList5"/>
    <dgm:cxn modelId="{C036E89D-C5CC-491B-A860-92CFADBB9A1C}" srcId="{03789DAC-8FC6-4EC6-9F0A-4C8BB9303C16}" destId="{2D2DA99F-E764-45D6-8003-41068D0A9EA1}" srcOrd="0" destOrd="0" parTransId="{A19E4343-755D-487E-B736-833654924670}" sibTransId="{5A75BD5B-5DD7-4BA5-B796-EA6CB70B2320}"/>
    <dgm:cxn modelId="{F1A1A096-C7F9-4739-A584-DF08C6085940}" srcId="{03789DAC-8FC6-4EC6-9F0A-4C8BB9303C16}" destId="{9DB75DAD-7300-418F-BA12-8B08BDF8F766}" srcOrd="2" destOrd="0" parTransId="{E53C6051-2657-4667-9B78-4E12266A6959}" sibTransId="{10BB1D40-EBF2-4330-98FF-49246EBBC817}"/>
    <dgm:cxn modelId="{763BB0D2-E4BE-4DA8-8DBB-238124C8C468}" type="presOf" srcId="{641D2235-5480-4D64-9382-9BE3456D1328}" destId="{3998571C-D48F-4CC7-849F-0B414B7656CB}" srcOrd="0" destOrd="2" presId="urn:microsoft.com/office/officeart/2005/8/layout/vList5"/>
    <dgm:cxn modelId="{DB6442A2-A91F-48C7-AC1B-A71144910BDF}" type="presOf" srcId="{952814B2-7012-4CF3-81DB-8A71919CEF4F}" destId="{49EDE194-3D11-4D10-B4D3-2C5E52377336}" srcOrd="0" destOrd="2" presId="urn:microsoft.com/office/officeart/2005/8/layout/vList5"/>
    <dgm:cxn modelId="{55EAECE3-6F98-425D-A34F-3BFF5A803579}" srcId="{2D2DA99F-E764-45D6-8003-41068D0A9EA1}" destId="{641D2235-5480-4D64-9382-9BE3456D1328}" srcOrd="2" destOrd="0" parTransId="{36DA0CD2-56BD-4B93-8185-2DFED9D08C7C}" sibTransId="{30DA90EB-0EC3-418E-9D1B-91B5AEFF8B20}"/>
    <dgm:cxn modelId="{C79F6992-E87A-4389-AE3C-4A3D3391B208}" srcId="{9DB75DAD-7300-418F-BA12-8B08BDF8F766}" destId="{A85EE156-308A-42F6-93E2-08922FC82EE2}" srcOrd="1" destOrd="0" parTransId="{112CA405-0651-4D93-93F5-A72190B64743}" sibTransId="{EFC524F5-A7DA-4A26-91DC-38E1937C2DDF}"/>
    <dgm:cxn modelId="{97FCFB72-A4D5-4D8C-8EA4-A62AC6D6FA91}" srcId="{BF7377A0-46FD-425E-B9A6-E96E0669902D}" destId="{3D2FC17E-3B96-4469-BD88-41D10419CADF}" srcOrd="1" destOrd="0" parTransId="{08075554-74B9-4C81-A16A-00BC6E76E367}" sibTransId="{E67FA03E-9154-4B27-86E1-EEF16DE14832}"/>
    <dgm:cxn modelId="{D57C270F-F01A-4DA8-9302-BFAFEB71C563}" type="presOf" srcId="{A247B5A1-51D7-4CF7-9638-D00E91379428}" destId="{3998571C-D48F-4CC7-849F-0B414B7656CB}" srcOrd="0" destOrd="1" presId="urn:microsoft.com/office/officeart/2005/8/layout/vList5"/>
    <dgm:cxn modelId="{6A1E0295-EED5-4937-9EA0-EC20CB007E14}" srcId="{BF7377A0-46FD-425E-B9A6-E96E0669902D}" destId="{952814B2-7012-4CF3-81DB-8A71919CEF4F}" srcOrd="2" destOrd="0" parTransId="{6831AFD2-96A1-48BE-8CF5-DD941A1F2CEA}" sibTransId="{7963DD07-B7DF-458F-82D4-299F594BA645}"/>
    <dgm:cxn modelId="{45ED5D9A-C37C-4B1E-9D88-F8608A9B4D6D}" srcId="{03789DAC-8FC6-4EC6-9F0A-4C8BB9303C16}" destId="{BF7377A0-46FD-425E-B9A6-E96E0669902D}" srcOrd="1" destOrd="0" parTransId="{886D3D41-2B69-4C17-AA6E-EBD09CBB5C65}" sibTransId="{7FD0498E-D02E-418E-AA2F-0ACB3EEB45E6}"/>
    <dgm:cxn modelId="{DA6CABAB-38B2-42FD-B0B8-605CA4CA3726}" srcId="{9DB75DAD-7300-418F-BA12-8B08BDF8F766}" destId="{9F43496B-534F-4322-A36C-F0FE83F3C4F8}" srcOrd="2" destOrd="0" parTransId="{E66512FC-CCD6-4F2B-91E4-6CE93238CF26}" sibTransId="{3372EA42-90C9-4B62-AA64-93A2C856BDB6}"/>
    <dgm:cxn modelId="{C5457000-9E45-42F4-9ADA-A7E46185F173}" type="presOf" srcId="{9DB75DAD-7300-418F-BA12-8B08BDF8F766}" destId="{66094EF8-75E0-4104-AD92-FA47A725AEEF}" srcOrd="0" destOrd="0" presId="urn:microsoft.com/office/officeart/2005/8/layout/vList5"/>
    <dgm:cxn modelId="{CC4037B1-B9E7-4CD0-B420-FEC9740F8977}" type="presOf" srcId="{9F43496B-534F-4322-A36C-F0FE83F3C4F8}" destId="{D4FD1FB2-075B-4280-92E6-44279ED39AEC}" srcOrd="0" destOrd="2" presId="urn:microsoft.com/office/officeart/2005/8/layout/vList5"/>
    <dgm:cxn modelId="{39D38A29-E6AF-44F8-8AC2-9786674ADCF8}" type="presOf" srcId="{0F1BFBCB-B46C-42E8-9BCF-66A452AC2DF0}" destId="{3998571C-D48F-4CC7-849F-0B414B7656CB}" srcOrd="0" destOrd="0" presId="urn:microsoft.com/office/officeart/2005/8/layout/vList5"/>
    <dgm:cxn modelId="{9AA755C8-B2AB-42BC-9B97-F8AAFC13431C}" type="presOf" srcId="{A85EE156-308A-42F6-93E2-08922FC82EE2}" destId="{D4FD1FB2-075B-4280-92E6-44279ED39AEC}" srcOrd="0" destOrd="1" presId="urn:microsoft.com/office/officeart/2005/8/layout/vList5"/>
    <dgm:cxn modelId="{F380C07B-75B9-4840-9568-0EC91835EC1C}" type="presOf" srcId="{F2FD53F8-6251-4A90-B912-B9F436616EDB}" destId="{D4FD1FB2-075B-4280-92E6-44279ED39AEC}" srcOrd="0" destOrd="0" presId="urn:microsoft.com/office/officeart/2005/8/layout/vList5"/>
    <dgm:cxn modelId="{D2E6E6D7-CB71-4702-A2B8-15805786E76D}" srcId="{BF7377A0-46FD-425E-B9A6-E96E0669902D}" destId="{E9BC8190-4474-4603-BFBB-97D14836920F}" srcOrd="0" destOrd="0" parTransId="{9AFFA7A9-9264-42CC-BCCC-F7F36494CF89}" sibTransId="{35E9E3E7-451C-4FB0-8C8A-7EA5D485DF91}"/>
    <dgm:cxn modelId="{05856DE2-0DE1-4003-978F-C5502B0785ED}" srcId="{2D2DA99F-E764-45D6-8003-41068D0A9EA1}" destId="{0F1BFBCB-B46C-42E8-9BCF-66A452AC2DF0}" srcOrd="0" destOrd="0" parTransId="{26A27FB7-9368-48B9-BF52-80BBC4004848}" sibTransId="{8B0F1F65-D2A4-455B-B50E-3B9A380D7A18}"/>
    <dgm:cxn modelId="{70733A99-EA74-4367-9B11-30C7E72B546F}" type="presOf" srcId="{03789DAC-8FC6-4EC6-9F0A-4C8BB9303C16}" destId="{AAAC0C81-D1ED-4199-92C9-73FBF3241AFB}" srcOrd="0" destOrd="0" presId="urn:microsoft.com/office/officeart/2005/8/layout/vList5"/>
    <dgm:cxn modelId="{EB68C988-E23C-4543-925E-73CAA6176584}" type="presOf" srcId="{E9BC8190-4474-4603-BFBB-97D14836920F}" destId="{49EDE194-3D11-4D10-B4D3-2C5E52377336}" srcOrd="0" destOrd="0" presId="urn:microsoft.com/office/officeart/2005/8/layout/vList5"/>
    <dgm:cxn modelId="{24EBCF38-3CB3-4398-88FB-57C0CFDF73B0}" srcId="{9DB75DAD-7300-418F-BA12-8B08BDF8F766}" destId="{F2FD53F8-6251-4A90-B912-B9F436616EDB}" srcOrd="0" destOrd="0" parTransId="{0C575A9B-38A4-444F-9318-0605BEDFF789}" sibTransId="{99022F8C-D408-40BC-B4E2-56D07567E149}"/>
    <dgm:cxn modelId="{25EC613C-549D-4888-B6DF-62C63FA1C55A}" srcId="{2D2DA99F-E764-45D6-8003-41068D0A9EA1}" destId="{A247B5A1-51D7-4CF7-9638-D00E91379428}" srcOrd="1" destOrd="0" parTransId="{9D1495FF-153C-49DA-B842-6ECF4F167E82}" sibTransId="{91A95739-8671-4FC0-81CF-D302C2EC40F1}"/>
    <dgm:cxn modelId="{5854EBC0-E5A7-4417-8151-48289164C721}" type="presOf" srcId="{BF7377A0-46FD-425E-B9A6-E96E0669902D}" destId="{4C2AE92C-3F04-4DFC-8E98-3C41DF32C6B4}" srcOrd="0" destOrd="0" presId="urn:microsoft.com/office/officeart/2005/8/layout/vList5"/>
    <dgm:cxn modelId="{7940EBA9-DD98-44B8-9EF5-6EBE51A600AB}" type="presParOf" srcId="{AAAC0C81-D1ED-4199-92C9-73FBF3241AFB}" destId="{5160BC33-7D47-4DB0-B84C-2D2A27C47303}" srcOrd="0" destOrd="0" presId="urn:microsoft.com/office/officeart/2005/8/layout/vList5"/>
    <dgm:cxn modelId="{008638C7-EBA6-406A-9475-A56EA4CD7AE5}" type="presParOf" srcId="{5160BC33-7D47-4DB0-B84C-2D2A27C47303}" destId="{01C94B61-8E91-4DDE-BA07-1A1F1B39CF2C}" srcOrd="0" destOrd="0" presId="urn:microsoft.com/office/officeart/2005/8/layout/vList5"/>
    <dgm:cxn modelId="{08392D9E-6B16-4A7E-AD30-78D3AEC7730C}" type="presParOf" srcId="{5160BC33-7D47-4DB0-B84C-2D2A27C47303}" destId="{3998571C-D48F-4CC7-849F-0B414B7656CB}" srcOrd="1" destOrd="0" presId="urn:microsoft.com/office/officeart/2005/8/layout/vList5"/>
    <dgm:cxn modelId="{7692CB54-6762-4051-A898-32D324BF9EE5}" type="presParOf" srcId="{AAAC0C81-D1ED-4199-92C9-73FBF3241AFB}" destId="{D12F559D-26A6-4FA4-8BA0-E3E02E5D4819}" srcOrd="1" destOrd="0" presId="urn:microsoft.com/office/officeart/2005/8/layout/vList5"/>
    <dgm:cxn modelId="{CAD0B6DE-74EB-4662-8AC0-C203CB0D52B9}" type="presParOf" srcId="{AAAC0C81-D1ED-4199-92C9-73FBF3241AFB}" destId="{7D73FA71-4B82-45C1-BAE8-55B386717C1C}" srcOrd="2" destOrd="0" presId="urn:microsoft.com/office/officeart/2005/8/layout/vList5"/>
    <dgm:cxn modelId="{B16353B2-9106-41CC-B9CA-E15D8C64D6E8}" type="presParOf" srcId="{7D73FA71-4B82-45C1-BAE8-55B386717C1C}" destId="{4C2AE92C-3F04-4DFC-8E98-3C41DF32C6B4}" srcOrd="0" destOrd="0" presId="urn:microsoft.com/office/officeart/2005/8/layout/vList5"/>
    <dgm:cxn modelId="{D9C74426-78FA-482C-8C6D-E6ED3CA63633}" type="presParOf" srcId="{7D73FA71-4B82-45C1-BAE8-55B386717C1C}" destId="{49EDE194-3D11-4D10-B4D3-2C5E52377336}" srcOrd="1" destOrd="0" presId="urn:microsoft.com/office/officeart/2005/8/layout/vList5"/>
    <dgm:cxn modelId="{179806F5-7647-4130-B8F1-AFA82A6082F2}" type="presParOf" srcId="{AAAC0C81-D1ED-4199-92C9-73FBF3241AFB}" destId="{473D6E8B-5014-4841-A051-FB0F37C2EBF4}" srcOrd="3" destOrd="0" presId="urn:microsoft.com/office/officeart/2005/8/layout/vList5"/>
    <dgm:cxn modelId="{EC039F07-5AC6-4893-B9B2-7F4C86ED9A89}" type="presParOf" srcId="{AAAC0C81-D1ED-4199-92C9-73FBF3241AFB}" destId="{FB7B9A55-F62C-4094-B517-12BA80CFA540}" srcOrd="4" destOrd="0" presId="urn:microsoft.com/office/officeart/2005/8/layout/vList5"/>
    <dgm:cxn modelId="{68232477-579E-4FF0-BC08-3A66F5704137}" type="presParOf" srcId="{FB7B9A55-F62C-4094-B517-12BA80CFA540}" destId="{66094EF8-75E0-4104-AD92-FA47A725AEEF}" srcOrd="0" destOrd="0" presId="urn:microsoft.com/office/officeart/2005/8/layout/vList5"/>
    <dgm:cxn modelId="{FB376600-E697-429D-B18B-634942E67FBA}" type="presParOf" srcId="{FB7B9A55-F62C-4094-B517-12BA80CFA540}" destId="{D4FD1FB2-075B-4280-92E6-44279ED39AE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937B4-6F90-43B2-9D24-B9A99356B5E3}">
      <dsp:nvSpPr>
        <dsp:cNvPr id="0" name=""/>
        <dsp:cNvSpPr/>
      </dsp:nvSpPr>
      <dsp:spPr>
        <a:xfrm>
          <a:off x="0" y="470303"/>
          <a:ext cx="1935215" cy="1161129"/>
        </a:xfrm>
        <a:prstGeom prst="rect">
          <a:avLst/>
        </a:prstGeom>
        <a:solidFill>
          <a:srgbClr val="0088B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Segoe UI Light" panose="020B0502040204020203" pitchFamily="34" charset="0"/>
              <a:cs typeface="Segoe UI Light" panose="020B0502040204020203" pitchFamily="34" charset="0"/>
            </a:rPr>
            <a:t>Multi-tenant</a:t>
          </a:r>
        </a:p>
      </dsp:txBody>
      <dsp:txXfrm>
        <a:off x="0" y="470303"/>
        <a:ext cx="1935215" cy="1161129"/>
      </dsp:txXfrm>
    </dsp:sp>
    <dsp:sp modelId="{DFAB6B81-5F49-4987-8478-74F73EAB8901}">
      <dsp:nvSpPr>
        <dsp:cNvPr id="0" name=""/>
        <dsp:cNvSpPr/>
      </dsp:nvSpPr>
      <dsp:spPr>
        <a:xfrm>
          <a:off x="2128736" y="470303"/>
          <a:ext cx="1935215" cy="116112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Segoe UI Light" panose="020B0502040204020203" pitchFamily="34" charset="0"/>
              <a:cs typeface="Segoe UI Light" panose="020B0502040204020203" pitchFamily="34" charset="0"/>
            </a:rPr>
            <a:t>Distributed system</a:t>
          </a:r>
        </a:p>
      </dsp:txBody>
      <dsp:txXfrm>
        <a:off x="2128736" y="470303"/>
        <a:ext cx="1935215" cy="1161129"/>
      </dsp:txXfrm>
    </dsp:sp>
    <dsp:sp modelId="{59A58EA6-C551-4A4D-9192-3254C49BF8B4}">
      <dsp:nvSpPr>
        <dsp:cNvPr id="0" name=""/>
        <dsp:cNvSpPr/>
      </dsp:nvSpPr>
      <dsp:spPr>
        <a:xfrm>
          <a:off x="4257473" y="470303"/>
          <a:ext cx="1935215" cy="1161129"/>
        </a:xfrm>
        <a:prstGeom prst="rect">
          <a:avLst/>
        </a:prstGeom>
        <a:solidFill>
          <a:srgbClr val="2DC8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Segoe UI Light" panose="020B0502040204020203" pitchFamily="34" charset="0"/>
              <a:cs typeface="Segoe UI Light" panose="020B0502040204020203" pitchFamily="34" charset="0"/>
            </a:rPr>
            <a:t>Abstraction</a:t>
          </a:r>
        </a:p>
      </dsp:txBody>
      <dsp:txXfrm>
        <a:off x="4257473" y="470303"/>
        <a:ext cx="1935215" cy="1161129"/>
      </dsp:txXfrm>
    </dsp:sp>
    <dsp:sp modelId="{367F0AE8-11AD-4B44-93DE-85023A68546D}">
      <dsp:nvSpPr>
        <dsp:cNvPr id="0" name=""/>
        <dsp:cNvSpPr/>
      </dsp:nvSpPr>
      <dsp:spPr>
        <a:xfrm>
          <a:off x="1064368" y="1824953"/>
          <a:ext cx="1935215" cy="1161129"/>
        </a:xfrm>
        <a:prstGeom prst="rect">
          <a:avLst/>
        </a:prstGeom>
        <a:solidFill>
          <a:srgbClr val="0088B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Segoe UI Light" panose="020B0502040204020203" pitchFamily="34" charset="0"/>
              <a:cs typeface="Segoe UI Light" panose="020B0502040204020203" pitchFamily="34" charset="0"/>
            </a:rPr>
            <a:t>Commodity hardware at Internet scale</a:t>
          </a:r>
        </a:p>
      </dsp:txBody>
      <dsp:txXfrm>
        <a:off x="1064368" y="1824953"/>
        <a:ext cx="1935215" cy="1161129"/>
      </dsp:txXfrm>
    </dsp:sp>
    <dsp:sp modelId="{AED534AB-57CF-435D-9CE4-5E337715C4B0}">
      <dsp:nvSpPr>
        <dsp:cNvPr id="0" name=""/>
        <dsp:cNvSpPr/>
      </dsp:nvSpPr>
      <dsp:spPr>
        <a:xfrm>
          <a:off x="3193104" y="1824953"/>
          <a:ext cx="1935215" cy="116112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Segoe UI Light" panose="020B0502040204020203" pitchFamily="34" charset="0"/>
              <a:cs typeface="Segoe UI Light" panose="020B0502040204020203" pitchFamily="34" charset="0"/>
            </a:rPr>
            <a:t>Composed of multiple services</a:t>
          </a:r>
        </a:p>
      </dsp:txBody>
      <dsp:txXfrm>
        <a:off x="3193104" y="1824953"/>
        <a:ext cx="1935215" cy="1161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571C-D48F-4CC7-849F-0B414B7656CB}">
      <dsp:nvSpPr>
        <dsp:cNvPr id="0" name=""/>
        <dsp:cNvSpPr/>
      </dsp:nvSpPr>
      <dsp:spPr>
        <a:xfrm rot="5400000">
          <a:off x="4852476" y="-1915796"/>
          <a:ext cx="939024" cy="5008930"/>
        </a:xfrm>
        <a:prstGeom prst="round2SameRect">
          <a:avLst/>
        </a:prstGeom>
        <a:solidFill>
          <a:srgbClr val="F2F2F2">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baseline="0" dirty="0">
              <a:latin typeface="Segoe UI Light" panose="020B0502040204020203" pitchFamily="34" charset="0"/>
              <a:cs typeface="Segoe UI Light" panose="020B0502040204020203" pitchFamily="34" charset="0"/>
            </a:rPr>
            <a:t>Partition application, scale by adding (or removing) resources</a:t>
          </a:r>
          <a:endParaRPr lang="en-US" sz="1200" kern="1200" dirty="0">
            <a:latin typeface="Segoe UI Light" panose="020B0502040204020203" pitchFamily="34" charset="0"/>
            <a:cs typeface="Segoe UI Light" panose="020B0502040204020203" pitchFamily="34" charset="0"/>
          </a:endParaRPr>
        </a:p>
        <a:p>
          <a:pPr marL="114300" lvl="1" indent="-114300" algn="l" defTabSz="533400" rtl="0">
            <a:lnSpc>
              <a:spcPct val="90000"/>
            </a:lnSpc>
            <a:spcBef>
              <a:spcPct val="0"/>
            </a:spcBef>
            <a:spcAft>
              <a:spcPct val="15000"/>
            </a:spcAft>
            <a:buChar char="•"/>
          </a:pPr>
          <a:r>
            <a:rPr lang="en-US" sz="1200" kern="1200" baseline="0" dirty="0">
              <a:latin typeface="Segoe UI Light" panose="020B0502040204020203" pitchFamily="34" charset="0"/>
              <a:cs typeface="Segoe UI Light" panose="020B0502040204020203" pitchFamily="34" charset="0"/>
            </a:rPr>
            <a:t>Optimize density by using resources efficiently</a:t>
          </a:r>
          <a:endParaRPr lang="en-US" sz="1200" kern="1200" dirty="0">
            <a:latin typeface="Segoe UI Light" panose="020B0502040204020203" pitchFamily="34" charset="0"/>
            <a:cs typeface="Segoe UI Light" panose="020B0502040204020203" pitchFamily="34" charset="0"/>
          </a:endParaRPr>
        </a:p>
        <a:p>
          <a:pPr marL="114300" lvl="1" indent="-114300" algn="l" defTabSz="533400" rtl="0">
            <a:lnSpc>
              <a:spcPct val="90000"/>
            </a:lnSpc>
            <a:spcBef>
              <a:spcPct val="0"/>
            </a:spcBef>
            <a:spcAft>
              <a:spcPct val="15000"/>
            </a:spcAft>
            <a:buChar char="•"/>
          </a:pPr>
          <a:r>
            <a:rPr lang="en-US" sz="1200" kern="1200" baseline="0" dirty="0">
              <a:latin typeface="Segoe UI Light" panose="020B0502040204020203" pitchFamily="34" charset="0"/>
              <a:cs typeface="Segoe UI Light" panose="020B0502040204020203" pitchFamily="34" charset="0"/>
            </a:rPr>
            <a:t>Use the right services for the right job</a:t>
          </a:r>
          <a:endParaRPr lang="en-US" sz="1200" kern="1200" dirty="0">
            <a:latin typeface="Segoe UI Light" panose="020B0502040204020203" pitchFamily="34" charset="0"/>
            <a:cs typeface="Segoe UI Light" panose="020B0502040204020203" pitchFamily="34" charset="0"/>
          </a:endParaRPr>
        </a:p>
      </dsp:txBody>
      <dsp:txXfrm rot="-5400000">
        <a:off x="2817524" y="164995"/>
        <a:ext cx="4963091" cy="847346"/>
      </dsp:txXfrm>
    </dsp:sp>
    <dsp:sp modelId="{01C94B61-8E91-4DDE-BA07-1A1F1B39CF2C}">
      <dsp:nvSpPr>
        <dsp:cNvPr id="0" name=""/>
        <dsp:cNvSpPr/>
      </dsp:nvSpPr>
      <dsp:spPr>
        <a:xfrm>
          <a:off x="0" y="1778"/>
          <a:ext cx="2817523" cy="1173780"/>
        </a:xfrm>
        <a:prstGeom prst="roundRect">
          <a:avLst/>
        </a:prstGeom>
        <a:solidFill>
          <a:srgbClr val="0088B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kern="1200" baseline="0" dirty="0">
              <a:latin typeface="Segoe UI Light" panose="020B0502040204020203" pitchFamily="34" charset="0"/>
              <a:cs typeface="Segoe UI Light" panose="020B0502040204020203" pitchFamily="34" charset="0"/>
            </a:rPr>
            <a:t>Design for Scale (Out)</a:t>
          </a:r>
          <a:endParaRPr lang="en-US" sz="3000" kern="1200" dirty="0">
            <a:latin typeface="Segoe UI Light" panose="020B0502040204020203" pitchFamily="34" charset="0"/>
            <a:cs typeface="Segoe UI Light" panose="020B0502040204020203" pitchFamily="34" charset="0"/>
          </a:endParaRPr>
        </a:p>
      </dsp:txBody>
      <dsp:txXfrm>
        <a:off x="57299" y="59077"/>
        <a:ext cx="2702925" cy="1059182"/>
      </dsp:txXfrm>
    </dsp:sp>
    <dsp:sp modelId="{49EDE194-3D11-4D10-B4D3-2C5E52377336}">
      <dsp:nvSpPr>
        <dsp:cNvPr id="0" name=""/>
        <dsp:cNvSpPr/>
      </dsp:nvSpPr>
      <dsp:spPr>
        <a:xfrm rot="5400000">
          <a:off x="4852476" y="-683326"/>
          <a:ext cx="939024" cy="5008930"/>
        </a:xfrm>
        <a:prstGeom prst="round2SameRect">
          <a:avLst/>
        </a:prstGeom>
        <a:solidFill>
          <a:srgbClr val="F2F2F2">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baseline="0" dirty="0">
              <a:latin typeface="Segoe UI Light" panose="020B0502040204020203" pitchFamily="34" charset="0"/>
              <a:cs typeface="Segoe UI Light" panose="020B0502040204020203" pitchFamily="34" charset="0"/>
            </a:rPr>
            <a:t>Degrade gracefully, isolate faults, fallback to alternate delivery paths</a:t>
          </a:r>
        </a:p>
        <a:p>
          <a:pPr marL="114300" lvl="1" indent="-114300" algn="l" defTabSz="533400" rtl="0">
            <a:lnSpc>
              <a:spcPct val="90000"/>
            </a:lnSpc>
            <a:spcBef>
              <a:spcPct val="0"/>
            </a:spcBef>
            <a:spcAft>
              <a:spcPct val="15000"/>
            </a:spcAft>
            <a:buChar char="•"/>
          </a:pPr>
          <a:r>
            <a:rPr lang="en-US" sz="1200" kern="1200" baseline="0" dirty="0">
              <a:latin typeface="Segoe UI Light" panose="020B0502040204020203" pitchFamily="34" charset="0"/>
              <a:cs typeface="Segoe UI Light" panose="020B0502040204020203" pitchFamily="34" charset="0"/>
            </a:rPr>
            <a:t>Ensure customers (and client devices) can access and use the service</a:t>
          </a:r>
        </a:p>
        <a:p>
          <a:pPr marL="114300" lvl="1" indent="-114300" algn="l" defTabSz="533400" rtl="0">
            <a:lnSpc>
              <a:spcPct val="90000"/>
            </a:lnSpc>
            <a:spcBef>
              <a:spcPct val="0"/>
            </a:spcBef>
            <a:spcAft>
              <a:spcPct val="15000"/>
            </a:spcAft>
            <a:buChar char="•"/>
          </a:pPr>
          <a:r>
            <a:rPr lang="en-US" sz="1200" kern="1200" baseline="0" dirty="0">
              <a:latin typeface="Segoe UI Light" panose="020B0502040204020203" pitchFamily="34" charset="0"/>
              <a:cs typeface="Segoe UI Light" panose="020B0502040204020203" pitchFamily="34" charset="0"/>
            </a:rPr>
            <a:t>Services that are “live”, but cannot handle desired/required demand are not available</a:t>
          </a:r>
        </a:p>
      </dsp:txBody>
      <dsp:txXfrm rot="-5400000">
        <a:off x="2817524" y="1397465"/>
        <a:ext cx="4963091" cy="847346"/>
      </dsp:txXfrm>
    </dsp:sp>
    <dsp:sp modelId="{4C2AE92C-3F04-4DFC-8E98-3C41DF32C6B4}">
      <dsp:nvSpPr>
        <dsp:cNvPr id="0" name=""/>
        <dsp:cNvSpPr/>
      </dsp:nvSpPr>
      <dsp:spPr>
        <a:xfrm>
          <a:off x="0" y="1234248"/>
          <a:ext cx="2817523" cy="11737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kern="1200" baseline="0" dirty="0">
              <a:latin typeface="Segoe UI Light" panose="020B0502040204020203" pitchFamily="34" charset="0"/>
              <a:cs typeface="Segoe UI Light" panose="020B0502040204020203" pitchFamily="34" charset="0"/>
            </a:rPr>
            <a:t>Design for Availability</a:t>
          </a:r>
          <a:endParaRPr lang="en-US" sz="3000" kern="1200" dirty="0">
            <a:latin typeface="Segoe UI Light" panose="020B0502040204020203" pitchFamily="34" charset="0"/>
            <a:cs typeface="Segoe UI Light" panose="020B0502040204020203" pitchFamily="34" charset="0"/>
          </a:endParaRPr>
        </a:p>
      </dsp:txBody>
      <dsp:txXfrm>
        <a:off x="57299" y="1291547"/>
        <a:ext cx="2702925" cy="1059182"/>
      </dsp:txXfrm>
    </dsp:sp>
    <dsp:sp modelId="{D4FD1FB2-075B-4280-92E6-44279ED39AEC}">
      <dsp:nvSpPr>
        <dsp:cNvPr id="0" name=""/>
        <dsp:cNvSpPr/>
      </dsp:nvSpPr>
      <dsp:spPr>
        <a:xfrm rot="5400000">
          <a:off x="4852476" y="549142"/>
          <a:ext cx="939024" cy="5008930"/>
        </a:xfrm>
        <a:prstGeom prst="round2SameRect">
          <a:avLst/>
        </a:prstGeom>
        <a:solidFill>
          <a:srgbClr val="F2F2F2">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baseline="0" dirty="0">
              <a:latin typeface="Segoe UI Light" panose="020B0502040204020203" pitchFamily="34" charset="0"/>
              <a:cs typeface="Segoe UI Light" panose="020B0502040204020203" pitchFamily="34" charset="0"/>
            </a:rPr>
            <a:t>Insight is critical; instrumentation, monitoring and alerting</a:t>
          </a:r>
        </a:p>
        <a:p>
          <a:pPr marL="114300" lvl="1" indent="-114300" algn="l" defTabSz="533400" rtl="0">
            <a:lnSpc>
              <a:spcPct val="90000"/>
            </a:lnSpc>
            <a:spcBef>
              <a:spcPct val="0"/>
            </a:spcBef>
            <a:spcAft>
              <a:spcPct val="15000"/>
            </a:spcAft>
            <a:buChar char="•"/>
          </a:pPr>
          <a:r>
            <a:rPr lang="en-US" sz="1200" kern="1200" baseline="0" dirty="0">
              <a:latin typeface="Segoe UI Light" panose="020B0502040204020203" pitchFamily="34" charset="0"/>
              <a:cs typeface="Segoe UI Light" panose="020B0502040204020203" pitchFamily="34" charset="0"/>
            </a:rPr>
            <a:t>Lifecycle management; service operations, configuration and updates</a:t>
          </a:r>
        </a:p>
        <a:p>
          <a:pPr marL="114300" lvl="1" indent="-114300" algn="l" defTabSz="533400" rtl="0">
            <a:lnSpc>
              <a:spcPct val="90000"/>
            </a:lnSpc>
            <a:spcBef>
              <a:spcPct val="0"/>
            </a:spcBef>
            <a:spcAft>
              <a:spcPct val="15000"/>
            </a:spcAft>
            <a:buChar char="•"/>
          </a:pPr>
          <a:r>
            <a:rPr lang="en-US" sz="1200" kern="1200" baseline="0" dirty="0">
              <a:latin typeface="Segoe UI Light" panose="020B0502040204020203" pitchFamily="34" charset="0"/>
              <a:cs typeface="Segoe UI Light" panose="020B0502040204020203" pitchFamily="34" charset="0"/>
            </a:rPr>
            <a:t>Know the quality of your end user experience before Twitter does</a:t>
          </a:r>
        </a:p>
      </dsp:txBody>
      <dsp:txXfrm rot="-5400000">
        <a:off x="2817524" y="2629934"/>
        <a:ext cx="4963091" cy="847346"/>
      </dsp:txXfrm>
    </dsp:sp>
    <dsp:sp modelId="{66094EF8-75E0-4104-AD92-FA47A725AEEF}">
      <dsp:nvSpPr>
        <dsp:cNvPr id="0" name=""/>
        <dsp:cNvSpPr/>
      </dsp:nvSpPr>
      <dsp:spPr>
        <a:xfrm>
          <a:off x="0" y="2466717"/>
          <a:ext cx="2817523" cy="1173780"/>
        </a:xfrm>
        <a:prstGeom prst="roundRect">
          <a:avLst/>
        </a:prstGeom>
        <a:solidFill>
          <a:srgbClr val="2DC8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rtl="0">
            <a:lnSpc>
              <a:spcPct val="90000"/>
            </a:lnSpc>
            <a:spcBef>
              <a:spcPct val="0"/>
            </a:spcBef>
            <a:spcAft>
              <a:spcPct val="35000"/>
            </a:spcAft>
            <a:buNone/>
          </a:pPr>
          <a:r>
            <a:rPr lang="en-US" sz="3000" kern="1200" baseline="0" dirty="0">
              <a:latin typeface="Segoe UI Light" panose="020B0502040204020203" pitchFamily="34" charset="0"/>
              <a:cs typeface="Segoe UI Light" panose="020B0502040204020203" pitchFamily="34" charset="0"/>
            </a:rPr>
            <a:t>Design for Operations</a:t>
          </a:r>
          <a:endParaRPr lang="en-US" sz="3000" kern="1200" dirty="0">
            <a:latin typeface="Segoe UI Light" panose="020B0502040204020203" pitchFamily="34" charset="0"/>
            <a:cs typeface="Segoe UI Light" panose="020B0502040204020203" pitchFamily="34" charset="0"/>
          </a:endParaRPr>
        </a:p>
      </dsp:txBody>
      <dsp:txXfrm>
        <a:off x="57299" y="2524016"/>
        <a:ext cx="2702925" cy="105918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2091A14C-018D-4A99-AFC5-630543E58A14}" type="datetimeFigureOut">
              <a:rPr lang="sv-SE" smtClean="0"/>
              <a:pPr/>
              <a:t>2017-01-21</a:t>
            </a:fld>
            <a:endParaRPr lang="sv-SE"/>
          </a:p>
        </p:txBody>
      </p:sp>
      <p:sp>
        <p:nvSpPr>
          <p:cNvPr id="4" name="Platshållare för sidfot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2F9D725D-76F0-449B-AA10-1E817FF1E506}" type="slidenum">
              <a:rPr lang="sv-SE" smtClean="0"/>
              <a:pPr/>
              <a:t>‹#›</a:t>
            </a:fld>
            <a:endParaRPr lang="sv-SE"/>
          </a:p>
        </p:txBody>
      </p:sp>
    </p:spTree>
    <p:extLst>
      <p:ext uri="{BB962C8B-B14F-4D97-AF65-F5344CB8AC3E}">
        <p14:creationId xmlns:p14="http://schemas.microsoft.com/office/powerpoint/2010/main" val="18253708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FA3A7B83-C396-41AC-8493-6F9A9EA20038}" type="datetimeFigureOut">
              <a:rPr lang="sv-SE" smtClean="0"/>
              <a:pPr/>
              <a:t>2017-01-21</a:t>
            </a:fld>
            <a:endParaRPr lang="sv-SE"/>
          </a:p>
        </p:txBody>
      </p:sp>
      <p:sp>
        <p:nvSpPr>
          <p:cNvPr id="4" name="Platshållare för bildobjekt 3"/>
          <p:cNvSpPr>
            <a:spLocks noGrp="1" noRot="1" noChangeAspect="1"/>
          </p:cNvSpPr>
          <p:nvPr>
            <p:ph type="sldImg" idx="2"/>
          </p:nvPr>
        </p:nvSpPr>
        <p:spPr>
          <a:xfrm>
            <a:off x="420688" y="744538"/>
            <a:ext cx="5956300" cy="3722687"/>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A022EBD-BBAC-421C-8A09-D2D2324E6070}" type="slidenum">
              <a:rPr lang="sv-SE" smtClean="0"/>
              <a:pPr/>
              <a:t>‹#›</a:t>
            </a:fld>
            <a:endParaRPr lang="sv-SE"/>
          </a:p>
        </p:txBody>
      </p:sp>
    </p:spTree>
    <p:extLst>
      <p:ext uri="{BB962C8B-B14F-4D97-AF65-F5344CB8AC3E}">
        <p14:creationId xmlns:p14="http://schemas.microsoft.com/office/powerpoint/2010/main" val="231051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022EBD-BBAC-421C-8A09-D2D2324E6070}" type="slidenum">
              <a:rPr lang="sv-SE" smtClean="0"/>
              <a:pPr/>
              <a:t>1</a:t>
            </a:fld>
            <a:endParaRPr lang="sv-SE"/>
          </a:p>
        </p:txBody>
      </p:sp>
    </p:spTree>
    <p:extLst>
      <p:ext uri="{BB962C8B-B14F-4D97-AF65-F5344CB8AC3E}">
        <p14:creationId xmlns:p14="http://schemas.microsoft.com/office/powerpoint/2010/main" val="4078434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ES_tradnl" b="1" noProof="0" dirty="0"/>
              <a:t>Diseñad para escalar</a:t>
            </a:r>
            <a:r>
              <a:rPr lang="es-ES_tradnl" b="1" baseline="0" noProof="0" dirty="0"/>
              <a:t> de forma horizontal (</a:t>
            </a:r>
            <a:r>
              <a:rPr lang="es-ES_tradnl" b="1" noProof="0" dirty="0" err="1"/>
              <a:t>Scale</a:t>
            </a:r>
            <a:r>
              <a:rPr lang="es-ES_tradnl" b="1" noProof="0" dirty="0"/>
              <a:t> </a:t>
            </a:r>
            <a:r>
              <a:rPr lang="es-ES_tradnl" b="1" noProof="0" dirty="0" err="1"/>
              <a:t>Out</a:t>
            </a:r>
            <a:r>
              <a:rPr lang="es-ES_tradnl" b="1" noProof="0" dirty="0"/>
              <a:t>)</a:t>
            </a:r>
          </a:p>
          <a:p>
            <a:pPr marL="171450" lvl="0" indent="-171450">
              <a:buFont typeface="Arial" panose="020B0604020202020204" pitchFamily="34" charset="0"/>
              <a:buChar char="•"/>
            </a:pPr>
            <a:r>
              <a:rPr lang="es-ES_tradnl" noProof="0" dirty="0"/>
              <a:t>Escalad vuestras aplicaciones agregando o removiendo recursos</a:t>
            </a:r>
          </a:p>
          <a:p>
            <a:pPr marL="171450" lvl="0" indent="-171450">
              <a:buFont typeface="Arial" panose="020B0604020202020204" pitchFamily="34" charset="0"/>
              <a:buChar char="•"/>
            </a:pPr>
            <a:r>
              <a:rPr lang="es-ES_tradnl" noProof="0" dirty="0"/>
              <a:t>Optimizad</a:t>
            </a:r>
            <a:r>
              <a:rPr lang="es-ES_tradnl" baseline="0" noProof="0" dirty="0"/>
              <a:t> utilizando los recursos de forma eficiente</a:t>
            </a:r>
          </a:p>
          <a:p>
            <a:pPr marL="171450" lvl="0" indent="-171450">
              <a:buFont typeface="Arial" panose="020B0604020202020204" pitchFamily="34" charset="0"/>
              <a:buChar char="•"/>
            </a:pPr>
            <a:r>
              <a:rPr lang="es-ES_tradnl" baseline="0" noProof="0" dirty="0"/>
              <a:t>Utilizad los servicios correctos para el trabajo correcto. </a:t>
            </a:r>
          </a:p>
          <a:p>
            <a:pPr marL="171450" lvl="0" indent="-171450">
              <a:buFont typeface="Arial" panose="020B0604020202020204" pitchFamily="34" charset="0"/>
              <a:buChar char="•"/>
            </a:pPr>
            <a:endParaRPr lang="es-ES_tradnl" noProof="0" dirty="0"/>
          </a:p>
          <a:p>
            <a:pPr marL="0" indent="0">
              <a:buFont typeface="Arial" panose="020B0604020202020204" pitchFamily="34" charset="0"/>
              <a:buNone/>
            </a:pPr>
            <a:r>
              <a:rPr lang="es-ES_tradnl" b="1" noProof="0" dirty="0"/>
              <a:t>Diseñad</a:t>
            </a:r>
            <a:r>
              <a:rPr lang="es-ES_tradnl" b="1" baseline="0" noProof="0" dirty="0"/>
              <a:t> para tener Disponibilidad</a:t>
            </a:r>
            <a:endParaRPr lang="es-ES_tradnl" b="1" noProof="0" dirty="0"/>
          </a:p>
          <a:p>
            <a:pPr marL="171450" lvl="1" indent="-171450">
              <a:buFont typeface="Arial" panose="020B0604020202020204" pitchFamily="34" charset="0"/>
              <a:buChar char="•"/>
            </a:pPr>
            <a:r>
              <a:rPr lang="es-ES_tradnl" noProof="0" dirty="0"/>
              <a:t>En caso de que</a:t>
            </a:r>
            <a:r>
              <a:rPr lang="es-ES_tradnl" baseline="0" noProof="0" dirty="0"/>
              <a:t> se presenten problemas vuestros servicios deben tener la posibilidad de d</a:t>
            </a:r>
            <a:r>
              <a:rPr lang="es-ES_tradnl" noProof="0" dirty="0"/>
              <a:t>egradar de</a:t>
            </a:r>
            <a:r>
              <a:rPr lang="es-ES_tradnl" baseline="0" noProof="0" dirty="0"/>
              <a:t> forma “adecuada”</a:t>
            </a:r>
            <a:r>
              <a:rPr lang="es-ES_tradnl" noProof="0" dirty="0"/>
              <a:t>, aislar los fallos, y utilizar caminos alternativos cuando sea posible.</a:t>
            </a:r>
          </a:p>
          <a:p>
            <a:pPr marL="171450" lvl="1" indent="-171450">
              <a:buFont typeface="Arial" panose="020B0604020202020204" pitchFamily="34" charset="0"/>
              <a:buChar char="•"/>
            </a:pPr>
            <a:r>
              <a:rPr lang="es-ES_tradnl" noProof="0" dirty="0"/>
              <a:t>Asegurad que</a:t>
            </a:r>
            <a:r>
              <a:rPr lang="es-ES_tradnl" baseline="0" noProof="0" dirty="0"/>
              <a:t> tanto los clientes como los distintos dispositivos puedan acceder y utilizar vuestros servicios</a:t>
            </a:r>
          </a:p>
          <a:p>
            <a:pPr marL="171450" lvl="1" indent="-171450">
              <a:buFont typeface="Arial" panose="020B0604020202020204" pitchFamily="34" charset="0"/>
              <a:buChar char="•"/>
            </a:pPr>
            <a:r>
              <a:rPr lang="es-ES_tradnl" baseline="0" noProof="0" dirty="0"/>
              <a:t>Tomad en cuenta que aquellos servicios que están ejecutándose pero que no pueden satisfacer la demanda a la que son sometidos en realidad son servicios que no están disponibles</a:t>
            </a:r>
            <a:r>
              <a:rPr lang="es-ES_tradnl" noProof="0" dirty="0"/>
              <a:t>.</a:t>
            </a:r>
          </a:p>
          <a:p>
            <a:pPr marL="171450" lvl="1" indent="-171450">
              <a:buFont typeface="Arial" panose="020B0604020202020204" pitchFamily="34" charset="0"/>
              <a:buChar char="•"/>
            </a:pPr>
            <a:endParaRPr lang="es-ES_tradnl" noProof="0" dirty="0"/>
          </a:p>
          <a:p>
            <a:pPr marL="0" indent="0">
              <a:buFont typeface="Arial" panose="020B0604020202020204" pitchFamily="34" charset="0"/>
              <a:buNone/>
            </a:pPr>
            <a:r>
              <a:rPr lang="es-ES_tradnl" b="1" noProof="0" dirty="0"/>
              <a:t>Diseñad para Operaciones</a:t>
            </a:r>
          </a:p>
          <a:p>
            <a:pPr marL="171450" indent="-171450">
              <a:buFont typeface="Arial" charset="0"/>
              <a:buChar char="•"/>
            </a:pPr>
            <a:r>
              <a:rPr lang="es-ES_tradnl" b="0" noProof="0" dirty="0"/>
              <a:t>El conocimiento de vuestra aplicación es crítico; instrumentación, monitorización y alertas</a:t>
            </a:r>
          </a:p>
          <a:p>
            <a:pPr marL="171450" indent="-171450">
              <a:buFont typeface="Arial" charset="0"/>
              <a:buChar char="•"/>
            </a:pPr>
            <a:r>
              <a:rPr lang="es-ES_tradnl" b="0" noProof="0" dirty="0"/>
              <a:t>Gestión del ciclo de vida; servicio de operaciones, configuración y actualizaciones</a:t>
            </a:r>
          </a:p>
          <a:p>
            <a:pPr marL="171450" indent="-171450">
              <a:buFont typeface="Arial" charset="0"/>
              <a:buChar char="•"/>
            </a:pPr>
            <a:r>
              <a:rPr lang="es-ES_tradnl" b="0" noProof="0" dirty="0"/>
              <a:t>Conocer la calidad</a:t>
            </a:r>
            <a:r>
              <a:rPr lang="es-ES_tradnl" b="0" baseline="0" noProof="0" dirty="0"/>
              <a:t> y la </a:t>
            </a:r>
            <a:r>
              <a:rPr lang="es-ES_tradnl" b="0" noProof="0" dirty="0"/>
              <a:t>experiencia del usuario final antes de Twitter lo haga</a:t>
            </a:r>
            <a:endParaRPr lang="es-ES_tradnl" noProof="0" dirty="0"/>
          </a:p>
        </p:txBody>
      </p:sp>
      <p:sp>
        <p:nvSpPr>
          <p:cNvPr id="4" name="Slide Number Placeholder 3"/>
          <p:cNvSpPr>
            <a:spLocks noGrp="1"/>
          </p:cNvSpPr>
          <p:nvPr>
            <p:ph type="sldNum" sz="quarter" idx="10"/>
          </p:nvPr>
        </p:nvSpPr>
        <p:spPr/>
        <p:txBody>
          <a:bodyPr/>
          <a:lstStyle/>
          <a:p>
            <a:pPr>
              <a:defRPr/>
            </a:pPr>
            <a:fld id="{8A703F05-7A0A-428D-ABB2-0E063F126D47}" type="slidenum">
              <a:rPr lang="es-ES_tradnl" smtClean="0"/>
              <a:pPr>
                <a:defRPr/>
              </a:pPr>
              <a:t>10</a:t>
            </a:fld>
            <a:endParaRPr lang="es-ES_tradnl"/>
          </a:p>
        </p:txBody>
      </p:sp>
    </p:spTree>
    <p:extLst>
      <p:ext uri="{BB962C8B-B14F-4D97-AF65-F5344CB8AC3E}">
        <p14:creationId xmlns:p14="http://schemas.microsoft.com/office/powerpoint/2010/main" val="2844515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A</a:t>
            </a:r>
            <a:r>
              <a:rPr lang="sv-SE" baseline="0" dirty="0"/>
              <a:t> que problemas o </a:t>
            </a:r>
            <a:r>
              <a:rPr lang="sv-SE" b="1" baseline="0" dirty="0"/>
              <a:t>retos</a:t>
            </a:r>
            <a:r>
              <a:rPr lang="sv-SE" baseline="0" dirty="0"/>
              <a:t> nos enfrentanmos cuando diseñamos aplicaciones para la nube?</a:t>
            </a:r>
            <a:endParaRPr lang="sv-SE" dirty="0"/>
          </a:p>
          <a:p>
            <a:endParaRPr lang="sv-SE" dirty="0"/>
          </a:p>
        </p:txBody>
      </p:sp>
      <p:sp>
        <p:nvSpPr>
          <p:cNvPr id="4" name="Platshållare för bildnummer 3"/>
          <p:cNvSpPr>
            <a:spLocks noGrp="1"/>
          </p:cNvSpPr>
          <p:nvPr>
            <p:ph type="sldNum" sz="quarter" idx="10"/>
          </p:nvPr>
        </p:nvSpPr>
        <p:spPr/>
        <p:txBody>
          <a:bodyPr/>
          <a:lstStyle/>
          <a:p>
            <a:fld id="{0A022EBD-BBAC-421C-8A09-D2D2324E6070}" type="slidenum">
              <a:rPr lang="sv-SE" smtClean="0"/>
              <a:pPr/>
              <a:t>11</a:t>
            </a:fld>
            <a:endParaRPr lang="sv-SE"/>
          </a:p>
        </p:txBody>
      </p:sp>
    </p:spTree>
    <p:extLst>
      <p:ext uri="{BB962C8B-B14F-4D97-AF65-F5344CB8AC3E}">
        <p14:creationId xmlns:p14="http://schemas.microsoft.com/office/powerpoint/2010/main" val="3660819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La Disponibilidad define la </a:t>
            </a:r>
            <a:r>
              <a:rPr lang="es-ES_tradnl" b="1" noProof="0" dirty="0"/>
              <a:t>proporción de tiempo que el sistema es funcional</a:t>
            </a:r>
            <a:r>
              <a:rPr lang="es-ES_tradnl" noProof="0" dirty="0"/>
              <a:t>.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La Disponibilidad se verá afectada por los errores del sistema, problemas de infraestructura, los ataques maliciosos y la carga del sistema.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Las</a:t>
            </a:r>
            <a:r>
              <a:rPr lang="es-ES_tradnl" baseline="0" noProof="0" dirty="0"/>
              <a:t> aplicaciones </a:t>
            </a:r>
            <a:r>
              <a:rPr lang="es-ES_tradnl" noProof="0" dirty="0"/>
              <a:t>en la nube suelen proporcionar a los usuarios con un </a:t>
            </a:r>
            <a:r>
              <a:rPr lang="es-ES_tradnl" b="1" noProof="0" dirty="0"/>
              <a:t>SLA</a:t>
            </a:r>
            <a:r>
              <a:rPr lang="es-ES_tradnl" noProof="0" dirty="0"/>
              <a:t>, lo que significa que las aplicaciones deben ser diseñados e implementados de manera de </a:t>
            </a:r>
            <a:r>
              <a:rPr lang="es-ES_tradnl" b="1" noProof="0" dirty="0"/>
              <a:t>maximizar la disponibilidad</a:t>
            </a:r>
            <a:r>
              <a:rPr lang="es-ES_tradnl" noProof="0" dirty="0"/>
              <a:t>.</a:t>
            </a:r>
          </a:p>
          <a:p>
            <a:endParaRPr lang="en-US" dirty="0"/>
          </a:p>
        </p:txBody>
      </p:sp>
      <p:sp>
        <p:nvSpPr>
          <p:cNvPr id="4" name="Slide Number Placeholder 3"/>
          <p:cNvSpPr>
            <a:spLocks noGrp="1"/>
          </p:cNvSpPr>
          <p:nvPr>
            <p:ph type="sldNum" sz="quarter" idx="10"/>
          </p:nvPr>
        </p:nvSpPr>
        <p:spPr/>
        <p:txBody>
          <a:bodyPr/>
          <a:lstStyle/>
          <a:p>
            <a:fld id="{0A022EBD-BBAC-421C-8A09-D2D2324E6070}" type="slidenum">
              <a:rPr lang="sv-SE" smtClean="0"/>
              <a:pPr/>
              <a:t>12</a:t>
            </a:fld>
            <a:endParaRPr lang="sv-SE"/>
          </a:p>
        </p:txBody>
      </p:sp>
    </p:spTree>
    <p:extLst>
      <p:ext uri="{BB962C8B-B14F-4D97-AF65-F5344CB8AC3E}">
        <p14:creationId xmlns:p14="http://schemas.microsoft.com/office/powerpoint/2010/main" val="429415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La </a:t>
            </a:r>
            <a:r>
              <a:rPr lang="es-ES_tradnl" b="1" noProof="0" dirty="0"/>
              <a:t>gestión de datos </a:t>
            </a:r>
            <a:r>
              <a:rPr lang="es-ES_tradnl" noProof="0" dirty="0"/>
              <a:t>es el elemento clave de aplicaciones en la nube, ya que</a:t>
            </a:r>
            <a:r>
              <a:rPr lang="es-ES_tradnl" baseline="0" noProof="0" dirty="0"/>
              <a:t> tiene</a:t>
            </a:r>
            <a:r>
              <a:rPr lang="es-ES_tradnl" noProof="0" dirty="0"/>
              <a:t> influencia</a:t>
            </a:r>
            <a:r>
              <a:rPr lang="es-ES_tradnl" baseline="0" noProof="0" dirty="0"/>
              <a:t> en la mayoría</a:t>
            </a:r>
            <a:r>
              <a:rPr lang="es-ES_tradnl" noProof="0" dirty="0"/>
              <a:t> de los atributos de calidad.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Los datos generalmente se encuentra </a:t>
            </a:r>
            <a:r>
              <a:rPr lang="es-ES_tradnl" b="1" noProof="0" dirty="0"/>
              <a:t>alojado en diferentes lugares y en varios servidores </a:t>
            </a:r>
            <a:r>
              <a:rPr lang="es-ES_tradnl" noProof="0" dirty="0"/>
              <a:t>por razones tales como el rendimiento, escalabilidad y la disponibilidad, y esto provoca un serie de desafíos. Por ejemplo: como </a:t>
            </a:r>
            <a:r>
              <a:rPr lang="es-ES_tradnl" b="1" noProof="0" dirty="0"/>
              <a:t>mantener consistencia de</a:t>
            </a:r>
            <a:r>
              <a:rPr lang="es-ES_tradnl" b="1" baseline="0" noProof="0" dirty="0"/>
              <a:t> los datos o la sincronización de los datos entre distintas regiones.</a:t>
            </a:r>
            <a:endParaRPr lang="en-US" dirty="0"/>
          </a:p>
        </p:txBody>
      </p:sp>
      <p:sp>
        <p:nvSpPr>
          <p:cNvPr id="4" name="Slide Number Placeholder 3"/>
          <p:cNvSpPr>
            <a:spLocks noGrp="1"/>
          </p:cNvSpPr>
          <p:nvPr>
            <p:ph type="sldNum" sz="quarter" idx="10"/>
          </p:nvPr>
        </p:nvSpPr>
        <p:spPr/>
        <p:txBody>
          <a:bodyPr/>
          <a:lstStyle/>
          <a:p>
            <a:fld id="{0A022EBD-BBAC-421C-8A09-D2D2324E6070}" type="slidenum">
              <a:rPr lang="sv-SE" smtClean="0"/>
              <a:pPr/>
              <a:t>13</a:t>
            </a:fld>
            <a:endParaRPr lang="sv-SE"/>
          </a:p>
        </p:txBody>
      </p:sp>
    </p:spTree>
    <p:extLst>
      <p:ext uri="{BB962C8B-B14F-4D97-AF65-F5344CB8AC3E}">
        <p14:creationId xmlns:p14="http://schemas.microsoft.com/office/powerpoint/2010/main" val="3453792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Un buen diseño abarca factores tales como </a:t>
            </a:r>
            <a:r>
              <a:rPr lang="es-ES_tradnl" b="1" noProof="0" dirty="0"/>
              <a:t>la consistencia y la coherencia en el diseño de componentes y</a:t>
            </a:r>
            <a:r>
              <a:rPr lang="es-ES_tradnl" b="1" baseline="0" noProof="0" dirty="0"/>
              <a:t> su d</a:t>
            </a:r>
            <a:r>
              <a:rPr lang="es-ES_tradnl" b="1" noProof="0" dirty="0"/>
              <a:t>espliegue</a:t>
            </a:r>
            <a:r>
              <a:rPr lang="es-ES_tradnl" noProof="0" dirty="0"/>
              <a:t>, </a:t>
            </a:r>
          </a:p>
          <a:p>
            <a:pPr marL="228600" marR="0" indent="-22860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facilidad de </a:t>
            </a:r>
            <a:r>
              <a:rPr lang="es-ES_tradnl" b="1" noProof="0" dirty="0"/>
              <a:t>mantenimiento</a:t>
            </a:r>
            <a:r>
              <a:rPr lang="es-ES_tradnl" noProof="0" dirty="0"/>
              <a:t> para simplificar la administración y el desarrollo, </a:t>
            </a:r>
          </a:p>
          <a:p>
            <a:pPr marL="228600" marR="0" indent="-22860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la </a:t>
            </a:r>
            <a:r>
              <a:rPr lang="es-ES_tradnl" b="1" noProof="0" dirty="0"/>
              <a:t>reutilización</a:t>
            </a:r>
            <a:r>
              <a:rPr lang="es-ES_tradnl" noProof="0" dirty="0"/>
              <a:t> de componentes he</a:t>
            </a:r>
            <a:r>
              <a:rPr lang="es-ES_tradnl" baseline="0" noProof="0" dirty="0"/>
              <a:t> incluso de </a:t>
            </a:r>
            <a:r>
              <a:rPr lang="es-ES_tradnl" noProof="0" dirty="0"/>
              <a:t>subsistemas en otros escenarios. </a:t>
            </a:r>
          </a:p>
          <a:p>
            <a:pPr marL="228600" marR="0" indent="-22860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Las decisiones tomadas durante la fase de diseño e implementación tienen un enorme impacto en la </a:t>
            </a:r>
            <a:r>
              <a:rPr lang="es-ES_tradnl" b="1" noProof="0" dirty="0"/>
              <a:t>calidad</a:t>
            </a:r>
            <a:r>
              <a:rPr lang="es-ES_tradnl" noProof="0" dirty="0"/>
              <a:t> y el </a:t>
            </a:r>
            <a:r>
              <a:rPr lang="es-ES_tradnl" b="1" noProof="0" dirty="0"/>
              <a:t>coste total de propiedad</a:t>
            </a:r>
            <a:r>
              <a:rPr lang="es-ES_tradnl" noProof="0" dirty="0"/>
              <a:t> de las aplicaciones y servicios alojados en la nube.</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A022EBD-BBAC-421C-8A09-D2D2324E6070}" type="slidenum">
              <a:rPr lang="sv-SE" smtClean="0"/>
              <a:pPr/>
              <a:t>14</a:t>
            </a:fld>
            <a:endParaRPr lang="sv-SE"/>
          </a:p>
        </p:txBody>
      </p:sp>
    </p:spTree>
    <p:extLst>
      <p:ext uri="{BB962C8B-B14F-4D97-AF65-F5344CB8AC3E}">
        <p14:creationId xmlns:p14="http://schemas.microsoft.com/office/powerpoint/2010/main" val="1399118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pPr marL="171450" indent="-171450">
              <a:buFont typeface="Arial" charset="0"/>
              <a:buChar char="•"/>
            </a:pPr>
            <a:r>
              <a:rPr lang="es-ES_tradnl" noProof="0" dirty="0"/>
              <a:t>La </a:t>
            </a:r>
            <a:r>
              <a:rPr lang="es-ES_tradnl" b="1" noProof="0" dirty="0"/>
              <a:t>naturaleza distribuida de las aplicaciones en la nube requiere una infraestructura de mensajería </a:t>
            </a:r>
            <a:r>
              <a:rPr lang="es-ES_tradnl" noProof="0" dirty="0"/>
              <a:t>que conecte los componentes y servicios</a:t>
            </a:r>
            <a:r>
              <a:rPr lang="es-ES_tradnl" baseline="0" noProof="0" dirty="0"/>
              <a:t> de forma </a:t>
            </a:r>
            <a:r>
              <a:rPr lang="es-ES_tradnl" b="1" baseline="0" noProof="0" dirty="0"/>
              <a:t>desacoplada</a:t>
            </a:r>
            <a:r>
              <a:rPr lang="es-ES_tradnl" baseline="0" noProof="0" dirty="0"/>
              <a:t> con el fin de </a:t>
            </a:r>
            <a:r>
              <a:rPr lang="es-ES_tradnl" noProof="0" dirty="0"/>
              <a:t>maximizar la escalabilidad. </a:t>
            </a:r>
          </a:p>
          <a:p>
            <a:pPr marL="171450" indent="-171450">
              <a:buFont typeface="Arial" charset="0"/>
              <a:buChar char="•"/>
            </a:pPr>
            <a:r>
              <a:rPr lang="es-ES_tradnl" noProof="0" dirty="0"/>
              <a:t>Desafíos tales como el </a:t>
            </a:r>
            <a:r>
              <a:rPr lang="es-ES_tradnl" b="1" noProof="0" dirty="0"/>
              <a:t>orden de los mensajes</a:t>
            </a:r>
            <a:r>
              <a:rPr lang="es-ES_tradnl" noProof="0" dirty="0"/>
              <a:t>, </a:t>
            </a:r>
            <a:r>
              <a:rPr lang="es-ES_tradnl" b="1" noProof="0" dirty="0" err="1"/>
              <a:t>poison</a:t>
            </a:r>
            <a:r>
              <a:rPr lang="es-ES_tradnl" b="1" baseline="0" noProof="0" dirty="0"/>
              <a:t> </a:t>
            </a:r>
            <a:r>
              <a:rPr lang="es-ES_tradnl" b="1" baseline="0" noProof="0" dirty="0" err="1"/>
              <a:t>messages</a:t>
            </a:r>
            <a:r>
              <a:rPr lang="es-ES_tradnl" noProof="0" dirty="0"/>
              <a:t>, </a:t>
            </a:r>
            <a:r>
              <a:rPr lang="es-ES_tradnl" b="1" noProof="0" dirty="0" err="1"/>
              <a:t>idempotencia</a:t>
            </a:r>
            <a:r>
              <a:rPr lang="es-ES_tradnl" baseline="0" noProof="0" dirty="0"/>
              <a:t>..</a:t>
            </a:r>
            <a:r>
              <a:rPr lang="es-ES_tradnl" noProof="0" dirty="0"/>
              <a:t>.</a:t>
            </a:r>
            <a:endParaRPr lang="en-US" dirty="0"/>
          </a:p>
        </p:txBody>
      </p:sp>
      <p:sp>
        <p:nvSpPr>
          <p:cNvPr id="4" name="Slide Number Placeholder 3"/>
          <p:cNvSpPr>
            <a:spLocks noGrp="1"/>
          </p:cNvSpPr>
          <p:nvPr>
            <p:ph type="sldNum" sz="quarter" idx="10"/>
          </p:nvPr>
        </p:nvSpPr>
        <p:spPr/>
        <p:txBody>
          <a:bodyPr/>
          <a:lstStyle/>
          <a:p>
            <a:fld id="{0A022EBD-BBAC-421C-8A09-D2D2324E6070}" type="slidenum">
              <a:rPr lang="sv-SE" smtClean="0"/>
              <a:pPr/>
              <a:t>15</a:t>
            </a:fld>
            <a:endParaRPr lang="sv-SE"/>
          </a:p>
        </p:txBody>
      </p:sp>
    </p:spTree>
    <p:extLst>
      <p:ext uri="{BB962C8B-B14F-4D97-AF65-F5344CB8AC3E}">
        <p14:creationId xmlns:p14="http://schemas.microsoft.com/office/powerpoint/2010/main" val="4079811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pPr marL="171450" indent="-171450">
              <a:buFont typeface="Arial" charset="0"/>
              <a:buChar char="•"/>
            </a:pPr>
            <a:r>
              <a:rPr lang="es-ES_tradnl" noProof="0" dirty="0"/>
              <a:t>Las Aplicaciones en la nube se ejecutan en en un centro de datos remoto sobre el cual </a:t>
            </a:r>
            <a:r>
              <a:rPr lang="es-ES_tradnl" b="1" noProof="0" dirty="0"/>
              <a:t>no tenéis el control total de la infraestructura o, en algunos casos, el sistema operativo. </a:t>
            </a:r>
          </a:p>
          <a:p>
            <a:pPr marL="171450" indent="-171450">
              <a:buFont typeface="Arial" charset="0"/>
              <a:buChar char="•"/>
            </a:pPr>
            <a:r>
              <a:rPr lang="es-ES_tradnl" noProof="0" dirty="0"/>
              <a:t>Esto puede hacer que la </a:t>
            </a:r>
            <a:r>
              <a:rPr lang="es-ES_tradnl" b="1" noProof="0" dirty="0"/>
              <a:t>gestión y el seguimiento sea</a:t>
            </a:r>
            <a:r>
              <a:rPr lang="es-ES_tradnl" b="1" baseline="0" noProof="0" dirty="0"/>
              <a:t> mas complejo que en los escenarios </a:t>
            </a:r>
            <a:r>
              <a:rPr lang="es-ES_tradnl" b="1" baseline="0" noProof="0" dirty="0" err="1"/>
              <a:t>on-premises</a:t>
            </a:r>
            <a:r>
              <a:rPr lang="es-ES_tradnl" baseline="0" noProof="0" dirty="0"/>
              <a:t>.</a:t>
            </a:r>
          </a:p>
          <a:p>
            <a:pPr marL="171450" indent="-171450">
              <a:buFont typeface="Arial" charset="0"/>
              <a:buChar char="•"/>
            </a:pPr>
            <a:r>
              <a:rPr lang="es-ES_tradnl" noProof="0" dirty="0"/>
              <a:t>Las aplicaciones deben </a:t>
            </a:r>
            <a:r>
              <a:rPr lang="es-ES_tradnl" b="1" noProof="0" dirty="0"/>
              <a:t>exponer información de tiempo de ejecución </a:t>
            </a:r>
            <a:r>
              <a:rPr lang="es-ES_tradnl" noProof="0" dirty="0"/>
              <a:t>que los administradores y operadores pueden utilizar para administrar y supervisar el sistema</a:t>
            </a:r>
          </a:p>
          <a:p>
            <a:pPr marL="171450" indent="-171450">
              <a:buFont typeface="Arial" charset="0"/>
              <a:buChar char="•"/>
            </a:pPr>
            <a:r>
              <a:rPr lang="es-ES_tradnl" noProof="0" dirty="0"/>
              <a:t>Las</a:t>
            </a:r>
            <a:r>
              <a:rPr lang="es-ES_tradnl" baseline="0" noProof="0" dirty="0"/>
              <a:t> aplicaciones deben </a:t>
            </a:r>
            <a:r>
              <a:rPr lang="es-ES_tradnl" b="1" baseline="0" noProof="0" dirty="0"/>
              <a:t>soportar la posibilidad de los cambios en los requisitos del negocio o en la configuración sin tener que ser redesplegados o minimizando el tiempo de parada..</a:t>
            </a:r>
            <a:endParaRPr lang="en-US" b="1" dirty="0"/>
          </a:p>
        </p:txBody>
      </p:sp>
      <p:sp>
        <p:nvSpPr>
          <p:cNvPr id="4" name="Slide Number Placeholder 3"/>
          <p:cNvSpPr>
            <a:spLocks noGrp="1"/>
          </p:cNvSpPr>
          <p:nvPr>
            <p:ph type="sldNum" sz="quarter" idx="10"/>
          </p:nvPr>
        </p:nvSpPr>
        <p:spPr/>
        <p:txBody>
          <a:bodyPr/>
          <a:lstStyle/>
          <a:p>
            <a:fld id="{0A022EBD-BBAC-421C-8A09-D2D2324E6070}" type="slidenum">
              <a:rPr lang="sv-SE" smtClean="0"/>
              <a:pPr/>
              <a:t>16</a:t>
            </a:fld>
            <a:endParaRPr lang="sv-SE"/>
          </a:p>
        </p:txBody>
      </p:sp>
    </p:spTree>
    <p:extLst>
      <p:ext uri="{BB962C8B-B14F-4D97-AF65-F5344CB8AC3E}">
        <p14:creationId xmlns:p14="http://schemas.microsoft.com/office/powerpoint/2010/main" val="755702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pPr marL="171450" indent="-171450">
              <a:buFont typeface="Arial" charset="0"/>
              <a:buChar char="•"/>
            </a:pPr>
            <a:r>
              <a:rPr lang="es-ES_tradnl" noProof="0" dirty="0"/>
              <a:t>El rendimiento es una indicación de la capacidad de respuesta de un sistema para ejecutar cualquier acción dentro de un intervalo de tiempo dado, </a:t>
            </a:r>
          </a:p>
          <a:p>
            <a:pPr marL="171450" indent="-171450">
              <a:buFont typeface="Arial" charset="0"/>
              <a:buChar char="•"/>
            </a:pPr>
            <a:r>
              <a:rPr lang="es-ES_tradnl" noProof="0" dirty="0"/>
              <a:t>Mientras que la escalabilidad es la capacidad de un sistema</a:t>
            </a:r>
            <a:r>
              <a:rPr lang="es-ES_tradnl" baseline="0" noProof="0" dirty="0"/>
              <a:t> </a:t>
            </a:r>
            <a:r>
              <a:rPr lang="es-ES_tradnl" noProof="0" dirty="0"/>
              <a:t>de manejar</a:t>
            </a:r>
            <a:r>
              <a:rPr lang="es-ES_tradnl" baseline="0" noProof="0" dirty="0"/>
              <a:t> mayor carga sin que exista un impacto </a:t>
            </a:r>
            <a:r>
              <a:rPr lang="es-ES_tradnl" noProof="0" dirty="0"/>
              <a:t>el rendimiento.</a:t>
            </a:r>
          </a:p>
          <a:p>
            <a:pPr marL="171450" indent="-171450">
              <a:buFont typeface="Arial" charset="0"/>
              <a:buChar char="•"/>
            </a:pPr>
            <a:r>
              <a:rPr lang="es-ES_tradnl" noProof="0" dirty="0"/>
              <a:t>Las</a:t>
            </a:r>
            <a:r>
              <a:rPr lang="es-ES_tradnl" baseline="0" noProof="0" dirty="0"/>
              <a:t> </a:t>
            </a:r>
            <a:r>
              <a:rPr lang="es-ES_tradnl" noProof="0" dirty="0"/>
              <a:t>aplicaciones en la nube por lo general se encuentran con </a:t>
            </a:r>
            <a:r>
              <a:rPr lang="es-ES_tradnl" b="1" noProof="0" dirty="0"/>
              <a:t>cargas de trabajo variables y picos en la actividad</a:t>
            </a:r>
            <a:r>
              <a:rPr lang="es-ES_tradnl" noProof="0" dirty="0"/>
              <a:t>. Estos picos,</a:t>
            </a:r>
            <a:r>
              <a:rPr lang="es-ES_tradnl" baseline="0" noProof="0" dirty="0"/>
              <a:t> </a:t>
            </a:r>
            <a:r>
              <a:rPr lang="es-ES_tradnl" noProof="0" dirty="0"/>
              <a:t>especialmente en un escenario de múltiples usuarios en internet, son casi </a:t>
            </a:r>
            <a:r>
              <a:rPr lang="es-ES_tradnl" b="1" noProof="0" dirty="0"/>
              <a:t>imposibles de predecir</a:t>
            </a:r>
            <a:r>
              <a:rPr lang="es-ES_tradnl" b="1" baseline="0" noProof="0" dirty="0"/>
              <a:t> </a:t>
            </a:r>
            <a:r>
              <a:rPr lang="es-ES_tradnl" baseline="0" noProof="0" dirty="0"/>
              <a:t>y por tanto </a:t>
            </a:r>
            <a:r>
              <a:rPr lang="es-ES_tradnl" noProof="0" dirty="0"/>
              <a:t>las aplicaciones deben ser capaces de escalar horizontalmente</a:t>
            </a:r>
            <a:r>
              <a:rPr lang="es-ES_tradnl" baseline="0" noProof="0" dirty="0"/>
              <a:t> </a:t>
            </a:r>
            <a:r>
              <a:rPr lang="es-ES_tradnl" noProof="0" dirty="0"/>
              <a:t>para satisfacer la demanda, y escalar</a:t>
            </a:r>
            <a:r>
              <a:rPr lang="es-ES_tradnl" baseline="0" noProof="0" dirty="0"/>
              <a:t> hacia adentro una</a:t>
            </a:r>
            <a:r>
              <a:rPr lang="es-ES_tradnl" noProof="0" dirty="0"/>
              <a:t> vez</a:t>
            </a:r>
            <a:r>
              <a:rPr lang="es-ES_tradnl" baseline="0" noProof="0" dirty="0"/>
              <a:t> que </a:t>
            </a:r>
            <a:r>
              <a:rPr lang="es-ES_tradnl" noProof="0" dirty="0"/>
              <a:t>la la demanda disminuye. </a:t>
            </a:r>
          </a:p>
          <a:p>
            <a:pPr marL="171450" indent="-171450">
              <a:buFont typeface="Arial" charset="0"/>
              <a:buChar char="•"/>
            </a:pPr>
            <a:r>
              <a:rPr lang="es-ES_tradnl" noProof="0" dirty="0"/>
              <a:t>Cuando penséis en escalabilidad tomad</a:t>
            </a:r>
            <a:r>
              <a:rPr lang="es-ES_tradnl" baseline="0" noProof="0" dirty="0"/>
              <a:t> en cuanta </a:t>
            </a:r>
            <a:r>
              <a:rPr lang="es-ES_tradnl" b="1" baseline="0" noProof="0" dirty="0"/>
              <a:t>no solo la capacidad de computo sino </a:t>
            </a:r>
            <a:r>
              <a:rPr lang="es-ES_tradnl" baseline="0" noProof="0" dirty="0"/>
              <a:t>también </a:t>
            </a:r>
            <a:r>
              <a:rPr lang="es-ES_tradnl" noProof="0" dirty="0"/>
              <a:t>el </a:t>
            </a:r>
            <a:r>
              <a:rPr lang="es-ES_tradnl" b="1" noProof="0" dirty="0"/>
              <a:t>almacenamiento de datos</a:t>
            </a:r>
            <a:r>
              <a:rPr lang="es-ES_tradnl" noProof="0" dirty="0"/>
              <a:t>, </a:t>
            </a:r>
            <a:r>
              <a:rPr lang="es-ES_tradnl" b="1" noProof="0" dirty="0"/>
              <a:t>infraestructura de mensajería</a:t>
            </a:r>
            <a:r>
              <a:rPr lang="es-ES_tradnl" b="1" baseline="0" noProof="0" dirty="0"/>
              <a:t> etc</a:t>
            </a:r>
            <a:r>
              <a:rPr lang="es-ES_tradnl" baseline="0" noProof="0" dirty="0"/>
              <a:t>..</a:t>
            </a:r>
            <a:r>
              <a:rPr lang="es-ES_tradnl" noProof="0" dirty="0"/>
              <a:t>.</a:t>
            </a:r>
          </a:p>
          <a:p>
            <a:endParaRPr lang="en-US" dirty="0"/>
          </a:p>
        </p:txBody>
      </p:sp>
      <p:sp>
        <p:nvSpPr>
          <p:cNvPr id="4" name="Slide Number Placeholder 3"/>
          <p:cNvSpPr>
            <a:spLocks noGrp="1"/>
          </p:cNvSpPr>
          <p:nvPr>
            <p:ph type="sldNum" sz="quarter" idx="10"/>
          </p:nvPr>
        </p:nvSpPr>
        <p:spPr/>
        <p:txBody>
          <a:bodyPr/>
          <a:lstStyle/>
          <a:p>
            <a:fld id="{0A022EBD-BBAC-421C-8A09-D2D2324E6070}" type="slidenum">
              <a:rPr lang="sv-SE" smtClean="0"/>
              <a:pPr/>
              <a:t>17</a:t>
            </a:fld>
            <a:endParaRPr lang="sv-SE"/>
          </a:p>
        </p:txBody>
      </p:sp>
    </p:spTree>
    <p:extLst>
      <p:ext uri="{BB962C8B-B14F-4D97-AF65-F5344CB8AC3E}">
        <p14:creationId xmlns:p14="http://schemas.microsoft.com/office/powerpoint/2010/main" val="3518307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b="1" noProof="0" dirty="0"/>
              <a:t>La resiliencia es la capacidad de un sistema para manejar y recuperarse de los fallos con gracia.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La naturaleza de las</a:t>
            </a:r>
            <a:r>
              <a:rPr lang="es-ES_tradnl" baseline="0" noProof="0" dirty="0"/>
              <a:t> nube + </a:t>
            </a:r>
            <a:r>
              <a:rPr lang="es-ES_tradnl" baseline="0" noProof="0" dirty="0" err="1"/>
              <a:t>Intenet</a:t>
            </a:r>
            <a:r>
              <a:rPr lang="es-ES_tradnl" noProof="0" dirty="0"/>
              <a:t>, donde las aplicaciones hacen uso compartido de los servicios de la plataforma, compiten por recursos y ancho de banda, </a:t>
            </a:r>
            <a:r>
              <a:rPr lang="es-ES_tradnl" b="1" noProof="0" dirty="0"/>
              <a:t>aumenta la probabilidad de que surjan fallos o problemas de carácter transitorios o más permanentes</a:t>
            </a:r>
            <a:r>
              <a:rPr lang="es-ES_tradnl" noProof="0"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Debéis</a:t>
            </a:r>
            <a:r>
              <a:rPr lang="es-ES_tradnl" baseline="0" noProof="0" dirty="0"/>
              <a:t> diseñar vuestras aplicaciones para poder </a:t>
            </a:r>
            <a:r>
              <a:rPr lang="es-ES_tradnl" b="1" baseline="0" noProof="0" dirty="0"/>
              <a:t>detectar estos </a:t>
            </a:r>
            <a:r>
              <a:rPr lang="es-ES_tradnl" b="1" noProof="0" dirty="0"/>
              <a:t>fallos y que s</a:t>
            </a:r>
            <a:r>
              <a:rPr lang="es-ES_tradnl" b="1" baseline="0" noProof="0" dirty="0"/>
              <a:t>e puedan recuperar de forma </a:t>
            </a:r>
            <a:r>
              <a:rPr lang="es-ES_tradnl" b="1" noProof="0" dirty="0"/>
              <a:t>rápida y eficiente</a:t>
            </a:r>
            <a:r>
              <a:rPr lang="es-ES_tradnl" noProof="0" dirty="0"/>
              <a:t>.</a:t>
            </a:r>
            <a:r>
              <a:rPr lang="en-US" dirty="0"/>
              <a:t> </a:t>
            </a:r>
          </a:p>
          <a:p>
            <a:endParaRPr lang="en-US" dirty="0"/>
          </a:p>
        </p:txBody>
      </p:sp>
      <p:sp>
        <p:nvSpPr>
          <p:cNvPr id="4" name="Slide Number Placeholder 3"/>
          <p:cNvSpPr>
            <a:spLocks noGrp="1"/>
          </p:cNvSpPr>
          <p:nvPr>
            <p:ph type="sldNum" sz="quarter" idx="10"/>
          </p:nvPr>
        </p:nvSpPr>
        <p:spPr/>
        <p:txBody>
          <a:bodyPr/>
          <a:lstStyle/>
          <a:p>
            <a:fld id="{0A022EBD-BBAC-421C-8A09-D2D2324E6070}" type="slidenum">
              <a:rPr lang="sv-SE" smtClean="0"/>
              <a:pPr/>
              <a:t>18</a:t>
            </a:fld>
            <a:endParaRPr lang="sv-SE"/>
          </a:p>
        </p:txBody>
      </p:sp>
    </p:spTree>
    <p:extLst>
      <p:ext uri="{BB962C8B-B14F-4D97-AF65-F5344CB8AC3E}">
        <p14:creationId xmlns:p14="http://schemas.microsoft.com/office/powerpoint/2010/main" val="4175353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La seguridad es la capacidad de un sistema para evitar acciones maliciosas o accidentales fuera del uso diseñado, y para evitar la divulgación o pérdida de información.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noProof="0" dirty="0"/>
              <a:t>Debéis</a:t>
            </a:r>
            <a:r>
              <a:rPr lang="es-ES_tradnl" baseline="0" noProof="0" dirty="0"/>
              <a:t> diseñar la </a:t>
            </a:r>
            <a:r>
              <a:rPr lang="es-ES_tradnl" noProof="0" dirty="0"/>
              <a:t>aplicaciones de manera que estén</a:t>
            </a:r>
            <a:r>
              <a:rPr lang="es-ES_tradnl" baseline="0" noProof="0" dirty="0"/>
              <a:t> </a:t>
            </a:r>
            <a:r>
              <a:rPr lang="es-ES_tradnl" b="1" noProof="0" dirty="0"/>
              <a:t>protegidos de ataques maliciosos, restrinjan</a:t>
            </a:r>
            <a:r>
              <a:rPr lang="es-ES_tradnl" b="1" baseline="0" noProof="0" dirty="0"/>
              <a:t> </a:t>
            </a:r>
            <a:r>
              <a:rPr lang="es-ES_tradnl" b="1" noProof="0" dirty="0"/>
              <a:t>el acceso sólo a usuarios autorizados, y protejan los datos confidenciales.</a:t>
            </a:r>
          </a:p>
        </p:txBody>
      </p:sp>
      <p:sp>
        <p:nvSpPr>
          <p:cNvPr id="4" name="Slide Number Placeholder 3"/>
          <p:cNvSpPr>
            <a:spLocks noGrp="1"/>
          </p:cNvSpPr>
          <p:nvPr>
            <p:ph type="sldNum" sz="quarter" idx="10"/>
          </p:nvPr>
        </p:nvSpPr>
        <p:spPr/>
        <p:txBody>
          <a:bodyPr/>
          <a:lstStyle/>
          <a:p>
            <a:fld id="{0A022EBD-BBAC-421C-8A09-D2D2324E6070}" type="slidenum">
              <a:rPr lang="sv-SE" smtClean="0"/>
              <a:pPr/>
              <a:t>19</a:t>
            </a:fld>
            <a:endParaRPr lang="sv-SE"/>
          </a:p>
        </p:txBody>
      </p:sp>
    </p:spTree>
    <p:extLst>
      <p:ext uri="{BB962C8B-B14F-4D97-AF65-F5344CB8AC3E}">
        <p14:creationId xmlns:p14="http://schemas.microsoft.com/office/powerpoint/2010/main" val="102456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611198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0688" y="744538"/>
            <a:ext cx="5956300" cy="3722687"/>
          </a:xfrm>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ES" noProof="0" dirty="0"/>
              <a:t>Antes</a:t>
            </a:r>
            <a:r>
              <a:rPr lang="es-ES" baseline="0" noProof="0" dirty="0"/>
              <a:t> de continuar os recomiendo el libro: </a:t>
            </a:r>
            <a:r>
              <a:rPr lang="es-ES" b="1" baseline="0" noProof="0" dirty="0"/>
              <a:t>Cloud </a:t>
            </a:r>
            <a:r>
              <a:rPr lang="es-ES" b="1" baseline="0" noProof="0" dirty="0" err="1"/>
              <a:t>Design</a:t>
            </a:r>
            <a:r>
              <a:rPr lang="es-ES" b="1" baseline="0" noProof="0" dirty="0"/>
              <a:t> </a:t>
            </a:r>
            <a:r>
              <a:rPr lang="es-ES" b="1" baseline="0" noProof="0" dirty="0" err="1"/>
              <a:t>Patterns</a:t>
            </a:r>
            <a:endParaRPr lang="es-ES" b="1" baseline="0" noProof="0" dirty="0"/>
          </a:p>
          <a:p>
            <a:pPr marL="171450" indent="-171450">
              <a:buFont typeface="Arial" panose="020B0604020202020204" pitchFamily="34" charset="0"/>
              <a:buChar char="•"/>
            </a:pPr>
            <a:r>
              <a:rPr lang="es-ES" baseline="0" noProof="0" dirty="0"/>
              <a:t>El libro detalla los problemas a los cuales os enfrentaréis en la nube, así como también </a:t>
            </a:r>
            <a:r>
              <a:rPr lang="es-ES" b="1" baseline="0" noProof="0" dirty="0"/>
              <a:t>24 patrones</a:t>
            </a:r>
            <a:r>
              <a:rPr lang="es-ES" baseline="0" noProof="0" dirty="0"/>
              <a:t> de diseño que podréis aplicar según convenga en cada caso.</a:t>
            </a:r>
          </a:p>
          <a:p>
            <a:pPr marL="171450" indent="-171450">
              <a:buFont typeface="Arial" panose="020B0604020202020204" pitchFamily="34" charset="0"/>
              <a:buChar char="•"/>
            </a:pPr>
            <a:r>
              <a:rPr lang="es-ES" baseline="0" noProof="0" dirty="0"/>
              <a:t>También os dejo el link para descargarlo </a:t>
            </a:r>
            <a:endParaRPr lang="es-ES" noProof="0" dirty="0"/>
          </a:p>
        </p:txBody>
      </p:sp>
      <p:sp>
        <p:nvSpPr>
          <p:cNvPr id="4" name="Marcador de número de diapositiva 3"/>
          <p:cNvSpPr>
            <a:spLocks noGrp="1"/>
          </p:cNvSpPr>
          <p:nvPr>
            <p:ph type="sldNum" sz="quarter" idx="10"/>
          </p:nvPr>
        </p:nvSpPr>
        <p:spPr/>
        <p:txBody>
          <a:bodyPr/>
          <a:lstStyle/>
          <a:p>
            <a:fld id="{0A022EBD-BBAC-421C-8A09-D2D2324E6070}" type="slidenum">
              <a:rPr lang="sv-SE" smtClean="0"/>
              <a:pPr/>
              <a:t>20</a:t>
            </a:fld>
            <a:endParaRPr lang="sv-SE"/>
          </a:p>
        </p:txBody>
      </p:sp>
    </p:spTree>
    <p:extLst>
      <p:ext uri="{BB962C8B-B14F-4D97-AF65-F5344CB8AC3E}">
        <p14:creationId xmlns:p14="http://schemas.microsoft.com/office/powerpoint/2010/main" val="3837339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noProof="0" dirty="0"/>
          </a:p>
        </p:txBody>
      </p:sp>
      <p:sp>
        <p:nvSpPr>
          <p:cNvPr id="4" name="Platshållare för bildnummer 3"/>
          <p:cNvSpPr>
            <a:spLocks noGrp="1"/>
          </p:cNvSpPr>
          <p:nvPr>
            <p:ph type="sldNum" sz="quarter" idx="10"/>
          </p:nvPr>
        </p:nvSpPr>
        <p:spPr/>
        <p:txBody>
          <a:bodyPr/>
          <a:lstStyle/>
          <a:p>
            <a:fld id="{0A022EBD-BBAC-421C-8A09-D2D2324E6070}" type="slidenum">
              <a:rPr lang="sv-SE" smtClean="0"/>
              <a:pPr/>
              <a:t>21</a:t>
            </a:fld>
            <a:endParaRPr lang="sv-SE"/>
          </a:p>
        </p:txBody>
      </p:sp>
    </p:spTree>
    <p:extLst>
      <p:ext uri="{BB962C8B-B14F-4D97-AF65-F5344CB8AC3E}">
        <p14:creationId xmlns:p14="http://schemas.microsoft.com/office/powerpoint/2010/main" val="1655725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420688" y="744538"/>
            <a:ext cx="5956300" cy="3722687"/>
          </a:xfrm>
        </p:spPr>
      </p:sp>
      <p:sp>
        <p:nvSpPr>
          <p:cNvPr id="3" name="Platshållare för anteckningar 2"/>
          <p:cNvSpPr>
            <a:spLocks noGrp="1"/>
          </p:cNvSpPr>
          <p:nvPr>
            <p:ph type="body" idx="1"/>
          </p:nvPr>
        </p:nvSpPr>
        <p:spPr/>
        <p:txBody>
          <a:bodyPr/>
          <a:lstStyle/>
          <a:p>
            <a:r>
              <a:rPr lang="es-ES_tradnl" noProof="0" dirty="0"/>
              <a:t>El</a:t>
            </a:r>
            <a:r>
              <a:rPr lang="es-ES_tradnl" baseline="0" noProof="0" dirty="0"/>
              <a:t> libro contiene </a:t>
            </a:r>
            <a:r>
              <a:rPr lang="es-ES_tradnl" b="1" baseline="0" noProof="0" dirty="0"/>
              <a:t>24 patrones</a:t>
            </a:r>
            <a:r>
              <a:rPr lang="es-ES_tradnl" baseline="0" noProof="0" dirty="0"/>
              <a:t>, pero en esta sesión solo os hablare de 8:</a:t>
            </a:r>
          </a:p>
          <a:p>
            <a:r>
              <a:rPr lang="es-ES_tradnl" baseline="0" noProof="0" dirty="0"/>
              <a:t>En concreto:</a:t>
            </a:r>
          </a:p>
          <a:p>
            <a:pPr marL="171450" indent="-171450">
              <a:buFont typeface="Arial" charset="0"/>
              <a:buChar char="•"/>
            </a:pPr>
            <a:r>
              <a:rPr lang="es-ES_tradnl" b="1" noProof="0" dirty="0"/>
              <a:t>Cache-</a:t>
            </a:r>
            <a:r>
              <a:rPr lang="es-ES_tradnl" b="1" noProof="0" dirty="0" err="1"/>
              <a:t>aside</a:t>
            </a:r>
            <a:endParaRPr lang="es-ES_tradnl" b="1" noProof="0" dirty="0"/>
          </a:p>
          <a:p>
            <a:pPr marL="171450" indent="-171450">
              <a:buFont typeface="Arial" charset="0"/>
              <a:buChar char="•"/>
            </a:pPr>
            <a:r>
              <a:rPr lang="es-ES_tradnl" b="1" noProof="0" dirty="0" err="1"/>
              <a:t>Circuit</a:t>
            </a:r>
            <a:r>
              <a:rPr lang="es-ES_tradnl" b="1" noProof="0" dirty="0"/>
              <a:t> </a:t>
            </a:r>
            <a:r>
              <a:rPr lang="es-ES_tradnl" b="1" noProof="0" dirty="0" err="1"/>
              <a:t>Breaker</a:t>
            </a:r>
            <a:endParaRPr lang="es-ES_tradnl" b="1" noProof="0" dirty="0"/>
          </a:p>
          <a:p>
            <a:pPr marL="171450" indent="-171450">
              <a:buFont typeface="Arial" charset="0"/>
              <a:buChar char="•"/>
            </a:pPr>
            <a:r>
              <a:rPr lang="es-ES_tradnl" b="1" noProof="0" dirty="0" err="1"/>
              <a:t>Competing</a:t>
            </a:r>
            <a:r>
              <a:rPr lang="es-ES_tradnl" b="1" noProof="0" dirty="0"/>
              <a:t> </a:t>
            </a:r>
            <a:r>
              <a:rPr lang="es-ES_tradnl" b="1" noProof="0" dirty="0" err="1"/>
              <a:t>Consumers</a:t>
            </a:r>
            <a:r>
              <a:rPr lang="es-ES_tradnl" b="1" noProof="0" dirty="0"/>
              <a:t>,</a:t>
            </a:r>
          </a:p>
          <a:p>
            <a:pPr marL="171450" indent="-171450">
              <a:buFont typeface="Arial" charset="0"/>
              <a:buChar char="•"/>
            </a:pPr>
            <a:r>
              <a:rPr lang="es-ES_tradnl" b="1" noProof="0" dirty="0"/>
              <a:t>CQRS</a:t>
            </a:r>
          </a:p>
          <a:p>
            <a:pPr marL="171450" indent="-171450">
              <a:buFont typeface="Arial" charset="0"/>
              <a:buChar char="•"/>
            </a:pPr>
            <a:r>
              <a:rPr lang="es-ES_tradnl" b="1" noProof="0" dirty="0" err="1"/>
              <a:t>Retry</a:t>
            </a:r>
            <a:r>
              <a:rPr lang="es-ES_tradnl" b="1" noProof="0" dirty="0"/>
              <a:t> </a:t>
            </a:r>
            <a:r>
              <a:rPr lang="es-ES_tradnl" b="1" noProof="0" dirty="0" err="1"/>
              <a:t>Pattern</a:t>
            </a:r>
            <a:endParaRPr lang="es-ES_tradnl" b="1" noProof="0" dirty="0"/>
          </a:p>
          <a:p>
            <a:pPr marL="171450" indent="-171450">
              <a:buFont typeface="Arial" charset="0"/>
              <a:buChar char="•"/>
            </a:pPr>
            <a:r>
              <a:rPr lang="es-ES_tradnl" b="1" noProof="0" dirty="0"/>
              <a:t>Valet Key</a:t>
            </a:r>
          </a:p>
          <a:p>
            <a:pPr marL="171450" indent="-171450">
              <a:buFont typeface="Arial" charset="0"/>
              <a:buChar char="•"/>
            </a:pPr>
            <a:r>
              <a:rPr lang="es-ES_tradnl" b="1" noProof="0" dirty="0" err="1"/>
              <a:t>Health</a:t>
            </a:r>
            <a:r>
              <a:rPr lang="es-ES_tradnl" b="1" noProof="0" dirty="0"/>
              <a:t> </a:t>
            </a:r>
            <a:r>
              <a:rPr lang="es-ES_tradnl" b="1" noProof="0" dirty="0" err="1"/>
              <a:t>Endpoint</a:t>
            </a:r>
            <a:r>
              <a:rPr lang="es-ES_tradnl" b="1" noProof="0" dirty="0"/>
              <a:t> </a:t>
            </a:r>
            <a:r>
              <a:rPr lang="es-ES_tradnl" b="1" noProof="0" dirty="0" err="1"/>
              <a:t>Monitoring</a:t>
            </a:r>
            <a:endParaRPr lang="es-ES_tradnl" b="1" noProof="0" dirty="0"/>
          </a:p>
          <a:p>
            <a:pPr marL="171450" indent="-171450">
              <a:buFont typeface="Arial" charset="0"/>
              <a:buChar char="•"/>
            </a:pPr>
            <a:r>
              <a:rPr lang="es-ES_tradnl" b="1" noProof="0" dirty="0" err="1"/>
              <a:t>Static</a:t>
            </a:r>
            <a:r>
              <a:rPr lang="es-ES_tradnl" b="1" noProof="0" dirty="0"/>
              <a:t> Content Hosting</a:t>
            </a:r>
          </a:p>
          <a:p>
            <a:pPr marL="171450" indent="-171450">
              <a:buFont typeface="Arial" charset="0"/>
              <a:buChar char="•"/>
            </a:pPr>
            <a:endParaRPr lang="es-ES_tradnl" noProof="0" dirty="0"/>
          </a:p>
          <a:p>
            <a:endParaRPr lang="es-ES_tradnl" baseline="0" noProof="0" dirty="0"/>
          </a:p>
          <a:p>
            <a:endParaRPr lang="es-ES_tradnl" baseline="0" noProof="0" dirty="0"/>
          </a:p>
        </p:txBody>
      </p:sp>
      <p:sp>
        <p:nvSpPr>
          <p:cNvPr id="4" name="Platshållare för bildnummer 3"/>
          <p:cNvSpPr>
            <a:spLocks noGrp="1"/>
          </p:cNvSpPr>
          <p:nvPr>
            <p:ph type="sldNum" sz="quarter" idx="10"/>
          </p:nvPr>
        </p:nvSpPr>
        <p:spPr/>
        <p:txBody>
          <a:bodyPr/>
          <a:lstStyle/>
          <a:p>
            <a:fld id="{0A022EBD-BBAC-421C-8A09-D2D2324E6070}" type="slidenum">
              <a:rPr lang="sv-SE" smtClean="0"/>
              <a:pPr/>
              <a:t>22</a:t>
            </a:fld>
            <a:endParaRPr lang="sv-SE"/>
          </a:p>
        </p:txBody>
      </p:sp>
    </p:spTree>
    <p:extLst>
      <p:ext uri="{BB962C8B-B14F-4D97-AF65-F5344CB8AC3E}">
        <p14:creationId xmlns:p14="http://schemas.microsoft.com/office/powerpoint/2010/main" val="1978326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r>
              <a:rPr lang="es-ES_tradnl" b="1" noProof="0" dirty="0"/>
              <a:t>Contexto y Problema</a:t>
            </a:r>
          </a:p>
          <a:p>
            <a:endParaRPr lang="es-ES_tradnl" b="0" noProof="0" dirty="0"/>
          </a:p>
          <a:p>
            <a:pPr marL="171450" indent="-171450">
              <a:buFont typeface="Arial" charset="0"/>
              <a:buChar char="•"/>
            </a:pPr>
            <a:r>
              <a:rPr lang="es-ES_tradnl" b="0" noProof="0" dirty="0"/>
              <a:t>Muchas</a:t>
            </a:r>
            <a:r>
              <a:rPr lang="es-ES_tradnl" b="0" baseline="0" noProof="0" dirty="0"/>
              <a:t> aplicaciones </a:t>
            </a:r>
            <a:r>
              <a:rPr lang="es-ES_tradnl" b="0" noProof="0" dirty="0"/>
              <a:t>hacen uso de memoria caché para Optimizar el acceso acceso repetido de datos.</a:t>
            </a:r>
          </a:p>
          <a:p>
            <a:pPr marL="171450" indent="-171450">
              <a:buFont typeface="Arial" charset="0"/>
              <a:buChar char="•"/>
            </a:pPr>
            <a:r>
              <a:rPr lang="es-ES_tradnl" b="0" noProof="0" dirty="0"/>
              <a:t>Sin embargo, por lo general, no es práctico esperar Que los Datos almacenados en memoria caché siempre sean</a:t>
            </a:r>
            <a:r>
              <a:rPr lang="es-ES_tradnl" b="0" baseline="0" noProof="0" dirty="0"/>
              <a:t> </a:t>
            </a:r>
            <a:r>
              <a:rPr lang="es-ES_tradnl" b="0" noProof="0" dirty="0"/>
              <a:t>consistentes con aquellos</a:t>
            </a:r>
            <a:r>
              <a:rPr lang="es-ES_tradnl" b="0" baseline="0" noProof="0" dirty="0"/>
              <a:t> almacenados en al base de datos</a:t>
            </a:r>
            <a:r>
              <a:rPr lang="es-ES_tradnl" b="0" noProof="0" dirty="0"/>
              <a:t>.</a:t>
            </a:r>
          </a:p>
          <a:p>
            <a:endParaRPr lang="es-ES_tradnl" b="0" noProof="0" dirty="0"/>
          </a:p>
          <a:p>
            <a:r>
              <a:rPr lang="es-ES_tradnl" b="1" noProof="0" dirty="0"/>
              <a:t>Solución</a:t>
            </a:r>
          </a:p>
          <a:p>
            <a:endParaRPr lang="es-ES_tradnl" b="0" noProof="0" dirty="0"/>
          </a:p>
          <a:p>
            <a:pPr marL="171450" indent="-171450">
              <a:buFont typeface="Arial" charset="0"/>
              <a:buChar char="•"/>
            </a:pPr>
            <a:r>
              <a:rPr lang="es-ES_tradnl" b="0" noProof="0" dirty="0"/>
              <a:t>Aunque hay sistemas comerciales que implementan esta estrategia, no es complicado implementar una</a:t>
            </a:r>
            <a:r>
              <a:rPr lang="es-ES_tradnl" b="0" baseline="0" noProof="0" dirty="0"/>
              <a:t> solución para mantener los datos en cache lo mas actualizados posible utilizando el patrón Cache-</a:t>
            </a:r>
            <a:r>
              <a:rPr lang="es-ES_tradnl" b="0" baseline="0" noProof="0" dirty="0" err="1"/>
              <a:t>Aside</a:t>
            </a:r>
            <a:r>
              <a:rPr lang="es-ES_tradnl" b="0" baseline="0" noProof="0"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b="0" noProof="0" dirty="0"/>
              <a:t>Este patrón permite asegurar Que Los Datos en la memoria caché estén Actualizados</a:t>
            </a:r>
            <a:r>
              <a:rPr lang="es-ES_tradnl" b="0" baseline="0" noProof="0" dirty="0"/>
              <a:t> </a:t>
            </a:r>
            <a:r>
              <a:rPr lang="es-ES_tradnl" b="0" noProof="0" dirty="0"/>
              <a:t>en la Medida de lo Posible</a:t>
            </a:r>
            <a:r>
              <a:rPr lang="es-ES_tradnl" b="0" baseline="0" noProof="0" dirty="0"/>
              <a:t> y con la capacidad de </a:t>
            </a:r>
            <a:r>
              <a:rPr lang="es-ES_tradnl" b="0" noProof="0" dirty="0"/>
              <a:t>detectar</a:t>
            </a:r>
            <a:r>
              <a:rPr lang="es-ES_tradnl" b="0" baseline="0" noProof="0" dirty="0"/>
              <a:t> </a:t>
            </a:r>
            <a:r>
              <a:rPr lang="es-ES_tradnl" b="0" noProof="0" dirty="0"/>
              <a:t>y manejar Situaciones en las que lo</a:t>
            </a:r>
            <a:r>
              <a:rPr lang="es-ES_tradnl" b="0" baseline="0" noProof="0" dirty="0"/>
              <a:t> datos quedan obsoletos</a:t>
            </a:r>
            <a:r>
              <a:rPr lang="es-ES_tradnl" b="0" noProof="0" dirty="0"/>
              <a: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s-ES_tradnl" b="0" noProof="0" dirty="0"/>
              <a:t>Además los datos se cargan en cache</a:t>
            </a:r>
            <a:r>
              <a:rPr lang="es-ES_tradnl" b="0" baseline="0" noProof="0" dirty="0"/>
              <a:t> bajo demanda.</a:t>
            </a:r>
            <a:endParaRPr lang="es-ES_tradnl" b="0" noProof="0" dirty="0"/>
          </a:p>
          <a:p>
            <a:endParaRPr lang="es-ES_tradnl" b="0" noProof="0" dirty="0"/>
          </a:p>
          <a:p>
            <a:r>
              <a:rPr lang="es-ES_tradnl" b="1" noProof="0" dirty="0"/>
              <a:t>Cuando</a:t>
            </a:r>
            <a:r>
              <a:rPr lang="es-ES_tradnl" b="1" baseline="0" noProof="0" dirty="0"/>
              <a:t> </a:t>
            </a:r>
            <a:r>
              <a:rPr lang="es-ES_tradnl" b="1" noProof="0" dirty="0"/>
              <a:t>utilizar este patrón:</a:t>
            </a:r>
          </a:p>
          <a:p>
            <a:pPr marL="171450" indent="-171450">
              <a:buFont typeface="Arial" charset="0"/>
              <a:buChar char="•"/>
            </a:pPr>
            <a:r>
              <a:rPr lang="es-ES_tradnl" b="0" noProof="0" dirty="0"/>
              <a:t>Cuando la herramienta o servicio</a:t>
            </a:r>
            <a:r>
              <a:rPr lang="es-ES_tradnl" b="0" baseline="0" noProof="0" dirty="0"/>
              <a:t> de </a:t>
            </a:r>
            <a:r>
              <a:rPr lang="es-ES_tradnl" b="0" noProof="0" dirty="0"/>
              <a:t>caché disponible no soporta de forma</a:t>
            </a:r>
            <a:r>
              <a:rPr lang="es-ES_tradnl" b="0" baseline="0" noProof="0" dirty="0"/>
              <a:t> nativa </a:t>
            </a:r>
            <a:r>
              <a:rPr lang="es-ES_tradnl" b="0" noProof="0" dirty="0"/>
              <a:t>Operaciones de Lectura y escritura</a:t>
            </a:r>
            <a:r>
              <a:rPr lang="es-ES_tradnl" b="0" baseline="0" noProof="0" dirty="0"/>
              <a:t> que mantengan la “consistencia”</a:t>
            </a:r>
            <a:r>
              <a:rPr lang="es-ES_tradnl" b="0" noProof="0" dirty="0"/>
              <a:t>.</a:t>
            </a:r>
          </a:p>
          <a:p>
            <a:pPr marL="171450" indent="-171450">
              <a:buFont typeface="Arial" charset="0"/>
              <a:buChar char="•"/>
            </a:pPr>
            <a:r>
              <a:rPr lang="es-ES_tradnl" b="0" noProof="0" dirty="0"/>
              <a:t>Cuando</a:t>
            </a:r>
            <a:r>
              <a:rPr lang="es-ES_tradnl" b="0" baseline="0" noProof="0" dirty="0"/>
              <a:t> l</a:t>
            </a:r>
            <a:r>
              <a:rPr lang="es-ES_tradnl" b="0" noProof="0" dirty="0"/>
              <a:t>a Demanda de los recursos es impredecible. Este modelo permite a Las Aplicaciones cargar los Datos Bajo Demanda</a:t>
            </a:r>
            <a:r>
              <a:rPr lang="es-ES_tradnl" b="0" baseline="0" noProof="0" dirty="0"/>
              <a:t> y </a:t>
            </a:r>
            <a:r>
              <a:rPr lang="es-ES_tradnl" b="0" noProof="0" dirty="0"/>
              <a:t>No Hace suposiciones sobre que Datos serán</a:t>
            </a:r>
            <a:r>
              <a:rPr lang="es-ES_tradnl" b="0" baseline="0" noProof="0" dirty="0"/>
              <a:t> requeridos por </a:t>
            </a:r>
            <a:r>
              <a:rPr lang="es-ES_tradnl" b="0" noProof="0" dirty="0"/>
              <a:t>Una Aplicación de antemano.</a:t>
            </a:r>
          </a:p>
          <a:p>
            <a:endParaRPr lang="es-ES_tradnl" b="0" noProof="0" dirty="0"/>
          </a:p>
          <a:p>
            <a:r>
              <a:rPr lang="es-ES_tradnl" b="1" noProof="0" dirty="0"/>
              <a:t>Cuando</a:t>
            </a:r>
            <a:r>
              <a:rPr lang="es-ES_tradnl" b="1" baseline="0" noProof="0" dirty="0"/>
              <a:t> no </a:t>
            </a:r>
            <a:r>
              <a:rPr lang="es-ES_tradnl" b="1" noProof="0" dirty="0"/>
              <a:t>utilizar este patrón:</a:t>
            </a:r>
          </a:p>
          <a:p>
            <a:pPr marL="171450" indent="-171450">
              <a:buFont typeface="Arial" charset="0"/>
              <a:buChar char="•"/>
            </a:pPr>
            <a:r>
              <a:rPr lang="es-ES_tradnl" b="0" noProof="0" dirty="0"/>
              <a:t>Cuando El Conjunto de Datos a colocar</a:t>
            </a:r>
            <a:r>
              <a:rPr lang="es-ES_tradnl" b="0" baseline="0" noProof="0" dirty="0"/>
              <a:t> en </a:t>
            </a:r>
            <a:r>
              <a:rPr lang="es-ES_tradnl" b="0" noProof="0" dirty="0"/>
              <a:t>caché es estático. </a:t>
            </a:r>
          </a:p>
          <a:p>
            <a:pPr marL="171450" indent="-171450">
              <a:buFont typeface="Arial" charset="0"/>
              <a:buChar char="•"/>
            </a:pPr>
            <a:r>
              <a:rPr lang="es-ES_tradnl" b="0" noProof="0" dirty="0"/>
              <a:t>Para guardar información de sesión en un</a:t>
            </a:r>
            <a:r>
              <a:rPr lang="es-ES_tradnl" b="0" baseline="0" noProof="0" dirty="0"/>
              <a:t>a aplicación web hospedad en una granja de servidores ya que en este tipo de entornos </a:t>
            </a:r>
            <a:r>
              <a:rPr lang="es-ES_tradnl" b="0" noProof="0" dirty="0"/>
              <a:t>se debe evitar la introducción de dependencias basadas en la afinidad Cliente-Servidor.</a:t>
            </a:r>
          </a:p>
        </p:txBody>
      </p:sp>
      <p:sp>
        <p:nvSpPr>
          <p:cNvPr id="4" name="Slide Number Placeholder 3"/>
          <p:cNvSpPr>
            <a:spLocks noGrp="1"/>
          </p:cNvSpPr>
          <p:nvPr>
            <p:ph type="sldNum" sz="quarter" idx="10"/>
          </p:nvPr>
        </p:nvSpPr>
        <p:spPr/>
        <p:txBody>
          <a:bodyPr/>
          <a:lstStyle/>
          <a:p>
            <a:fld id="{0A022EBD-BBAC-421C-8A09-D2D2324E6070}" type="slidenum">
              <a:rPr lang="sv-SE" smtClean="0"/>
              <a:pPr/>
              <a:t>23</a:t>
            </a:fld>
            <a:endParaRPr lang="sv-SE"/>
          </a:p>
        </p:txBody>
      </p:sp>
    </p:spTree>
    <p:extLst>
      <p:ext uri="{BB962C8B-B14F-4D97-AF65-F5344CB8AC3E}">
        <p14:creationId xmlns:p14="http://schemas.microsoft.com/office/powerpoint/2010/main" val="440517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A022EBD-BBAC-421C-8A09-D2D2324E6070}" type="slidenum">
              <a:rPr lang="sv-SE" smtClean="0"/>
              <a:pPr/>
              <a:t>24</a:t>
            </a:fld>
            <a:endParaRPr lang="sv-SE"/>
          </a:p>
        </p:txBody>
      </p:sp>
    </p:spTree>
    <p:extLst>
      <p:ext uri="{BB962C8B-B14F-4D97-AF65-F5344CB8AC3E}">
        <p14:creationId xmlns:p14="http://schemas.microsoft.com/office/powerpoint/2010/main" val="866456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r>
              <a:rPr lang="es-ES_tradnl" b="1" noProof="0" dirty="0"/>
              <a:t>Contexto y Problema</a:t>
            </a:r>
          </a:p>
          <a:p>
            <a:endParaRPr lang="es-ES_tradnl" b="1" noProof="0" dirty="0"/>
          </a:p>
          <a:p>
            <a:r>
              <a:rPr lang="es-ES_tradnl" b="1" noProof="0" dirty="0"/>
              <a:t>problemas transitorios tales </a:t>
            </a:r>
            <a:r>
              <a:rPr lang="es-ES_tradnl" b="0" noProof="0" dirty="0"/>
              <a:t>como conexiones lentas de red, tiempos de espera, o </a:t>
            </a:r>
            <a:r>
              <a:rPr lang="es-ES_tradnl" b="0" noProof="0" dirty="0" err="1"/>
              <a:t>quu</a:t>
            </a:r>
            <a:r>
              <a:rPr lang="es-ES_tradnl" b="0" noProof="0" dirty="0"/>
              <a:t> los recursos </a:t>
            </a:r>
            <a:r>
              <a:rPr lang="es-ES_tradnl" b="0" noProof="0" dirty="0" err="1"/>
              <a:t>esten</a:t>
            </a:r>
            <a:r>
              <a:rPr lang="es-ES_tradnl" b="0" baseline="0" noProof="0" dirty="0"/>
              <a:t> </a:t>
            </a:r>
            <a:r>
              <a:rPr lang="es-ES_tradnl" b="0" noProof="0" dirty="0"/>
              <a:t>comprometidos en exceso o simplemente no </a:t>
            </a:r>
            <a:r>
              <a:rPr lang="es-ES_tradnl" b="0" noProof="0" dirty="0" err="1"/>
              <a:t>esten</a:t>
            </a:r>
            <a:r>
              <a:rPr lang="es-ES_tradnl" b="0" noProof="0" dirty="0"/>
              <a:t> disponibles temporalmente. </a:t>
            </a:r>
          </a:p>
          <a:p>
            <a:endParaRPr lang="es-ES_tradnl" b="0" noProof="0" dirty="0"/>
          </a:p>
          <a:p>
            <a:r>
              <a:rPr lang="es-ES_tradnl" b="0" noProof="0" dirty="0"/>
              <a:t>Estos defectos se corrigen normalmente después de un corto período de tiempo, y una aplicación</a:t>
            </a:r>
            <a:r>
              <a:rPr lang="es-ES_tradnl" b="0" baseline="0" noProof="0" dirty="0"/>
              <a:t> </a:t>
            </a:r>
            <a:r>
              <a:rPr lang="es-ES_tradnl" b="0" noProof="0" dirty="0"/>
              <a:t>robusta debe</a:t>
            </a:r>
            <a:r>
              <a:rPr lang="es-ES_tradnl" b="0" baseline="0" noProof="0" dirty="0"/>
              <a:t> </a:t>
            </a:r>
            <a:r>
              <a:rPr lang="es-ES_tradnl" b="0" noProof="0" dirty="0"/>
              <a:t>estar preparada para manejarlos mediante el uso de una estrategia como la descrita por el patrón  de reintentos.</a:t>
            </a:r>
          </a:p>
          <a:p>
            <a:endParaRPr lang="es-ES_tradnl" b="0" noProof="0" dirty="0"/>
          </a:p>
          <a:p>
            <a:r>
              <a:rPr lang="es-ES_tradnl" b="0" noProof="0" dirty="0"/>
              <a:t>Sin embargo, también puede haber situaciones en las que los fallos se deben a eventos inesperados que se anticipan con menos facilidad, y que puede llevar mucho más tiempo para corregir. </a:t>
            </a:r>
          </a:p>
          <a:p>
            <a:endParaRPr lang="es-ES_tradnl" b="0" noProof="0" dirty="0"/>
          </a:p>
          <a:p>
            <a:r>
              <a:rPr lang="es-ES_tradnl" b="0" noProof="0" dirty="0"/>
              <a:t>Estos fallos pueden variar en severidad desde una </a:t>
            </a:r>
            <a:r>
              <a:rPr lang="es-ES_tradnl" b="1" noProof="0" dirty="0"/>
              <a:t>pérdida parcial de la conectividad hasta el fallo completo de un servicio. </a:t>
            </a:r>
          </a:p>
          <a:p>
            <a:endParaRPr lang="es-ES_tradnl" b="0" noProof="0" dirty="0"/>
          </a:p>
          <a:p>
            <a:r>
              <a:rPr lang="es-ES_tradnl" b="0" noProof="0" dirty="0"/>
              <a:t>En estas situaciones, </a:t>
            </a:r>
            <a:r>
              <a:rPr lang="es-ES_tradnl" b="1" noProof="0" dirty="0"/>
              <a:t>es absurdo que la aplicación continúe</a:t>
            </a:r>
            <a:r>
              <a:rPr lang="es-ES_tradnl" b="1" baseline="0" noProof="0" dirty="0"/>
              <a:t> realizando reintentos</a:t>
            </a:r>
            <a:r>
              <a:rPr lang="es-ES_tradnl" b="0" baseline="0" noProof="0" dirty="0"/>
              <a:t> </a:t>
            </a:r>
            <a:r>
              <a:rPr lang="es-ES_tradnl" b="0" noProof="0" dirty="0"/>
              <a:t>ya que es probable que no tenga éxito.</a:t>
            </a:r>
            <a:r>
              <a:rPr lang="es-ES_tradnl" b="0" baseline="0" noProof="0" dirty="0"/>
              <a:t> En su </a:t>
            </a:r>
            <a:r>
              <a:rPr lang="es-ES_tradnl" b="0" noProof="0" dirty="0"/>
              <a:t> lugar la aplicación debe aceptar rápidamente que la operación ha fallado y actuar</a:t>
            </a:r>
            <a:r>
              <a:rPr lang="es-ES_tradnl" b="0" baseline="0" noProof="0" dirty="0"/>
              <a:t> </a:t>
            </a:r>
            <a:r>
              <a:rPr lang="es-ES_tradnl" b="0" noProof="0" dirty="0"/>
              <a:t>en consecuencia.</a:t>
            </a:r>
          </a:p>
          <a:p>
            <a:endParaRPr lang="es-ES_tradnl" b="0" noProof="0" dirty="0"/>
          </a:p>
          <a:p>
            <a:r>
              <a:rPr lang="es-ES_tradnl" b="1" noProof="0" dirty="0"/>
              <a:t>problemas en cascada</a:t>
            </a:r>
            <a:r>
              <a:rPr lang="es-ES_tradnl" b="0" noProof="0" dirty="0"/>
              <a:t>. </a:t>
            </a:r>
          </a:p>
          <a:p>
            <a:endParaRPr lang="es-ES_tradnl" b="0" noProof="0" dirty="0"/>
          </a:p>
          <a:p>
            <a:r>
              <a:rPr lang="es-ES_tradnl" b="0" noProof="0" dirty="0"/>
              <a:t>En consecuencia, estos recursos podrían agotarse.</a:t>
            </a:r>
            <a:r>
              <a:rPr lang="es-ES_tradnl" b="0" baseline="0" noProof="0" dirty="0"/>
              <a:t> </a:t>
            </a:r>
            <a:r>
              <a:rPr lang="es-ES_tradnl" b="0" noProof="0" dirty="0"/>
              <a:t>En estas situaciones, sería preferible que la operación falle inmediatamente, y sólo se intente invocar el servicio si es probable que tenga éxito. </a:t>
            </a:r>
          </a:p>
          <a:p>
            <a:endParaRPr lang="es-ES_tradnl" b="1" noProof="0" dirty="0"/>
          </a:p>
          <a:p>
            <a:r>
              <a:rPr lang="es-ES_tradnl" b="1" noProof="0" dirty="0"/>
              <a:t>Solución</a:t>
            </a:r>
          </a:p>
          <a:p>
            <a:endParaRPr lang="es-ES_tradnl" b="1" noProof="0" dirty="0"/>
          </a:p>
          <a:p>
            <a:r>
              <a:rPr lang="es-ES_tradnl" b="0" noProof="0" dirty="0"/>
              <a:t>El patrón </a:t>
            </a:r>
            <a:r>
              <a:rPr lang="es-ES_tradnl" b="0" noProof="0" dirty="0" err="1"/>
              <a:t>Circuit</a:t>
            </a:r>
            <a:r>
              <a:rPr lang="es-ES_tradnl" b="0" noProof="0" dirty="0"/>
              <a:t> </a:t>
            </a:r>
            <a:r>
              <a:rPr lang="es-ES_tradnl" b="0" noProof="0" dirty="0" err="1"/>
              <a:t>Breaker</a:t>
            </a:r>
            <a:r>
              <a:rPr lang="es-ES_tradnl" b="0" noProof="0" dirty="0"/>
              <a:t> puede evitar que una aplicación pierda el tiempo</a:t>
            </a:r>
            <a:r>
              <a:rPr lang="es-ES_tradnl" b="0" baseline="0" noProof="0" dirty="0"/>
              <a:t> intentando una operación es es </a:t>
            </a:r>
            <a:r>
              <a:rPr lang="es-ES_tradnl" b="0" noProof="0" dirty="0"/>
              <a:t>probable que falle.</a:t>
            </a:r>
          </a:p>
          <a:p>
            <a:endParaRPr lang="es-ES_tradnl" b="0" noProof="0" dirty="0"/>
          </a:p>
          <a:p>
            <a:r>
              <a:rPr lang="es-ES_tradnl" b="0" noProof="0" dirty="0"/>
              <a:t>El patrón </a:t>
            </a:r>
            <a:r>
              <a:rPr lang="es-ES_tradnl" b="0" noProof="0" dirty="0" err="1"/>
              <a:t>Circuit</a:t>
            </a:r>
            <a:r>
              <a:rPr lang="es-ES_tradnl" b="0" noProof="0" dirty="0"/>
              <a:t> </a:t>
            </a:r>
            <a:r>
              <a:rPr lang="es-ES_tradnl" b="0" noProof="0" dirty="0" err="1"/>
              <a:t>Breaker</a:t>
            </a:r>
            <a:r>
              <a:rPr lang="es-ES_tradnl" b="0" noProof="0" dirty="0"/>
              <a:t> también permite a una aplicación que detecte si el fallo se ha resuelto. Si el problema parece haber sido rectificado, la aplicación puede intentar invocar la operación.</a:t>
            </a:r>
          </a:p>
          <a:p>
            <a:r>
              <a:rPr lang="es-ES_tradnl" b="0" noProof="0" dirty="0"/>
              <a:t>    </a:t>
            </a:r>
          </a:p>
          <a:p>
            <a:r>
              <a:rPr lang="es-ES_tradnl" b="1" noProof="0" dirty="0"/>
              <a:t>Cerrado</a:t>
            </a:r>
            <a:endParaRPr lang="es-ES_tradnl" b="0" noProof="0" dirty="0"/>
          </a:p>
          <a:p>
            <a:r>
              <a:rPr lang="es-ES_tradnl" b="1" noProof="0" dirty="0"/>
              <a:t>Abierto</a:t>
            </a:r>
            <a:endParaRPr lang="es-ES_tradnl" b="0" noProof="0" dirty="0"/>
          </a:p>
          <a:p>
            <a:r>
              <a:rPr lang="es-ES_tradnl" b="1" noProof="0" dirty="0" err="1"/>
              <a:t>Semi</a:t>
            </a:r>
            <a:r>
              <a:rPr lang="es-ES_tradnl" b="1" noProof="0" dirty="0"/>
              <a:t>-abierto</a:t>
            </a:r>
          </a:p>
          <a:p>
            <a:endParaRPr lang="es-ES_tradnl" b="0" noProof="0" dirty="0"/>
          </a:p>
          <a:p>
            <a:r>
              <a:rPr lang="es-ES_tradnl" b="1" noProof="0" dirty="0"/>
              <a:t>Cuándo utilizar este patrón:</a:t>
            </a:r>
          </a:p>
          <a:p>
            <a:pPr marL="171450" indent="-171450">
              <a:buFont typeface="Arial" charset="0"/>
              <a:buChar char="•"/>
            </a:pPr>
            <a:r>
              <a:rPr lang="es-ES_tradnl" b="0" noProof="0" dirty="0"/>
              <a:t>Para evitar que una aplicación intente invocar un servicio remoto o acceder a un recurso compartido si</a:t>
            </a:r>
            <a:r>
              <a:rPr lang="es-ES_tradnl" b="0" baseline="0" noProof="0" dirty="0"/>
              <a:t> este no está disponible.</a:t>
            </a:r>
            <a:endParaRPr lang="es-ES_tradnl" b="0" noProof="0" dirty="0"/>
          </a:p>
          <a:p>
            <a:pPr marL="171450" indent="-171450">
              <a:buFont typeface="Arial" charset="0"/>
              <a:buChar char="•"/>
            </a:pPr>
            <a:r>
              <a:rPr lang="es-ES_tradnl" b="0" noProof="0" dirty="0"/>
              <a:t>Detectar si el problema ha sido corregido</a:t>
            </a:r>
          </a:p>
          <a:p>
            <a:endParaRPr lang="es-ES_tradnl" b="1" noProof="0" dirty="0"/>
          </a:p>
          <a:p>
            <a:r>
              <a:rPr lang="es-ES_tradnl" b="1" noProof="0" dirty="0"/>
              <a:t>Cuando no debemos</a:t>
            </a:r>
            <a:r>
              <a:rPr lang="es-ES_tradnl" b="1" baseline="0" noProof="0" dirty="0"/>
              <a:t> utilizar este </a:t>
            </a:r>
            <a:r>
              <a:rPr lang="es-ES_tradnl" b="1" noProof="0" dirty="0"/>
              <a:t>patrón:</a:t>
            </a:r>
          </a:p>
          <a:p>
            <a:pPr marL="171450" indent="-171450">
              <a:buFont typeface="Arial" charset="0"/>
              <a:buChar char="•"/>
            </a:pPr>
            <a:r>
              <a:rPr lang="es-ES_tradnl" b="0" noProof="0" dirty="0"/>
              <a:t>Para el manejo o acceso a los </a:t>
            </a:r>
            <a:r>
              <a:rPr lang="es-ES_tradnl" b="1" noProof="0" dirty="0"/>
              <a:t>recursos privados locales de una aplicación</a:t>
            </a:r>
            <a:r>
              <a:rPr lang="es-ES_tradnl" b="0" noProof="0" dirty="0"/>
              <a:t>, ya que en estos</a:t>
            </a:r>
            <a:r>
              <a:rPr lang="es-ES_tradnl" b="0" baseline="0" noProof="0" dirty="0"/>
              <a:t> </a:t>
            </a:r>
            <a:r>
              <a:rPr lang="es-ES_tradnl" b="0" noProof="0" dirty="0"/>
              <a:t>entornos, el uso del </a:t>
            </a:r>
            <a:r>
              <a:rPr lang="es-ES_tradnl" b="0" noProof="0" dirty="0" err="1"/>
              <a:t>circuit</a:t>
            </a:r>
            <a:r>
              <a:rPr lang="es-ES_tradnl" b="0" noProof="0" dirty="0"/>
              <a:t> </a:t>
            </a:r>
            <a:r>
              <a:rPr lang="es-ES_tradnl" b="0" noProof="0" dirty="0" err="1"/>
              <a:t>breaker</a:t>
            </a:r>
            <a:r>
              <a:rPr lang="es-ES_tradnl" b="0" baseline="0" noProof="0" dirty="0"/>
              <a:t> </a:t>
            </a:r>
            <a:r>
              <a:rPr lang="es-ES_tradnl" b="0" noProof="0" dirty="0"/>
              <a:t>simplemente causa una sobrecarga en el sistema.</a:t>
            </a:r>
          </a:p>
          <a:p>
            <a:pPr marL="171450" indent="-171450">
              <a:buFont typeface="Arial" charset="0"/>
              <a:buChar char="•"/>
            </a:pPr>
            <a:r>
              <a:rPr lang="es-ES_tradnl" b="1" noProof="0" dirty="0"/>
              <a:t>Como un sustituto para el manejo de excepciones en la lógica de negocio de sus aplicaciones</a:t>
            </a:r>
            <a:r>
              <a:rPr lang="es-ES_tradnl" b="0" noProof="0" dirty="0"/>
              <a:t>.</a:t>
            </a:r>
          </a:p>
        </p:txBody>
      </p:sp>
      <p:sp>
        <p:nvSpPr>
          <p:cNvPr id="4" name="Slide Number Placeholder 3"/>
          <p:cNvSpPr>
            <a:spLocks noGrp="1"/>
          </p:cNvSpPr>
          <p:nvPr>
            <p:ph type="sldNum" sz="quarter" idx="10"/>
          </p:nvPr>
        </p:nvSpPr>
        <p:spPr/>
        <p:txBody>
          <a:bodyPr/>
          <a:lstStyle/>
          <a:p>
            <a:fld id="{0A022EBD-BBAC-421C-8A09-D2D2324E6070}" type="slidenum">
              <a:rPr lang="sv-SE" smtClean="0"/>
              <a:pPr/>
              <a:t>25</a:t>
            </a:fld>
            <a:endParaRPr lang="sv-SE"/>
          </a:p>
        </p:txBody>
      </p:sp>
    </p:spTree>
    <p:extLst>
      <p:ext uri="{BB962C8B-B14F-4D97-AF65-F5344CB8AC3E}">
        <p14:creationId xmlns:p14="http://schemas.microsoft.com/office/powerpoint/2010/main" val="3106641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A022EBD-BBAC-421C-8A09-D2D2324E6070}" type="slidenum">
              <a:rPr lang="sv-SE" smtClean="0"/>
              <a:pPr/>
              <a:t>26</a:t>
            </a:fld>
            <a:endParaRPr lang="sv-SE"/>
          </a:p>
        </p:txBody>
      </p:sp>
    </p:spTree>
    <p:extLst>
      <p:ext uri="{BB962C8B-B14F-4D97-AF65-F5344CB8AC3E}">
        <p14:creationId xmlns:p14="http://schemas.microsoft.com/office/powerpoint/2010/main" val="2279690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r>
              <a:rPr lang="es-ES_tradnl" b="1" noProof="0" dirty="0"/>
              <a:t>Contexto y Problema</a:t>
            </a:r>
          </a:p>
          <a:p>
            <a:endParaRPr lang="es-ES_tradnl" noProof="0" dirty="0"/>
          </a:p>
          <a:p>
            <a:r>
              <a:rPr lang="es-ES_tradnl" b="1" noProof="0" dirty="0"/>
              <a:t>Procesar un gran número de solicitudes</a:t>
            </a:r>
            <a:r>
              <a:rPr lang="es-ES_tradnl" noProof="0" dirty="0"/>
              <a:t>. </a:t>
            </a:r>
          </a:p>
          <a:p>
            <a:r>
              <a:rPr lang="es-ES_tradnl" b="1" noProof="0" dirty="0"/>
              <a:t>un servicio al consumidor que procesa de forma asíncrona.</a:t>
            </a:r>
          </a:p>
          <a:p>
            <a:endParaRPr lang="es-ES_tradnl" noProof="0" dirty="0"/>
          </a:p>
          <a:p>
            <a:r>
              <a:rPr lang="es-ES_tradnl" noProof="0" dirty="0"/>
              <a:t>Esta estrategia ayuda a asegurar que la lógica de negocio de la aplicación no está bloqueado, mientras que las solicitudes están siendo procesadas.</a:t>
            </a:r>
          </a:p>
          <a:p>
            <a:endParaRPr lang="es-ES_tradnl" noProof="0" dirty="0"/>
          </a:p>
          <a:p>
            <a:r>
              <a:rPr lang="es-ES_tradnl" noProof="0" dirty="0"/>
              <a:t>El número de solicitudes podría variar significativamente con el tiempo por muchas razones. Una explosión repentina de la actividad de los usuarios o de las solicitudes de agregados procedentes de múltiples inquilinos puede hacer que la carga de trabajo impredecible. En las horas punta de un sistema tenga que procesar muchos cientos de solicitudes por segundo, mientras que otras veces el número podría ser muy pequeña.</a:t>
            </a:r>
          </a:p>
          <a:p>
            <a:endParaRPr lang="es-ES_tradnl" noProof="0" dirty="0"/>
          </a:p>
          <a:p>
            <a:r>
              <a:rPr lang="es-ES_tradnl" noProof="0" dirty="0"/>
              <a:t>Además, la naturaleza del trabajo realizado para manejar estas solicitudes puede ser muy variable. El uso de una sola instancia del servicio consumidor podría causar esa instancia se convierta inundado con peticiones o el sistema de mensajería puede estar sobrecargado por una afluencia de mensajes procedentes de la aplicación. Para hacer frente a esta carga de trabajo fluctuante, el sistema puede ejecutar varias instancias del servicio al consumidor.</a:t>
            </a:r>
          </a:p>
          <a:p>
            <a:endParaRPr lang="es-ES_tradnl" noProof="0" dirty="0"/>
          </a:p>
          <a:p>
            <a:r>
              <a:rPr lang="es-ES_tradnl" noProof="0" dirty="0"/>
              <a:t>Sin embargo, estos consumidores deben estar coordinados para asegurar que cada mensaje sólo se entrega a un solo consumidor. La carga de trabajo también tiene que ser el equilibrio de carga entre los consumidores para evitar que una instancia se convierta en un cuello de botella.</a:t>
            </a:r>
          </a:p>
          <a:p>
            <a:endParaRPr lang="es-ES_tradnl" noProof="0" dirty="0"/>
          </a:p>
          <a:p>
            <a:r>
              <a:rPr lang="es-ES_tradnl" b="1" noProof="0" dirty="0"/>
              <a:t>Solución</a:t>
            </a:r>
          </a:p>
          <a:p>
            <a:endParaRPr lang="es-ES_tradnl" noProof="0" dirty="0"/>
          </a:p>
          <a:p>
            <a:r>
              <a:rPr lang="es-ES_tradnl" b="1" noProof="0" dirty="0"/>
              <a:t>Utilizar una cola de mensajes</a:t>
            </a:r>
          </a:p>
          <a:p>
            <a:endParaRPr lang="es-ES_tradnl" noProof="0" dirty="0"/>
          </a:p>
          <a:p>
            <a:r>
              <a:rPr lang="es-ES_tradnl" b="1" noProof="0" dirty="0"/>
              <a:t>Cuándo utilizar este patrón</a:t>
            </a:r>
            <a:r>
              <a:rPr lang="es-ES_tradnl" noProof="0" dirty="0"/>
              <a:t>:</a:t>
            </a:r>
          </a:p>
          <a:p>
            <a:pPr marL="171450" indent="-171450">
              <a:buFont typeface="Arial" charset="0"/>
              <a:buChar char="•"/>
            </a:pPr>
            <a:r>
              <a:rPr lang="es-ES_tradnl" noProof="0" dirty="0"/>
              <a:t>La carga de trabajo para una aplicación se puede dividir áreas que se pueden ejecutar de forma asincrónica.</a:t>
            </a:r>
          </a:p>
          <a:p>
            <a:pPr marL="171450" indent="-171450">
              <a:buFont typeface="Arial" charset="0"/>
              <a:buChar char="•"/>
            </a:pPr>
            <a:r>
              <a:rPr lang="es-ES_tradnl" noProof="0" dirty="0"/>
              <a:t>Las tareas son independientes y pueden funcionar en paralelo.</a:t>
            </a:r>
          </a:p>
          <a:p>
            <a:pPr marL="171450" indent="-171450">
              <a:buFont typeface="Arial" charset="0"/>
              <a:buChar char="•"/>
            </a:pPr>
            <a:r>
              <a:rPr lang="es-ES_tradnl" noProof="0" dirty="0"/>
              <a:t>El volumen de trabajo es muy variable, lo que requiere una solución escalable.</a:t>
            </a:r>
          </a:p>
          <a:p>
            <a:pPr marL="171450" indent="-171450">
              <a:buFont typeface="Arial" charset="0"/>
              <a:buChar char="•"/>
            </a:pPr>
            <a:r>
              <a:rPr lang="es-ES_tradnl" noProof="0" dirty="0"/>
              <a:t>La solución debe proporcionar una alta disponibilidad, y debe ser resistente a los</a:t>
            </a:r>
            <a:r>
              <a:rPr lang="es-ES_tradnl" baseline="0" noProof="0" dirty="0"/>
              <a:t> fallos</a:t>
            </a:r>
            <a:r>
              <a:rPr lang="es-ES_tradnl" noProof="0" dirty="0"/>
              <a:t>.</a:t>
            </a:r>
          </a:p>
          <a:p>
            <a:endParaRPr lang="es-ES_tradnl" noProof="0" dirty="0"/>
          </a:p>
          <a:p>
            <a:r>
              <a:rPr lang="es-ES_tradnl" b="1" noProof="0" dirty="0"/>
              <a:t>Este patrón puede no ser adecuado cuando:</a:t>
            </a:r>
          </a:p>
          <a:p>
            <a:pPr marL="171450" indent="-171450">
              <a:buFont typeface="Arial" charset="0"/>
              <a:buChar char="•"/>
            </a:pPr>
            <a:r>
              <a:rPr lang="es-ES_tradnl" noProof="0" dirty="0"/>
              <a:t>No es fácil separar la carga de trabajo en tareas discretas, o hay un alto grado de dependencia entre las tareas.</a:t>
            </a:r>
          </a:p>
          <a:p>
            <a:pPr marL="171450" indent="-171450">
              <a:buFont typeface="Arial" charset="0"/>
              <a:buChar char="•"/>
            </a:pPr>
            <a:r>
              <a:rPr lang="es-ES_tradnl" noProof="0" dirty="0"/>
              <a:t>Tareas se deben realizar de forma síncrona, y la lógica de la aplicación tienen que esperar para una tarea se complete antes de continuar.</a:t>
            </a:r>
          </a:p>
          <a:p>
            <a:pPr marL="171450" indent="-171450">
              <a:buFont typeface="Arial" charset="0"/>
              <a:buChar char="•"/>
            </a:pPr>
            <a:r>
              <a:rPr lang="es-ES_tradnl" noProof="0" dirty="0"/>
              <a:t>Tareas deben ser realizadas en una secuencia específica.</a:t>
            </a:r>
          </a:p>
        </p:txBody>
      </p:sp>
      <p:sp>
        <p:nvSpPr>
          <p:cNvPr id="4" name="Slide Number Placeholder 3"/>
          <p:cNvSpPr>
            <a:spLocks noGrp="1"/>
          </p:cNvSpPr>
          <p:nvPr>
            <p:ph type="sldNum" sz="quarter" idx="10"/>
          </p:nvPr>
        </p:nvSpPr>
        <p:spPr/>
        <p:txBody>
          <a:bodyPr/>
          <a:lstStyle/>
          <a:p>
            <a:fld id="{0A022EBD-BBAC-421C-8A09-D2D2324E6070}" type="slidenum">
              <a:rPr lang="sv-SE" smtClean="0"/>
              <a:pPr/>
              <a:t>27</a:t>
            </a:fld>
            <a:endParaRPr lang="sv-SE"/>
          </a:p>
        </p:txBody>
      </p:sp>
    </p:spTree>
    <p:extLst>
      <p:ext uri="{BB962C8B-B14F-4D97-AF65-F5344CB8AC3E}">
        <p14:creationId xmlns:p14="http://schemas.microsoft.com/office/powerpoint/2010/main" val="2354435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r>
              <a:rPr lang="es-ES_tradnl" b="1" noProof="0" dirty="0"/>
              <a:t>Contexto y Problema</a:t>
            </a:r>
          </a:p>
          <a:p>
            <a:endParaRPr lang="es-ES_tradnl" b="1" noProof="0" dirty="0"/>
          </a:p>
          <a:p>
            <a:r>
              <a:rPr lang="es-ES_tradnl" b="0" noProof="0" dirty="0"/>
              <a:t>En</a:t>
            </a:r>
            <a:r>
              <a:rPr lang="es-ES_tradnl" b="1" noProof="0" dirty="0"/>
              <a:t> </a:t>
            </a:r>
            <a:r>
              <a:rPr lang="es-ES_tradnl" b="0" noProof="0" dirty="0"/>
              <a:t>los sistemas tradicionales de gestión de datos, ambos comandos (actualizaciones a los datos) y consultas (peticiones de datos) se ejecutan contra el mismo conjunto de entidades en un único repositorio de datos. </a:t>
            </a:r>
          </a:p>
          <a:p>
            <a:r>
              <a:rPr lang="es-ES_tradnl" b="0" noProof="0" dirty="0"/>
              <a:t>El enfoque tradicional CRUD tiene algunas desventajas:</a:t>
            </a:r>
          </a:p>
          <a:p>
            <a:r>
              <a:rPr lang="es-ES_tradnl" b="0" noProof="0" dirty="0"/>
              <a:t>• A menudo significa que hay una falta de coincidencia entre la lectura y escritura representaciones de los datos, tales como columnas o propiedades adicionales que se deben actualizar correctamente a pesar de que no son necesarios como parte de una operación.</a:t>
            </a:r>
          </a:p>
          <a:p>
            <a:r>
              <a:rPr lang="es-ES_tradnl" b="0" noProof="0" dirty="0"/>
              <a:t>Problemas</a:t>
            </a:r>
            <a:r>
              <a:rPr lang="es-ES_tradnl" b="0" baseline="0" noProof="0" dirty="0"/>
              <a:t> de concurrencia</a:t>
            </a:r>
          </a:p>
          <a:p>
            <a:r>
              <a:rPr lang="es-ES_tradnl" b="0" noProof="0" dirty="0"/>
              <a:t>• Puede hacer que la gestión de la seguridad y permisos más engorroso, ya que cada entidad está sujeta a las dos operaciones de lectura y escritura, que inadvertidamente puedan exponer los datos en el contexto equivocado.</a:t>
            </a:r>
          </a:p>
          <a:p>
            <a:endParaRPr lang="es-ES_tradnl" b="0" noProof="0" dirty="0"/>
          </a:p>
          <a:p>
            <a:r>
              <a:rPr lang="es-ES_tradnl" b="1" noProof="0" dirty="0"/>
              <a:t>Solución</a:t>
            </a:r>
          </a:p>
          <a:p>
            <a:r>
              <a:rPr lang="es-ES_tradnl" b="1" noProof="0" dirty="0"/>
              <a:t>CQRS</a:t>
            </a:r>
            <a:r>
              <a:rPr lang="es-ES_tradnl" b="0" baseline="0" noProof="0" dirty="0"/>
              <a:t> </a:t>
            </a:r>
          </a:p>
          <a:p>
            <a:r>
              <a:rPr lang="es-ES_tradnl" b="1" noProof="0" dirty="0"/>
              <a:t>modelos de datos utilizados para la consulta y las actualizaciones son diferentes</a:t>
            </a:r>
            <a:r>
              <a:rPr lang="es-ES_tradnl" b="0" noProof="0" dirty="0"/>
              <a:t>.</a:t>
            </a:r>
          </a:p>
          <a:p>
            <a:endParaRPr lang="es-ES_tradnl" b="0" noProof="0" dirty="0"/>
          </a:p>
          <a:p>
            <a:r>
              <a:rPr lang="es-ES_tradnl" b="1" noProof="0" dirty="0"/>
              <a:t>Este modelo es ideal para:</a:t>
            </a:r>
          </a:p>
          <a:p>
            <a:r>
              <a:rPr lang="es-ES_tradnl" b="0" noProof="0" dirty="0"/>
              <a:t>• Dominios de colaboración donde se realizan múltiples operaciones en paralelo sobre los mismos datos. </a:t>
            </a:r>
          </a:p>
          <a:p>
            <a:r>
              <a:rPr lang="es-ES_tradnl" b="0" noProof="0" dirty="0"/>
              <a:t>• Utilización de las interfaces de usuario basadas en tareas</a:t>
            </a:r>
          </a:p>
          <a:p>
            <a:r>
              <a:rPr lang="es-ES_tradnl" b="1" noProof="0" dirty="0"/>
              <a:t>• Escenarios donde el rendimiento de las lecturas de datos </a:t>
            </a:r>
            <a:r>
              <a:rPr lang="es-ES_tradnl" b="0" noProof="0" dirty="0"/>
              <a:t>debe ser optimizado por separado del rendimiento de escrituras de datos, especialmente cuando la relación de lectura / escritura es muy alta, y cuando se requiere la escala horizontal</a:t>
            </a:r>
          </a:p>
          <a:p>
            <a:r>
              <a:rPr lang="es-ES_tradnl" b="0" noProof="0" dirty="0"/>
              <a:t>• Situaciones en las que un equipo de desarrolladores pueden centrarse en el modelo de dominio complejo, que es parte del modelo de escritura, y el otro equipo con menos experiencia pueden centrarse en el modelo de lectura y las interfaces de usuario.</a:t>
            </a:r>
          </a:p>
          <a:p>
            <a:r>
              <a:rPr lang="es-ES_tradnl" b="0" noProof="0" dirty="0"/>
              <a:t>• Los escenarios donde se espera que el sistema de evolucionar con el tiempo y puede contener múltiples versiones del modelo, o cuando las reglas de negocio cambian regularmente.</a:t>
            </a:r>
          </a:p>
          <a:p>
            <a:r>
              <a:rPr lang="es-ES_tradnl" b="0" noProof="0" dirty="0"/>
              <a:t>• La integración con otros sistemas, sobre todo en combinación con evento de abastecimiento, en el que el fallo temporal de un subsistema no debe afectar a la disponibilidad de los otros.</a:t>
            </a:r>
          </a:p>
          <a:p>
            <a:endParaRPr lang="es-ES_tradnl" b="0" noProof="0" dirty="0"/>
          </a:p>
          <a:p>
            <a:r>
              <a:rPr lang="es-ES_tradnl" b="1" noProof="0" dirty="0"/>
              <a:t>Este patrón podría no es adecuado en las siguientes situaciones:</a:t>
            </a:r>
          </a:p>
          <a:p>
            <a:r>
              <a:rPr lang="es-ES_tradnl" b="0" noProof="0" dirty="0"/>
              <a:t>• </a:t>
            </a:r>
            <a:r>
              <a:rPr lang="es-ES_tradnl" b="1" noProof="0" dirty="0"/>
              <a:t>Cuando el dominio o las reglas de negocio son simples.</a:t>
            </a:r>
          </a:p>
          <a:p>
            <a:r>
              <a:rPr lang="es-ES_tradnl" b="1" noProof="0" dirty="0"/>
              <a:t>• Cuando hacer un CRUD es suficiente.</a:t>
            </a:r>
          </a:p>
          <a:p>
            <a:r>
              <a:rPr lang="es-ES_tradnl" b="1" noProof="0" dirty="0"/>
              <a:t>• Para la aplicarlo en todo el sistema.</a:t>
            </a:r>
          </a:p>
        </p:txBody>
      </p:sp>
      <p:sp>
        <p:nvSpPr>
          <p:cNvPr id="4" name="Slide Number Placeholder 3"/>
          <p:cNvSpPr>
            <a:spLocks noGrp="1"/>
          </p:cNvSpPr>
          <p:nvPr>
            <p:ph type="sldNum" sz="quarter" idx="10"/>
          </p:nvPr>
        </p:nvSpPr>
        <p:spPr/>
        <p:txBody>
          <a:bodyPr/>
          <a:lstStyle/>
          <a:p>
            <a:fld id="{0A022EBD-BBAC-421C-8A09-D2D2324E6070}" type="slidenum">
              <a:rPr lang="sv-SE" smtClean="0"/>
              <a:pPr/>
              <a:t>28</a:t>
            </a:fld>
            <a:endParaRPr lang="sv-SE"/>
          </a:p>
        </p:txBody>
      </p:sp>
    </p:spTree>
    <p:extLst>
      <p:ext uri="{BB962C8B-B14F-4D97-AF65-F5344CB8AC3E}">
        <p14:creationId xmlns:p14="http://schemas.microsoft.com/office/powerpoint/2010/main" val="2452272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endParaRPr lang="es-ES_tradnl" noProof="0" dirty="0"/>
          </a:p>
        </p:txBody>
      </p:sp>
      <p:sp>
        <p:nvSpPr>
          <p:cNvPr id="4" name="Slide Number Placeholder 3"/>
          <p:cNvSpPr>
            <a:spLocks noGrp="1"/>
          </p:cNvSpPr>
          <p:nvPr>
            <p:ph type="sldNum" sz="quarter" idx="10"/>
          </p:nvPr>
        </p:nvSpPr>
        <p:spPr/>
        <p:txBody>
          <a:bodyPr/>
          <a:lstStyle/>
          <a:p>
            <a:fld id="{0A022EBD-BBAC-421C-8A09-D2D2324E6070}" type="slidenum">
              <a:rPr lang="sv-SE" smtClean="0"/>
              <a:pPr/>
              <a:t>29</a:t>
            </a:fld>
            <a:endParaRPr lang="sv-SE"/>
          </a:p>
        </p:txBody>
      </p:sp>
    </p:spTree>
    <p:extLst>
      <p:ext uri="{BB962C8B-B14F-4D97-AF65-F5344CB8AC3E}">
        <p14:creationId xmlns:p14="http://schemas.microsoft.com/office/powerpoint/2010/main" val="2987306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022EBD-BBAC-421C-8A09-D2D2324E6070}" type="slidenum">
              <a:rPr lang="sv-SE" smtClean="0"/>
              <a:pPr/>
              <a:t>3</a:t>
            </a:fld>
            <a:endParaRPr lang="sv-SE"/>
          </a:p>
        </p:txBody>
      </p:sp>
    </p:spTree>
    <p:extLst>
      <p:ext uri="{BB962C8B-B14F-4D97-AF65-F5344CB8AC3E}">
        <p14:creationId xmlns:p14="http://schemas.microsoft.com/office/powerpoint/2010/main" val="264915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A022EBD-BBAC-421C-8A09-D2D2324E6070}" type="slidenum">
              <a:rPr lang="sv-SE" smtClean="0"/>
              <a:pPr/>
              <a:t>30</a:t>
            </a:fld>
            <a:endParaRPr lang="sv-SE"/>
          </a:p>
        </p:txBody>
      </p:sp>
    </p:spTree>
    <p:extLst>
      <p:ext uri="{BB962C8B-B14F-4D97-AF65-F5344CB8AC3E}">
        <p14:creationId xmlns:p14="http://schemas.microsoft.com/office/powerpoint/2010/main" val="1069678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r>
              <a:rPr lang="es-ES_tradnl" b="1" noProof="0" dirty="0"/>
              <a:t>Contexto y Problema</a:t>
            </a:r>
          </a:p>
          <a:p>
            <a:r>
              <a:rPr lang="es-ES_tradnl" b="1" noProof="0" dirty="0"/>
              <a:t>Dependencias</a:t>
            </a:r>
            <a:r>
              <a:rPr lang="es-ES_tradnl" b="1" baseline="0" noProof="0" dirty="0"/>
              <a:t> con servicios de terceros</a:t>
            </a:r>
          </a:p>
          <a:p>
            <a:r>
              <a:rPr lang="es-ES_tradnl" b="1" baseline="0" noProof="0" dirty="0" err="1"/>
              <a:t>Dificlutad</a:t>
            </a:r>
            <a:r>
              <a:rPr lang="es-ES_tradnl" b="1" baseline="0" noProof="0" dirty="0"/>
              <a:t> de monitorizar en la nube respecto a </a:t>
            </a:r>
            <a:r>
              <a:rPr lang="es-ES_tradnl" b="1" baseline="0" noProof="0" dirty="0" err="1"/>
              <a:t>On-Premises</a:t>
            </a:r>
            <a:endParaRPr lang="es-ES_tradnl" b="1" baseline="0" noProof="0" dirty="0"/>
          </a:p>
          <a:p>
            <a:r>
              <a:rPr lang="es-ES_tradnl" b="1" baseline="0" noProof="0" dirty="0"/>
              <a:t>SLA</a:t>
            </a:r>
            <a:endParaRPr lang="es-ES_tradnl" b="1" noProof="0" dirty="0"/>
          </a:p>
          <a:p>
            <a:endParaRPr lang="es-ES_tradnl" noProof="0" dirty="0"/>
          </a:p>
          <a:p>
            <a:r>
              <a:rPr lang="es-ES_tradnl" b="1" noProof="0" dirty="0"/>
              <a:t>Solución</a:t>
            </a:r>
          </a:p>
          <a:p>
            <a:r>
              <a:rPr lang="es-ES_tradnl" noProof="0" dirty="0"/>
              <a:t>Obtener </a:t>
            </a:r>
            <a:r>
              <a:rPr lang="es-ES_tradnl" noProof="0" dirty="0" err="1"/>
              <a:t>info</a:t>
            </a:r>
            <a:r>
              <a:rPr lang="es-ES_tradnl" noProof="0" dirty="0"/>
              <a:t> sobre</a:t>
            </a:r>
            <a:r>
              <a:rPr lang="es-ES_tradnl" baseline="0" noProof="0" dirty="0"/>
              <a:t> la salud de la aplicación a través de un </a:t>
            </a:r>
            <a:r>
              <a:rPr lang="es-ES_tradnl" baseline="0" noProof="0" dirty="0" err="1"/>
              <a:t>endpoint</a:t>
            </a:r>
            <a:endParaRPr lang="es-ES_tradnl" noProof="0" dirty="0"/>
          </a:p>
          <a:p>
            <a:endParaRPr lang="es-ES_tradnl" noProof="0" dirty="0"/>
          </a:p>
          <a:p>
            <a:r>
              <a:rPr lang="es-ES_tradnl" b="1" noProof="0" dirty="0"/>
              <a:t>Este modelo es ideal para:</a:t>
            </a:r>
          </a:p>
          <a:p>
            <a:r>
              <a:rPr lang="es-ES_tradnl" noProof="0" dirty="0"/>
              <a:t>• Comprobar la disponibilidad.</a:t>
            </a:r>
          </a:p>
          <a:p>
            <a:r>
              <a:rPr lang="es-ES_tradnl" noProof="0" dirty="0"/>
              <a:t>• Comprobar el correcto</a:t>
            </a:r>
            <a:r>
              <a:rPr lang="es-ES_tradnl" baseline="0" noProof="0" dirty="0"/>
              <a:t> </a:t>
            </a:r>
            <a:r>
              <a:rPr lang="es-ES_tradnl" noProof="0" dirty="0"/>
              <a:t>funcionamiento.</a:t>
            </a:r>
          </a:p>
          <a:p>
            <a:r>
              <a:rPr lang="es-ES_tradnl" noProof="0" dirty="0"/>
              <a:t>• Detectar</a:t>
            </a:r>
            <a:r>
              <a:rPr lang="es-ES_tradnl" baseline="0" noProof="0" dirty="0"/>
              <a:t> </a:t>
            </a:r>
            <a:r>
              <a:rPr lang="es-ES_tradnl" noProof="0" dirty="0"/>
              <a:t>y aislar un fallo que podría interrumpir otras aplicaciones.</a:t>
            </a:r>
          </a:p>
          <a:p>
            <a:r>
              <a:rPr lang="es-ES_tradnl" noProof="0" dirty="0"/>
              <a:t>• Para complementar la instrumentación existente dentro de la aplicación, tales como contadores de</a:t>
            </a:r>
            <a:r>
              <a:rPr lang="es-ES_tradnl" baseline="0" noProof="0" dirty="0"/>
              <a:t> rendimiento.</a:t>
            </a:r>
          </a:p>
          <a:p>
            <a:endParaRPr lang="es-ES_tradnl" noProof="0" dirty="0"/>
          </a:p>
          <a:p>
            <a:r>
              <a:rPr lang="es-ES_tradnl" b="1" noProof="0" dirty="0"/>
              <a:t>No es ideal:</a:t>
            </a:r>
          </a:p>
          <a:p>
            <a:pPr marL="171450" indent="-171450">
              <a:buFont typeface="Arial" charset="0"/>
              <a:buChar char="•"/>
            </a:pPr>
            <a:r>
              <a:rPr lang="es-ES_tradnl" noProof="0" dirty="0"/>
              <a:t>Como reemplazo</a:t>
            </a:r>
            <a:r>
              <a:rPr lang="es-ES_tradnl" baseline="0" noProof="0" dirty="0"/>
              <a:t> de los </a:t>
            </a:r>
            <a:r>
              <a:rPr lang="es-ES_tradnl" baseline="0" noProof="0" dirty="0" err="1"/>
              <a:t>logs</a:t>
            </a:r>
            <a:r>
              <a:rPr lang="es-ES_tradnl" baseline="0" noProof="0" dirty="0"/>
              <a:t> y auditoria</a:t>
            </a:r>
            <a:r>
              <a:rPr lang="es-ES_tradnl" noProof="0" dirty="0"/>
              <a:t>.</a:t>
            </a:r>
          </a:p>
        </p:txBody>
      </p:sp>
      <p:sp>
        <p:nvSpPr>
          <p:cNvPr id="4" name="Slide Number Placeholder 3"/>
          <p:cNvSpPr>
            <a:spLocks noGrp="1"/>
          </p:cNvSpPr>
          <p:nvPr>
            <p:ph type="sldNum" sz="quarter" idx="10"/>
          </p:nvPr>
        </p:nvSpPr>
        <p:spPr/>
        <p:txBody>
          <a:bodyPr/>
          <a:lstStyle/>
          <a:p>
            <a:fld id="{0A022EBD-BBAC-421C-8A09-D2D2324E6070}" type="slidenum">
              <a:rPr lang="sv-SE" smtClean="0"/>
              <a:pPr/>
              <a:t>31</a:t>
            </a:fld>
            <a:endParaRPr lang="sv-SE"/>
          </a:p>
        </p:txBody>
      </p:sp>
    </p:spTree>
    <p:extLst>
      <p:ext uri="{BB962C8B-B14F-4D97-AF65-F5344CB8AC3E}">
        <p14:creationId xmlns:p14="http://schemas.microsoft.com/office/powerpoint/2010/main" val="2988065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noProof="0" dirty="0"/>
          </a:p>
        </p:txBody>
      </p:sp>
      <p:sp>
        <p:nvSpPr>
          <p:cNvPr id="4" name="Platshållare för bildnummer 3"/>
          <p:cNvSpPr>
            <a:spLocks noGrp="1"/>
          </p:cNvSpPr>
          <p:nvPr>
            <p:ph type="sldNum" sz="quarter" idx="10"/>
          </p:nvPr>
        </p:nvSpPr>
        <p:spPr/>
        <p:txBody>
          <a:bodyPr/>
          <a:lstStyle/>
          <a:p>
            <a:fld id="{0A022EBD-BBAC-421C-8A09-D2D2324E6070}" type="slidenum">
              <a:rPr lang="sv-SE" smtClean="0"/>
              <a:pPr/>
              <a:t>32</a:t>
            </a:fld>
            <a:endParaRPr lang="sv-SE"/>
          </a:p>
        </p:txBody>
      </p:sp>
    </p:spTree>
    <p:extLst>
      <p:ext uri="{BB962C8B-B14F-4D97-AF65-F5344CB8AC3E}">
        <p14:creationId xmlns:p14="http://schemas.microsoft.com/office/powerpoint/2010/main" val="1967809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r>
              <a:rPr lang="es-ES_tradnl" b="1" noProof="0" dirty="0"/>
              <a:t>Contexto y Problema</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Requests to download static content.</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Processing cycles can be put to better use.</a:t>
            </a:r>
          </a:p>
          <a:p>
            <a:endParaRPr lang="es-ES_tradnl" b="1" noProof="0" dirty="0"/>
          </a:p>
          <a:p>
            <a:r>
              <a:rPr lang="es-ES_tradnl" b="1" noProof="0" dirty="0"/>
              <a:t>Solución</a:t>
            </a:r>
          </a:p>
          <a:p>
            <a:r>
              <a:rPr lang="es-ES_tradnl" noProof="0" dirty="0"/>
              <a:t>Storage</a:t>
            </a:r>
            <a:r>
              <a:rPr lang="es-ES_tradnl" baseline="0" noProof="0" dirty="0"/>
              <a:t> </a:t>
            </a:r>
          </a:p>
          <a:p>
            <a:r>
              <a:rPr lang="es-ES_tradnl" baseline="0" noProof="0" dirty="0"/>
              <a:t>CDN</a:t>
            </a:r>
            <a:endParaRPr lang="es-ES_tradnl" noProof="0" dirty="0"/>
          </a:p>
          <a:p>
            <a:endParaRPr lang="es-ES_tradnl" noProof="0" dirty="0"/>
          </a:p>
          <a:p>
            <a:r>
              <a:rPr lang="es-ES_tradnl" b="1" noProof="0" dirty="0"/>
              <a:t>Este modelo es ideal para:</a:t>
            </a:r>
          </a:p>
          <a:p>
            <a:r>
              <a:rPr lang="es-ES_tradnl" noProof="0" dirty="0"/>
              <a:t>• Reducir al mínimo el costo de alojamiento de sitios web y aplicaciones que contienen algunos recursos estáticos.</a:t>
            </a:r>
          </a:p>
          <a:p>
            <a:r>
              <a:rPr lang="es-ES_tradnl" noProof="0" dirty="0"/>
              <a:t>• Exposición de recursos estáticos y contenidos para aplicaciones que se ejecutan en otros entornos de alojamiento o servidores de correo locales.</a:t>
            </a:r>
          </a:p>
          <a:p>
            <a:r>
              <a:rPr lang="es-ES_tradnl" noProof="0" dirty="0"/>
              <a:t>• Localización de contenido en más de un área geográfica mediante el uso de una red de distribución de contenidos que almacena en caché el contenido de la cuenta de almacenamiento en múltiples centros de datos en todo el mundo.</a:t>
            </a:r>
          </a:p>
          <a:p>
            <a:r>
              <a:rPr lang="es-ES_tradnl" noProof="0" dirty="0"/>
              <a:t>• costos de monitoreo y el uso de ancho de banda. El uso de una cuenta de almacenamiento por separado para algunos o la totalidad del contenido estático permite que los costes sean más fáciles de distinguir de hospedaje y costos de tiempo de ejecución.</a:t>
            </a:r>
          </a:p>
          <a:p>
            <a:endParaRPr lang="es-ES_tradnl" noProof="0" dirty="0"/>
          </a:p>
          <a:p>
            <a:r>
              <a:rPr lang="es-ES_tradnl" b="1" noProof="0" dirty="0"/>
              <a:t>Este patrón podría no ser adecuado en las siguientes situaciones:</a:t>
            </a:r>
          </a:p>
          <a:p>
            <a:r>
              <a:rPr lang="es-ES_tradnl" noProof="0" dirty="0"/>
              <a:t>• procesamiento en el contenido estático antes de entregarlo al cliente. Por ejemplo, puede ser necesario añadir una marca de tiempo a un documento.</a:t>
            </a:r>
          </a:p>
          <a:p>
            <a:r>
              <a:rPr lang="es-ES_tradnl" noProof="0" dirty="0"/>
              <a:t>• El volumen de contenido estático es muy pequeña. La sobrecarga de recuperar este contenido de almacenamiento por separado pueden ser mayores que el costo-beneficio de separar hacia fuera de los recursos informáticos.</a:t>
            </a:r>
          </a:p>
        </p:txBody>
      </p:sp>
      <p:sp>
        <p:nvSpPr>
          <p:cNvPr id="4" name="Slide Number Placeholder 3"/>
          <p:cNvSpPr>
            <a:spLocks noGrp="1"/>
          </p:cNvSpPr>
          <p:nvPr>
            <p:ph type="sldNum" sz="quarter" idx="10"/>
          </p:nvPr>
        </p:nvSpPr>
        <p:spPr/>
        <p:txBody>
          <a:bodyPr/>
          <a:lstStyle/>
          <a:p>
            <a:fld id="{0A022EBD-BBAC-421C-8A09-D2D2324E6070}" type="slidenum">
              <a:rPr lang="sv-SE" smtClean="0"/>
              <a:pPr/>
              <a:t>33</a:t>
            </a:fld>
            <a:endParaRPr lang="sv-SE"/>
          </a:p>
        </p:txBody>
      </p:sp>
    </p:spTree>
    <p:extLst>
      <p:ext uri="{BB962C8B-B14F-4D97-AF65-F5344CB8AC3E}">
        <p14:creationId xmlns:p14="http://schemas.microsoft.com/office/powerpoint/2010/main" val="1674018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744538"/>
            <a:ext cx="5956300" cy="3722687"/>
          </a:xfrm>
        </p:spPr>
      </p:sp>
      <p:sp>
        <p:nvSpPr>
          <p:cNvPr id="3" name="Notes Placeholder 2"/>
          <p:cNvSpPr>
            <a:spLocks noGrp="1"/>
          </p:cNvSpPr>
          <p:nvPr>
            <p:ph type="body" idx="1"/>
          </p:nvPr>
        </p:nvSpPr>
        <p:spPr/>
        <p:txBody>
          <a:bodyPr/>
          <a:lstStyle/>
          <a:p>
            <a:r>
              <a:rPr lang="es-ES_tradnl" b="1" noProof="0" dirty="0"/>
              <a:t>Contexto y Problema</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Client programs and web browsers often need to read and write files or data streams to and from an application’s storage.</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This approach absorbs valuable resources such as compute, memory, and bandwidth.</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stores have the capability to handle upload and download of data.</a:t>
            </a:r>
          </a:p>
          <a:p>
            <a:endParaRPr lang="es-ES_tradnl" noProof="0" dirty="0"/>
          </a:p>
          <a:p>
            <a:r>
              <a:rPr lang="es-ES_tradnl" b="1" noProof="0" dirty="0"/>
              <a:t>Solución</a:t>
            </a:r>
          </a:p>
          <a:p>
            <a:r>
              <a:rPr lang="es-ES_tradnl" b="1" noProof="0" dirty="0" err="1"/>
              <a:t>SASKey</a:t>
            </a:r>
            <a:r>
              <a:rPr lang="es-ES_tradnl" b="1" noProof="0" dirty="0"/>
              <a:t> por un tiempo limitado</a:t>
            </a:r>
          </a:p>
          <a:p>
            <a:endParaRPr lang="es-ES_tradnl" noProof="0" dirty="0"/>
          </a:p>
          <a:p>
            <a:r>
              <a:rPr lang="es-ES_tradnl" b="1" noProof="0" dirty="0"/>
              <a:t>Este modelo es ideal para las siguientes situaciones:</a:t>
            </a:r>
          </a:p>
          <a:p>
            <a:r>
              <a:rPr lang="es-ES_tradnl" noProof="0" dirty="0"/>
              <a:t>• Para </a:t>
            </a:r>
            <a:r>
              <a:rPr lang="es-ES_tradnl" b="1" noProof="0" dirty="0"/>
              <a:t>minimizar la carga de recursos y maximizar el rendimiento y la escalabilidad</a:t>
            </a:r>
            <a:r>
              <a:rPr lang="es-ES_tradnl" noProof="0" dirty="0"/>
              <a:t>. Usando una llave de valet no requiere el recurso a ser bloqueado, no se requiere ninguna llamada al servidor </a:t>
            </a:r>
          </a:p>
          <a:p>
            <a:r>
              <a:rPr lang="es-ES_tradnl" noProof="0" dirty="0"/>
              <a:t>• Para </a:t>
            </a:r>
            <a:r>
              <a:rPr lang="es-ES_tradnl" b="1" noProof="0" dirty="0"/>
              <a:t>reducir al mínimo los costos operativos. </a:t>
            </a:r>
          </a:p>
          <a:p>
            <a:r>
              <a:rPr lang="es-ES_tradnl" noProof="0" dirty="0"/>
              <a:t>• Cuando los </a:t>
            </a:r>
            <a:r>
              <a:rPr lang="es-ES_tradnl" b="1" noProof="0" dirty="0"/>
              <a:t>clientes suben o descargan</a:t>
            </a:r>
            <a:r>
              <a:rPr lang="es-ES_tradnl" b="1" baseline="0" noProof="0" dirty="0"/>
              <a:t> datos con </a:t>
            </a:r>
            <a:r>
              <a:rPr lang="es-ES_tradnl" b="1" noProof="0" dirty="0"/>
              <a:t>frecuencia</a:t>
            </a:r>
            <a:r>
              <a:rPr lang="es-ES_tradnl" noProof="0" dirty="0"/>
              <a:t>.</a:t>
            </a:r>
          </a:p>
          <a:p>
            <a:endParaRPr lang="es-ES_tradnl" noProof="0" dirty="0"/>
          </a:p>
          <a:p>
            <a:r>
              <a:rPr lang="es-ES_tradnl" b="1" noProof="0" dirty="0"/>
              <a:t>Este patrón podría no ser adecuado en las siguientes situaciones:</a:t>
            </a:r>
          </a:p>
          <a:p>
            <a:r>
              <a:rPr lang="es-ES_tradnl" noProof="0" dirty="0"/>
              <a:t>• </a:t>
            </a:r>
            <a:r>
              <a:rPr lang="es-ES_tradnl" b="1" noProof="0" dirty="0"/>
              <a:t>Si la aplicación debe realizar alguna tarea en los datos antes de que se almacene o antes de que se envía al cliente. </a:t>
            </a:r>
          </a:p>
          <a:p>
            <a:r>
              <a:rPr lang="es-ES_tradnl" b="1" noProof="0" dirty="0"/>
              <a:t>• Si es necesario para mantener una</a:t>
            </a:r>
            <a:r>
              <a:rPr lang="es-ES_tradnl" b="1" baseline="0" noProof="0" dirty="0"/>
              <a:t> auditoria y control de números que se ha transferido el recurso</a:t>
            </a:r>
          </a:p>
          <a:p>
            <a:r>
              <a:rPr lang="es-ES_tradnl" b="1" noProof="0" dirty="0"/>
              <a:t>• Si es necesario limitar el tamaño de los datos, especialmente durante las operaciones de carga.</a:t>
            </a:r>
          </a:p>
        </p:txBody>
      </p:sp>
      <p:sp>
        <p:nvSpPr>
          <p:cNvPr id="4" name="Slide Number Placeholder 3"/>
          <p:cNvSpPr>
            <a:spLocks noGrp="1"/>
          </p:cNvSpPr>
          <p:nvPr>
            <p:ph type="sldNum" sz="quarter" idx="10"/>
          </p:nvPr>
        </p:nvSpPr>
        <p:spPr/>
        <p:txBody>
          <a:bodyPr/>
          <a:lstStyle/>
          <a:p>
            <a:fld id="{0A022EBD-BBAC-421C-8A09-D2D2324E6070}" type="slidenum">
              <a:rPr lang="sv-SE" smtClean="0"/>
              <a:pPr/>
              <a:t>34</a:t>
            </a:fld>
            <a:endParaRPr lang="sv-SE"/>
          </a:p>
        </p:txBody>
      </p:sp>
    </p:spTree>
    <p:extLst>
      <p:ext uri="{BB962C8B-B14F-4D97-AF65-F5344CB8AC3E}">
        <p14:creationId xmlns:p14="http://schemas.microsoft.com/office/powerpoint/2010/main" val="1768416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A022EBD-BBAC-421C-8A09-D2D2324E6070}" type="slidenum">
              <a:rPr lang="sv-SE" smtClean="0"/>
              <a:pPr/>
              <a:t>35</a:t>
            </a:fld>
            <a:endParaRPr lang="sv-SE"/>
          </a:p>
        </p:txBody>
      </p:sp>
    </p:spTree>
    <p:extLst>
      <p:ext uri="{BB962C8B-B14F-4D97-AF65-F5344CB8AC3E}">
        <p14:creationId xmlns:p14="http://schemas.microsoft.com/office/powerpoint/2010/main" val="2495091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022EBD-BBAC-421C-8A09-D2D2324E6070}" type="slidenum">
              <a:rPr lang="sv-SE" smtClean="0"/>
              <a:pPr/>
              <a:t>36</a:t>
            </a:fld>
            <a:endParaRPr lang="sv-SE"/>
          </a:p>
        </p:txBody>
      </p:sp>
    </p:spTree>
    <p:extLst>
      <p:ext uri="{BB962C8B-B14F-4D97-AF65-F5344CB8AC3E}">
        <p14:creationId xmlns:p14="http://schemas.microsoft.com/office/powerpoint/2010/main" val="2386237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A022EBD-BBAC-421C-8A09-D2D2324E6070}" type="slidenum">
              <a:rPr lang="sv-SE" smtClean="0"/>
              <a:pPr/>
              <a:t>37</a:t>
            </a:fld>
            <a:endParaRPr lang="sv-SE"/>
          </a:p>
        </p:txBody>
      </p:sp>
    </p:spTree>
    <p:extLst>
      <p:ext uri="{BB962C8B-B14F-4D97-AF65-F5344CB8AC3E}">
        <p14:creationId xmlns:p14="http://schemas.microsoft.com/office/powerpoint/2010/main" val="3814463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022EBD-BBAC-421C-8A09-D2D2324E6070}" type="slidenum">
              <a:rPr lang="sv-SE" smtClean="0"/>
              <a:pPr/>
              <a:t>4</a:t>
            </a:fld>
            <a:endParaRPr lang="sv-SE"/>
          </a:p>
        </p:txBody>
      </p:sp>
    </p:spTree>
    <p:extLst>
      <p:ext uri="{BB962C8B-B14F-4D97-AF65-F5344CB8AC3E}">
        <p14:creationId xmlns:p14="http://schemas.microsoft.com/office/powerpoint/2010/main" val="1758529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100 million (by August 8th, Google Play Mkt)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Daily Active Users – 20+ millions</a:t>
            </a:r>
          </a:p>
        </p:txBody>
      </p:sp>
      <p:sp>
        <p:nvSpPr>
          <p:cNvPr id="4" name="Platshållare för bildnummer 3"/>
          <p:cNvSpPr>
            <a:spLocks noGrp="1"/>
          </p:cNvSpPr>
          <p:nvPr>
            <p:ph type="sldNum" sz="quarter" idx="10"/>
          </p:nvPr>
        </p:nvSpPr>
        <p:spPr/>
        <p:txBody>
          <a:bodyPr/>
          <a:lstStyle/>
          <a:p>
            <a:fld id="{0A022EBD-BBAC-421C-8A09-D2D2324E6070}" type="slidenum">
              <a:rPr lang="sv-SE" smtClean="0"/>
              <a:pPr/>
              <a:t>5</a:t>
            </a:fld>
            <a:endParaRPr lang="sv-SE"/>
          </a:p>
        </p:txBody>
      </p:sp>
    </p:spTree>
    <p:extLst>
      <p:ext uri="{BB962C8B-B14F-4D97-AF65-F5344CB8AC3E}">
        <p14:creationId xmlns:p14="http://schemas.microsoft.com/office/powerpoint/2010/main" val="105375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171450" indent="-171450">
              <a:buFont typeface="Arial" panose="020B0604020202020204" pitchFamily="34" charset="0"/>
              <a:buChar char="•"/>
            </a:pPr>
            <a:r>
              <a:rPr lang="en-US" dirty="0"/>
              <a:t>Google Cloud Platform</a:t>
            </a:r>
          </a:p>
          <a:p>
            <a:pPr marL="171450" indent="-171450">
              <a:buFont typeface="Arial" panose="020B0604020202020204" pitchFamily="34" charset="0"/>
              <a:buChar char="•"/>
            </a:pPr>
            <a:r>
              <a:rPr lang="en-US" dirty="0"/>
              <a:t>Java</a:t>
            </a:r>
          </a:p>
          <a:p>
            <a:pPr marL="171450" indent="-171450">
              <a:buFont typeface="Arial" panose="020B0604020202020204" pitchFamily="34" charset="0"/>
              <a:buChar char="•"/>
            </a:pPr>
            <a:r>
              <a:rPr lang="en-US" dirty="0"/>
              <a:t>NoSQL (</a:t>
            </a:r>
            <a:r>
              <a:rPr lang="en-US" dirty="0" err="1"/>
              <a:t>BigTable</a:t>
            </a:r>
            <a:r>
              <a:rPr lang="en-US" dirty="0"/>
              <a:t>?)</a:t>
            </a:r>
          </a:p>
          <a:p>
            <a:pPr marL="171450" indent="-171450">
              <a:buFont typeface="Arial" panose="020B0604020202020204" pitchFamily="34" charset="0"/>
              <a:buChar char="•"/>
            </a:pPr>
            <a:r>
              <a:rPr lang="en-US" b="1" dirty="0"/>
              <a:t>No offline mode</a:t>
            </a:r>
          </a:p>
          <a:p>
            <a:pPr marL="171450" indent="-171450">
              <a:buFont typeface="Arial" panose="020B0604020202020204" pitchFamily="34" charset="0"/>
              <a:buChar char="•"/>
            </a:pPr>
            <a:r>
              <a:rPr lang="en-US" b="1" dirty="0"/>
              <a:t>No global consistency</a:t>
            </a:r>
          </a:p>
          <a:p>
            <a:pPr marL="171450" indent="-171450">
              <a:buFont typeface="Arial" panose="020B0604020202020204" pitchFamily="34" charset="0"/>
              <a:buChar char="•"/>
            </a:pPr>
            <a:r>
              <a:rPr lang="en-US" b="1" dirty="0"/>
              <a:t>Load Balancing</a:t>
            </a:r>
          </a:p>
          <a:p>
            <a:pPr marL="171450" indent="-171450">
              <a:buFont typeface="Arial" panose="020B0604020202020204" pitchFamily="34" charset="0"/>
              <a:buChar char="•"/>
            </a:pPr>
            <a:r>
              <a:rPr lang="en-US" b="1" dirty="0" err="1"/>
              <a:t>Sharding</a:t>
            </a:r>
            <a:endParaRPr lang="en-US" b="1" dirty="0"/>
          </a:p>
          <a:p>
            <a:pPr marL="171450" indent="-171450">
              <a:buFont typeface="Arial" panose="020B0604020202020204" pitchFamily="34" charset="0"/>
              <a:buChar char="•"/>
            </a:pPr>
            <a:r>
              <a:rPr lang="en-US" b="1" dirty="0"/>
              <a:t>Dynamic Scaling</a:t>
            </a:r>
            <a:endParaRPr lang="sv-SE" b="1" dirty="0"/>
          </a:p>
        </p:txBody>
      </p:sp>
      <p:sp>
        <p:nvSpPr>
          <p:cNvPr id="4" name="Platshållare för bildnummer 3"/>
          <p:cNvSpPr>
            <a:spLocks noGrp="1"/>
          </p:cNvSpPr>
          <p:nvPr>
            <p:ph type="sldNum" sz="quarter" idx="10"/>
          </p:nvPr>
        </p:nvSpPr>
        <p:spPr/>
        <p:txBody>
          <a:bodyPr/>
          <a:lstStyle/>
          <a:p>
            <a:fld id="{0A022EBD-BBAC-421C-8A09-D2D2324E6070}" type="slidenum">
              <a:rPr lang="sv-SE" smtClean="0"/>
              <a:pPr/>
              <a:t>6</a:t>
            </a:fld>
            <a:endParaRPr lang="sv-SE"/>
          </a:p>
        </p:txBody>
      </p:sp>
    </p:spTree>
    <p:extLst>
      <p:ext uri="{BB962C8B-B14F-4D97-AF65-F5344CB8AC3E}">
        <p14:creationId xmlns:p14="http://schemas.microsoft.com/office/powerpoint/2010/main" val="2215499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0A022EBD-BBAC-421C-8A09-D2D2324E6070}" type="slidenum">
              <a:rPr lang="sv-SE" smtClean="0"/>
              <a:pPr/>
              <a:t>7</a:t>
            </a:fld>
            <a:endParaRPr lang="sv-SE"/>
          </a:p>
        </p:txBody>
      </p:sp>
    </p:spTree>
    <p:extLst>
      <p:ext uri="{BB962C8B-B14F-4D97-AF65-F5344CB8AC3E}">
        <p14:creationId xmlns:p14="http://schemas.microsoft.com/office/powerpoint/2010/main" val="361093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97298" rtl="0" eaLnBrk="1" fontAlgn="auto" latinLnBrk="0" hangingPunct="1">
              <a:lnSpc>
                <a:spcPct val="100000"/>
              </a:lnSpc>
              <a:spcBef>
                <a:spcPts val="816"/>
              </a:spcBef>
              <a:spcAft>
                <a:spcPts val="0"/>
              </a:spcAft>
              <a:buClrTx/>
              <a:buSzTx/>
              <a:buFont typeface="Arial" panose="020B0604020202020204" pitchFamily="34" charset="0"/>
              <a:buNone/>
              <a:tabLst>
                <a:tab pos="0" algn="l"/>
              </a:tabLst>
              <a:defRPr/>
            </a:pPr>
            <a:r>
              <a:rPr lang="es-ES_tradnl" sz="1200" noProof="0" dirty="0">
                <a:solidFill>
                  <a:schemeClr val="tx1"/>
                </a:solidFill>
                <a:latin typeface="+mn-lt"/>
              </a:rPr>
              <a:t>A</a:t>
            </a:r>
            <a:r>
              <a:rPr lang="es-ES_tradnl" sz="1200" baseline="0" noProof="0" dirty="0">
                <a:solidFill>
                  <a:schemeClr val="tx1"/>
                </a:solidFill>
                <a:latin typeface="+mn-lt"/>
              </a:rPr>
              <a:t> la hora de diseñar aplicaciones para la nube debéis considerar que en realidad estáis diseñando una aplicación para un ambiente  que por definición es </a:t>
            </a:r>
            <a:r>
              <a:rPr lang="es-ES_tradnl" sz="1200" baseline="0" noProof="0" dirty="0" err="1">
                <a:solidFill>
                  <a:schemeClr val="tx1"/>
                </a:solidFill>
                <a:latin typeface="+mn-lt"/>
              </a:rPr>
              <a:t>multi-tenant</a:t>
            </a:r>
            <a:r>
              <a:rPr lang="es-ES_tradnl" sz="1200" baseline="0" noProof="0" dirty="0">
                <a:solidFill>
                  <a:schemeClr val="tx1"/>
                </a:solidFill>
                <a:latin typeface="+mn-lt"/>
              </a:rPr>
              <a:t> y distribuido, que funciona  en una abstracción de hardware básico, a escala de internet y compuesta por múltiples servicios.</a:t>
            </a:r>
            <a:endParaRPr lang="es-ES_tradnl" sz="1200" noProof="0" dirty="0">
              <a:solidFill>
                <a:schemeClr val="tx1"/>
              </a:solidFill>
              <a:latin typeface="+mn-lt"/>
            </a:endParaRPr>
          </a:p>
          <a:p>
            <a:pPr marL="291436" indent="-291436" defTabSz="497298">
              <a:spcBef>
                <a:spcPts val="816"/>
              </a:spcBef>
              <a:buFont typeface="Arial" panose="020B0604020202020204" pitchFamily="34" charset="0"/>
              <a:buChar char="•"/>
              <a:tabLst>
                <a:tab pos="0" algn="l"/>
              </a:tabLst>
            </a:pPr>
            <a:endParaRPr lang="en-US" sz="1200" b="1" kern="1200" dirty="0">
              <a:solidFill>
                <a:srgbClr val="FFFF00"/>
              </a:solidFill>
              <a:latin typeface="Segoe UI Light" pitchFamily="34" charset="0"/>
              <a:ea typeface="+mn-ea"/>
              <a:cs typeface="+mn-cs"/>
            </a:endParaRPr>
          </a:p>
          <a:p>
            <a:pPr marL="291436" indent="-291436" defTabSz="497298">
              <a:spcBef>
                <a:spcPts val="816"/>
              </a:spcBef>
              <a:buFont typeface="Arial" panose="020B0604020202020204" pitchFamily="34" charset="0"/>
              <a:buChar char="•"/>
              <a:tabLst>
                <a:tab pos="0" algn="l"/>
              </a:tabLst>
            </a:pPr>
            <a:r>
              <a:rPr lang="es-ES_tradnl" sz="1200" b="1" kern="1200" dirty="0" err="1">
                <a:solidFill>
                  <a:srgbClr val="FFFF00"/>
                </a:solidFill>
                <a:latin typeface="Segoe UI Light" pitchFamily="34" charset="0"/>
                <a:ea typeface="+mn-ea"/>
                <a:cs typeface="+mn-cs"/>
              </a:rPr>
              <a:t>Multi-tenant</a:t>
            </a:r>
            <a:r>
              <a:rPr lang="es-ES_tradnl" sz="1200" b="1" kern="1200" dirty="0">
                <a:solidFill>
                  <a:srgbClr val="FFFF00"/>
                </a:solidFill>
                <a:latin typeface="Segoe UI Light" pitchFamily="34" charset="0"/>
                <a:ea typeface="+mn-ea"/>
                <a:cs typeface="+mn-cs"/>
              </a:rPr>
              <a:t>.</a:t>
            </a:r>
            <a:r>
              <a:rPr lang="es-ES_tradnl" sz="1200" kern="1200" dirty="0">
                <a:solidFill>
                  <a:srgbClr val="FFFF00"/>
                </a:solidFill>
                <a:latin typeface="Segoe UI Light" pitchFamily="34" charset="0"/>
                <a:ea typeface="+mn-ea"/>
                <a:cs typeface="+mn-cs"/>
              </a:rPr>
              <a:t>  Porque los recursos que utilizareis son compartidos con otros.</a:t>
            </a:r>
            <a:r>
              <a:rPr lang="es-ES_tradnl" sz="1200" kern="1200" baseline="0" dirty="0">
                <a:solidFill>
                  <a:srgbClr val="FFFF00"/>
                </a:solidFill>
                <a:latin typeface="Segoe UI Light" pitchFamily="34" charset="0"/>
                <a:ea typeface="+mn-ea"/>
                <a:cs typeface="+mn-cs"/>
              </a:rPr>
              <a:t> Recordad que no estáis solos en los </a:t>
            </a:r>
            <a:r>
              <a:rPr lang="es-ES_tradnl" sz="1200" kern="1200" baseline="0" dirty="0" err="1">
                <a:solidFill>
                  <a:srgbClr val="FFFF00"/>
                </a:solidFill>
                <a:latin typeface="Segoe UI Light" pitchFamily="34" charset="0"/>
                <a:ea typeface="+mn-ea"/>
                <a:cs typeface="+mn-cs"/>
              </a:rPr>
              <a:t>datacenters</a:t>
            </a:r>
            <a:r>
              <a:rPr lang="is-IS" sz="1200" kern="1200" baseline="0" dirty="0">
                <a:solidFill>
                  <a:srgbClr val="FFFF00"/>
                </a:solidFill>
                <a:latin typeface="Segoe UI Light" pitchFamily="34" charset="0"/>
                <a:ea typeface="+mn-ea"/>
                <a:cs typeface="+mn-cs"/>
              </a:rPr>
              <a:t>…</a:t>
            </a:r>
            <a:endParaRPr lang="es-ES_tradnl" sz="1200" kern="1200" dirty="0">
              <a:solidFill>
                <a:schemeClr val="tx1"/>
              </a:solidFill>
              <a:latin typeface="Segoe UI Light" pitchFamily="34" charset="0"/>
              <a:ea typeface="+mn-ea"/>
              <a:cs typeface="+mn-cs"/>
            </a:endParaRPr>
          </a:p>
          <a:p>
            <a:pPr marL="291436" indent="-291436" defTabSz="497298">
              <a:spcBef>
                <a:spcPts val="816"/>
              </a:spcBef>
              <a:buFont typeface="Arial" panose="020B0604020202020204" pitchFamily="34" charset="0"/>
              <a:buChar char="•"/>
              <a:tabLst>
                <a:tab pos="0" algn="l"/>
              </a:tabLst>
            </a:pPr>
            <a:r>
              <a:rPr lang="es-ES_tradnl" sz="1200" b="1" kern="1200" dirty="0">
                <a:solidFill>
                  <a:srgbClr val="FFFF00"/>
                </a:solidFill>
                <a:latin typeface="Segoe UI Light" pitchFamily="34" charset="0"/>
                <a:ea typeface="+mn-ea"/>
                <a:cs typeface="+mn-cs"/>
              </a:rPr>
              <a:t>Distribuido.</a:t>
            </a:r>
            <a:r>
              <a:rPr lang="es-ES_tradnl" sz="1200" kern="1200" dirty="0">
                <a:solidFill>
                  <a:srgbClr val="FFFF00"/>
                </a:solidFill>
                <a:latin typeface="Segoe UI Light" pitchFamily="34" charset="0"/>
                <a:ea typeface="+mn-ea"/>
                <a:cs typeface="+mn-cs"/>
              </a:rPr>
              <a:t>  Las</a:t>
            </a:r>
            <a:r>
              <a:rPr lang="es-ES_tradnl" sz="1200" kern="1200" baseline="0" dirty="0">
                <a:solidFill>
                  <a:srgbClr val="FFFF00"/>
                </a:solidFill>
                <a:latin typeface="Segoe UI Light" pitchFamily="34" charset="0"/>
                <a:ea typeface="+mn-ea"/>
                <a:cs typeface="+mn-cs"/>
              </a:rPr>
              <a:t> aplicaciones en la nube son distribuidas, y  buscan un equilibrio entre la consistencia, disponibilidad y tolerancia al particionado (teorema CAP)</a:t>
            </a:r>
            <a:r>
              <a:rPr lang="es-ES_tradnl" sz="1200" kern="1200" dirty="0">
                <a:solidFill>
                  <a:schemeClr val="tx1"/>
                </a:solidFill>
                <a:latin typeface="Segoe UI Light" pitchFamily="34" charset="0"/>
                <a:ea typeface="+mn-ea"/>
                <a:cs typeface="+mn-cs"/>
              </a:rPr>
              <a:t>.</a:t>
            </a:r>
          </a:p>
          <a:p>
            <a:pPr marL="291436" indent="-291436" defTabSz="497298">
              <a:spcBef>
                <a:spcPts val="816"/>
              </a:spcBef>
              <a:buFont typeface="Arial" panose="020B0604020202020204" pitchFamily="34" charset="0"/>
              <a:buChar char="•"/>
              <a:tabLst>
                <a:tab pos="0" algn="l"/>
              </a:tabLst>
            </a:pPr>
            <a:r>
              <a:rPr lang="es-ES_tradnl" sz="1200" b="1" kern="1200" dirty="0" err="1">
                <a:solidFill>
                  <a:srgbClr val="FFFF00"/>
                </a:solidFill>
                <a:latin typeface="Segoe UI Light" pitchFamily="34" charset="0"/>
                <a:ea typeface="+mn-ea"/>
                <a:cs typeface="+mn-cs"/>
              </a:rPr>
              <a:t>Abstraccion</a:t>
            </a:r>
            <a:r>
              <a:rPr lang="es-ES_tradnl" sz="1200" b="1" kern="1200" dirty="0">
                <a:solidFill>
                  <a:srgbClr val="FFFF00"/>
                </a:solidFill>
                <a:latin typeface="Segoe UI Light" pitchFamily="34" charset="0"/>
                <a:ea typeface="+mn-ea"/>
                <a:cs typeface="+mn-cs"/>
              </a:rPr>
              <a:t>.</a:t>
            </a:r>
            <a:r>
              <a:rPr lang="es-ES_tradnl" sz="1200" kern="1200" dirty="0">
                <a:solidFill>
                  <a:srgbClr val="FFFF00"/>
                </a:solidFill>
                <a:latin typeface="Segoe UI Light" pitchFamily="34" charset="0"/>
                <a:ea typeface="+mn-ea"/>
                <a:cs typeface="+mn-cs"/>
              </a:rPr>
              <a:t>  Las aplicaciones son</a:t>
            </a:r>
            <a:r>
              <a:rPr lang="es-ES_tradnl" sz="1200" kern="1200" baseline="0" dirty="0">
                <a:solidFill>
                  <a:srgbClr val="FFFF00"/>
                </a:solidFill>
                <a:latin typeface="Segoe UI Light" pitchFamily="34" charset="0"/>
                <a:ea typeface="+mn-ea"/>
                <a:cs typeface="+mn-cs"/>
              </a:rPr>
              <a:t> desarrolladas para ser ejecutadas en varios niveles de abstracción: </a:t>
            </a:r>
            <a:r>
              <a:rPr lang="es-ES_tradnl" sz="1200" kern="1200" dirty="0" err="1">
                <a:solidFill>
                  <a:schemeClr val="tx1"/>
                </a:solidFill>
                <a:latin typeface="Segoe UI Light" pitchFamily="34" charset="0"/>
                <a:ea typeface="+mn-ea"/>
                <a:cs typeface="+mn-cs"/>
              </a:rPr>
              <a:t>IaaS</a:t>
            </a:r>
            <a:r>
              <a:rPr lang="es-ES_tradnl" sz="1200" kern="1200" dirty="0">
                <a:solidFill>
                  <a:schemeClr val="tx1"/>
                </a:solidFill>
                <a:latin typeface="Segoe UI Light" pitchFamily="34" charset="0"/>
                <a:ea typeface="+mn-ea"/>
                <a:cs typeface="+mn-cs"/>
              </a:rPr>
              <a:t>,</a:t>
            </a:r>
            <a:r>
              <a:rPr lang="es-ES_tradnl" sz="1200" kern="1200" baseline="0" dirty="0">
                <a:solidFill>
                  <a:schemeClr val="tx1"/>
                </a:solidFill>
                <a:latin typeface="Segoe UI Light" pitchFamily="34" charset="0"/>
                <a:ea typeface="+mn-ea"/>
                <a:cs typeface="+mn-cs"/>
              </a:rPr>
              <a:t> </a:t>
            </a:r>
            <a:r>
              <a:rPr lang="es-ES_tradnl" sz="1200" kern="1200" baseline="0" dirty="0" err="1">
                <a:solidFill>
                  <a:schemeClr val="tx1"/>
                </a:solidFill>
                <a:latin typeface="Segoe UI Light" pitchFamily="34" charset="0"/>
                <a:ea typeface="+mn-ea"/>
                <a:cs typeface="+mn-cs"/>
              </a:rPr>
              <a:t>PaaS</a:t>
            </a:r>
            <a:r>
              <a:rPr lang="es-ES_tradnl" sz="1200" kern="1200" baseline="0" dirty="0">
                <a:solidFill>
                  <a:schemeClr val="tx1"/>
                </a:solidFill>
                <a:latin typeface="Segoe UI Light" pitchFamily="34" charset="0"/>
                <a:ea typeface="+mn-ea"/>
                <a:cs typeface="+mn-cs"/>
              </a:rPr>
              <a:t> y SaaS</a:t>
            </a:r>
            <a:endParaRPr lang="es-ES_tradnl" sz="1200" kern="1200" dirty="0">
              <a:solidFill>
                <a:schemeClr val="tx1"/>
              </a:solidFill>
              <a:latin typeface="Segoe UI Light" pitchFamily="34" charset="0"/>
              <a:ea typeface="+mn-ea"/>
              <a:cs typeface="+mn-cs"/>
            </a:endParaRPr>
          </a:p>
          <a:p>
            <a:pPr marL="291436" indent="-291436" defTabSz="497298">
              <a:spcBef>
                <a:spcPts val="816"/>
              </a:spcBef>
              <a:buFont typeface="Arial" panose="020B0604020202020204" pitchFamily="34" charset="0"/>
              <a:buChar char="•"/>
              <a:tabLst>
                <a:tab pos="0" algn="l"/>
              </a:tabLst>
            </a:pPr>
            <a:r>
              <a:rPr lang="es-ES_tradnl" sz="1200" b="1" baseline="0" noProof="0" dirty="0">
                <a:solidFill>
                  <a:schemeClr val="tx1"/>
                </a:solidFill>
                <a:latin typeface="+mn-lt"/>
              </a:rPr>
              <a:t>Hardware básico, a escala de internet</a:t>
            </a:r>
            <a:r>
              <a:rPr lang="es-ES_tradnl" sz="1200" b="1" kern="1200" baseline="0" noProof="0" dirty="0">
                <a:solidFill>
                  <a:srgbClr val="FFFF00"/>
                </a:solidFill>
                <a:latin typeface="Segoe UI Light" pitchFamily="34" charset="0"/>
                <a:ea typeface="+mn-ea"/>
                <a:cs typeface="+mn-cs"/>
              </a:rPr>
              <a:t>.</a:t>
            </a:r>
            <a:r>
              <a:rPr lang="es-ES_tradnl" sz="1200" kern="1200" dirty="0">
                <a:solidFill>
                  <a:srgbClr val="FFFF00"/>
                </a:solidFill>
                <a:latin typeface="Segoe UI Light" pitchFamily="34" charset="0"/>
                <a:ea typeface="+mn-ea"/>
                <a:cs typeface="+mn-cs"/>
              </a:rPr>
              <a:t>  La</a:t>
            </a:r>
            <a:r>
              <a:rPr lang="es-ES_tradnl" sz="1200" kern="1200" baseline="0" dirty="0">
                <a:solidFill>
                  <a:srgbClr val="FFFF00"/>
                </a:solidFill>
                <a:latin typeface="Segoe UI Light" pitchFamily="34" charset="0"/>
                <a:ea typeface="+mn-ea"/>
                <a:cs typeface="+mn-cs"/>
              </a:rPr>
              <a:t> plataforma de la nube esta construida utilizando “hardware básico” diseñado para lograr un balance entre costo, eficiencia y rendimiento. Esto implica que </a:t>
            </a:r>
            <a:r>
              <a:rPr lang="es-ES_tradnl" sz="1200" kern="1200" baseline="0" dirty="0" err="1">
                <a:solidFill>
                  <a:srgbClr val="FFFF00"/>
                </a:solidFill>
                <a:latin typeface="Segoe UI Light" pitchFamily="34" charset="0"/>
                <a:ea typeface="+mn-ea"/>
                <a:cs typeface="+mn-cs"/>
              </a:rPr>
              <a:t>debeis</a:t>
            </a:r>
            <a:r>
              <a:rPr lang="es-ES_tradnl" sz="1200" kern="1200" baseline="0" dirty="0">
                <a:solidFill>
                  <a:srgbClr val="FFFF00"/>
                </a:solidFill>
                <a:latin typeface="Segoe UI Light" pitchFamily="34" charset="0"/>
                <a:ea typeface="+mn-ea"/>
                <a:cs typeface="+mn-cs"/>
              </a:rPr>
              <a:t> preparar las aplicaciones para posibles fallos y escalar de forma horizontal (</a:t>
            </a:r>
            <a:r>
              <a:rPr lang="es-ES_tradnl" sz="1200" kern="1200" baseline="0" dirty="0" err="1">
                <a:solidFill>
                  <a:srgbClr val="FFFF00"/>
                </a:solidFill>
                <a:latin typeface="Segoe UI Light" pitchFamily="34" charset="0"/>
                <a:ea typeface="+mn-ea"/>
                <a:cs typeface="+mn-cs"/>
              </a:rPr>
              <a:t>scale</a:t>
            </a:r>
            <a:r>
              <a:rPr lang="es-ES_tradnl" sz="1200" kern="1200" baseline="0" dirty="0">
                <a:solidFill>
                  <a:srgbClr val="FFFF00"/>
                </a:solidFill>
                <a:latin typeface="Segoe UI Light" pitchFamily="34" charset="0"/>
                <a:ea typeface="+mn-ea"/>
                <a:cs typeface="+mn-cs"/>
              </a:rPr>
              <a:t> </a:t>
            </a:r>
            <a:r>
              <a:rPr lang="es-ES_tradnl" sz="1200" kern="1200" baseline="0" dirty="0" err="1">
                <a:solidFill>
                  <a:srgbClr val="FFFF00"/>
                </a:solidFill>
                <a:latin typeface="Segoe UI Light" pitchFamily="34" charset="0"/>
                <a:ea typeface="+mn-ea"/>
                <a:cs typeface="+mn-cs"/>
              </a:rPr>
              <a:t>out</a:t>
            </a:r>
            <a:r>
              <a:rPr lang="es-ES_tradnl" sz="1200" kern="1200" baseline="0" dirty="0">
                <a:solidFill>
                  <a:srgbClr val="FFFF00"/>
                </a:solidFill>
                <a:latin typeface="Segoe UI Light" pitchFamily="34" charset="0"/>
                <a:ea typeface="+mn-ea"/>
                <a:cs typeface="+mn-cs"/>
              </a:rPr>
              <a:t>)</a:t>
            </a:r>
            <a:endParaRPr lang="es-ES_tradnl" sz="1200" kern="1200" dirty="0">
              <a:solidFill>
                <a:schemeClr val="tx1"/>
              </a:solidFill>
              <a:latin typeface="Segoe UI Light" pitchFamily="34" charset="0"/>
              <a:ea typeface="+mn-ea"/>
              <a:cs typeface="+mn-cs"/>
            </a:endParaRPr>
          </a:p>
          <a:p>
            <a:pPr marL="291436" indent="-291436" defTabSz="497298">
              <a:spcBef>
                <a:spcPts val="816"/>
              </a:spcBef>
              <a:buFont typeface="Arial" panose="020B0604020202020204" pitchFamily="34" charset="0"/>
              <a:buChar char="•"/>
              <a:tabLst>
                <a:tab pos="0" algn="l"/>
              </a:tabLst>
            </a:pPr>
            <a:r>
              <a:rPr lang="es-ES_tradnl" sz="1200" b="1" kern="1200" dirty="0">
                <a:solidFill>
                  <a:srgbClr val="FFFF00"/>
                </a:solidFill>
                <a:latin typeface="Segoe UI Light" pitchFamily="34" charset="0"/>
                <a:ea typeface="+mn-ea"/>
                <a:cs typeface="+mn-cs"/>
              </a:rPr>
              <a:t>Compuesto de </a:t>
            </a:r>
            <a:r>
              <a:rPr lang="es-ES_tradnl" sz="1200" b="1" kern="1200" dirty="0" err="1">
                <a:solidFill>
                  <a:srgbClr val="FFFF00"/>
                </a:solidFill>
                <a:latin typeface="Segoe UI Light" pitchFamily="34" charset="0"/>
                <a:ea typeface="+mn-ea"/>
                <a:cs typeface="+mn-cs"/>
              </a:rPr>
              <a:t>multiples</a:t>
            </a:r>
            <a:r>
              <a:rPr lang="es-ES_tradnl" sz="1200" b="1" kern="1200" dirty="0">
                <a:solidFill>
                  <a:srgbClr val="FFFF00"/>
                </a:solidFill>
                <a:latin typeface="Segoe UI Light" pitchFamily="34" charset="0"/>
                <a:ea typeface="+mn-ea"/>
                <a:cs typeface="+mn-cs"/>
              </a:rPr>
              <a:t> servicios.</a:t>
            </a:r>
            <a:r>
              <a:rPr lang="es-ES_tradnl" sz="1200" kern="1200" dirty="0">
                <a:solidFill>
                  <a:srgbClr val="FFFF00"/>
                </a:solidFill>
                <a:latin typeface="Segoe UI Light" pitchFamily="34" charset="0"/>
                <a:ea typeface="+mn-ea"/>
                <a:cs typeface="+mn-cs"/>
              </a:rPr>
              <a:t>  Finalmente Vuestras</a:t>
            </a:r>
            <a:r>
              <a:rPr lang="es-ES_tradnl" sz="1200" kern="1200" baseline="0" dirty="0">
                <a:solidFill>
                  <a:srgbClr val="FFFF00"/>
                </a:solidFill>
                <a:latin typeface="Segoe UI Light" pitchFamily="34" charset="0"/>
                <a:ea typeface="+mn-ea"/>
                <a:cs typeface="+mn-cs"/>
              </a:rPr>
              <a:t> aplicaciones estarán compuestas de servicios de la plataforma, servicios de aplicación (que escribiréis vosotros) y servicios externos (i.e. servicios que contratáis como por </a:t>
            </a:r>
            <a:r>
              <a:rPr lang="es-ES_tradnl" sz="1200" kern="1200" baseline="0" dirty="0" err="1">
                <a:solidFill>
                  <a:srgbClr val="FFFF00"/>
                </a:solidFill>
                <a:latin typeface="Segoe UI Light" pitchFamily="34" charset="0"/>
                <a:ea typeface="+mn-ea"/>
                <a:cs typeface="+mn-cs"/>
              </a:rPr>
              <a:t>ejmeplo</a:t>
            </a:r>
            <a:r>
              <a:rPr lang="es-ES_tradnl" sz="1200" kern="1200" baseline="0" dirty="0">
                <a:solidFill>
                  <a:srgbClr val="FFFF00"/>
                </a:solidFill>
                <a:latin typeface="Segoe UI Light" pitchFamily="34" charset="0"/>
                <a:ea typeface="+mn-ea"/>
                <a:cs typeface="+mn-cs"/>
              </a:rPr>
              <a:t> office 365)</a:t>
            </a:r>
            <a:endParaRPr lang="en-US" sz="1200" kern="1200" dirty="0">
              <a:solidFill>
                <a:schemeClr val="tx1"/>
              </a:solidFill>
              <a:latin typeface="Segoe UI Light" pitchFamily="34" charset="0"/>
              <a:ea typeface="+mn-ea"/>
              <a:cs typeface="+mn-cs"/>
            </a:endParaRP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a:defRPr/>
            </a:pPr>
            <a:fld id="{8A703F05-7A0A-428D-ABB2-0E063F126D47}" type="slidenum">
              <a:rPr lang="es-ES_tradnl" smtClean="0"/>
              <a:pPr>
                <a:defRPr/>
              </a:pPr>
              <a:t>8</a:t>
            </a:fld>
            <a:endParaRPr lang="es-ES_tradnl"/>
          </a:p>
        </p:txBody>
      </p:sp>
    </p:spTree>
    <p:extLst>
      <p:ext uri="{BB962C8B-B14F-4D97-AF65-F5344CB8AC3E}">
        <p14:creationId xmlns:p14="http://schemas.microsoft.com/office/powerpoint/2010/main" val="35454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s-ES_tradnl" noProof="0" dirty="0"/>
              <a:t>Cuando os</a:t>
            </a:r>
            <a:r>
              <a:rPr lang="es-ES_tradnl" baseline="0" noProof="0" dirty="0"/>
              <a:t> digo que vuestros servicios se ejecutaran a escala de internet debéis considerar los distintos aspectos que esto implica:</a:t>
            </a:r>
            <a:endParaRPr lang="es-ES_tradnl" noProof="0" dirty="0"/>
          </a:p>
          <a:p>
            <a:pPr marL="171450" indent="-171450">
              <a:buFont typeface="Arial" charset="0"/>
              <a:buChar char="•"/>
            </a:pPr>
            <a:r>
              <a:rPr lang="es-ES_tradnl" noProof="0" dirty="0"/>
              <a:t>Es normal que se presenten fallos</a:t>
            </a:r>
            <a:r>
              <a:rPr lang="es-ES_tradnl" baseline="0" noProof="0" dirty="0"/>
              <a:t> o interrupciones.</a:t>
            </a:r>
            <a:endParaRPr lang="es-ES_tradnl" noProof="0" dirty="0"/>
          </a:p>
          <a:p>
            <a:pPr marL="171450" indent="-171450">
              <a:buFont typeface="Arial" charset="0"/>
              <a:buChar char="•"/>
            </a:pPr>
            <a:r>
              <a:rPr lang="es-ES_tradnl" noProof="0" dirty="0"/>
              <a:t>La Latencia</a:t>
            </a:r>
            <a:r>
              <a:rPr lang="es-ES_tradnl" baseline="0" noProof="0" dirty="0"/>
              <a:t> es un </a:t>
            </a:r>
            <a:r>
              <a:rPr lang="es-ES_tradnl" noProof="0" dirty="0"/>
              <a:t>hecho.</a:t>
            </a:r>
          </a:p>
          <a:p>
            <a:pPr marL="171450" indent="-171450">
              <a:buFont typeface="Arial" charset="0"/>
              <a:buChar char="•"/>
            </a:pPr>
            <a:r>
              <a:rPr lang="es-ES_tradnl" noProof="0" dirty="0"/>
              <a:t>CAP: Debéis</a:t>
            </a:r>
            <a:r>
              <a:rPr lang="es-ES_tradnl" baseline="0" noProof="0" dirty="0"/>
              <a:t> escoger dos de las siguientes características: </a:t>
            </a:r>
            <a:r>
              <a:rPr lang="es-ES_tradnl" b="1" noProof="0" dirty="0"/>
              <a:t>Consistencia</a:t>
            </a:r>
            <a:r>
              <a:rPr lang="es-ES_tradnl" noProof="0" dirty="0"/>
              <a:t>,</a:t>
            </a:r>
            <a:r>
              <a:rPr lang="es-ES_tradnl" baseline="0" noProof="0" dirty="0"/>
              <a:t> </a:t>
            </a:r>
            <a:r>
              <a:rPr lang="es-ES_tradnl" b="1" noProof="0" dirty="0"/>
              <a:t>disponibilidad</a:t>
            </a:r>
            <a:r>
              <a:rPr lang="es-ES_tradnl" baseline="0" noProof="0" dirty="0"/>
              <a:t> y </a:t>
            </a:r>
            <a:r>
              <a:rPr lang="es-ES_tradnl" noProof="0" dirty="0"/>
              <a:t>la </a:t>
            </a:r>
            <a:r>
              <a:rPr lang="es-ES_tradnl" b="1" noProof="0" dirty="0"/>
              <a:t>tolerancia</a:t>
            </a:r>
            <a:r>
              <a:rPr lang="es-ES_tradnl" b="1" baseline="0" noProof="0" dirty="0"/>
              <a:t> al particionado</a:t>
            </a:r>
            <a:r>
              <a:rPr lang="es-ES_tradnl" noProof="0" dirty="0"/>
              <a:t>.</a:t>
            </a:r>
          </a:p>
          <a:p>
            <a:pPr marL="171450" indent="-171450">
              <a:buFont typeface="Arial" charset="0"/>
              <a:buChar char="•"/>
            </a:pPr>
            <a:r>
              <a:rPr lang="es-ES_tradnl" noProof="0" dirty="0"/>
              <a:t>Debéis poder realizar actualizaciones minimizando</a:t>
            </a:r>
            <a:r>
              <a:rPr lang="es-ES_tradnl" baseline="0" noProof="0" dirty="0"/>
              <a:t> el </a:t>
            </a:r>
            <a:r>
              <a:rPr lang="es-ES_tradnl" baseline="0" noProof="0" dirty="0" err="1"/>
              <a:t>downtime</a:t>
            </a:r>
            <a:r>
              <a:rPr lang="es-ES_tradnl" baseline="0" noProof="0" dirty="0"/>
              <a:t>.</a:t>
            </a:r>
            <a:endParaRPr lang="es-ES_tradnl" noProof="0" dirty="0"/>
          </a:p>
          <a:p>
            <a:pPr marL="171450" indent="-171450">
              <a:buFont typeface="Arial" charset="0"/>
              <a:buChar char="•"/>
            </a:pPr>
            <a:r>
              <a:rPr lang="es-ES_tradnl" noProof="0" dirty="0"/>
              <a:t>No</a:t>
            </a:r>
            <a:r>
              <a:rPr lang="es-ES_tradnl" baseline="0" noProof="0" dirty="0"/>
              <a:t> os enterareis de aquello que no podáis medir</a:t>
            </a:r>
            <a:r>
              <a:rPr lang="es-ES_tradnl" noProof="0" dirty="0"/>
              <a:t>.</a:t>
            </a:r>
          </a:p>
          <a:p>
            <a:pPr marL="171450" indent="-171450">
              <a:buFont typeface="Arial" charset="0"/>
              <a:buChar char="•"/>
            </a:pPr>
            <a:r>
              <a:rPr lang="es-ES_tradnl" noProof="0" dirty="0"/>
              <a:t>No hay nada como tener</a:t>
            </a:r>
            <a:r>
              <a:rPr lang="es-ES_tradnl" baseline="0" noProof="0" dirty="0"/>
              <a:t> vuestra aplicación en producción (por ejemplo la demanda puede ser impredecible)</a:t>
            </a:r>
            <a:endParaRPr lang="es-ES_tradnl" noProof="0" dirty="0"/>
          </a:p>
          <a:p>
            <a:pPr marL="171450" indent="-171450">
              <a:buFont typeface="Arial" charset="0"/>
              <a:buChar char="•"/>
            </a:pPr>
            <a:r>
              <a:rPr lang="es-ES_tradnl" noProof="0" dirty="0"/>
              <a:t>Los servicios deben ser lo</a:t>
            </a:r>
            <a:r>
              <a:rPr lang="es-ES_tradnl" baseline="0" noProof="0" dirty="0"/>
              <a:t> mas simple posible</a:t>
            </a:r>
          </a:p>
          <a:p>
            <a:pPr marL="171450" indent="-171450">
              <a:buFont typeface="Arial" charset="0"/>
              <a:buChar char="•"/>
            </a:pPr>
            <a:r>
              <a:rPr lang="es-ES_tradnl" noProof="0" dirty="0"/>
              <a:t>A medida</a:t>
            </a:r>
            <a:r>
              <a:rPr lang="es-ES_tradnl" baseline="0" noProof="0" dirty="0"/>
              <a:t> que escaláis, el costo por recurso debe disminuir</a:t>
            </a:r>
            <a:r>
              <a:rPr lang="es-ES_tradnl" noProof="0" dirty="0"/>
              <a:t>.</a:t>
            </a:r>
          </a:p>
        </p:txBody>
      </p:sp>
      <p:sp>
        <p:nvSpPr>
          <p:cNvPr id="4" name="Slide Number Placeholder 3"/>
          <p:cNvSpPr>
            <a:spLocks noGrp="1"/>
          </p:cNvSpPr>
          <p:nvPr>
            <p:ph type="sldNum" sz="quarter" idx="10"/>
          </p:nvPr>
        </p:nvSpPr>
        <p:spPr/>
        <p:txBody>
          <a:bodyPr/>
          <a:lstStyle/>
          <a:p>
            <a:fld id="{0A022EBD-BBAC-421C-8A09-D2D2324E6070}" type="slidenum">
              <a:rPr lang="sv-SE" smtClean="0"/>
              <a:pPr/>
              <a:t>9</a:t>
            </a:fld>
            <a:endParaRPr lang="sv-SE"/>
          </a:p>
        </p:txBody>
      </p:sp>
    </p:spTree>
    <p:extLst>
      <p:ext uri="{BB962C8B-B14F-4D97-AF65-F5344CB8AC3E}">
        <p14:creationId xmlns:p14="http://schemas.microsoft.com/office/powerpoint/2010/main" val="3378225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 Target="../slides/slide3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 Target="../slides/slide3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 Target="../slides/slide3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 Target="../slides/slide37.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 Target="../slides/slide3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 Target="../slides/slide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tart">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0" y="2449258"/>
            <a:ext cx="3478504" cy="1032384"/>
          </a:xfrm>
          <a:solidFill>
            <a:schemeClr val="tx1"/>
          </a:solidFill>
        </p:spPr>
        <p:txBody>
          <a:bodyPr wrap="none" lIns="828000" tIns="36000" rIns="288000" bIns="72000">
            <a:spAutoFit/>
          </a:bodyPr>
          <a:lstStyle>
            <a:lvl1pPr algn="l">
              <a:defRPr sz="6000" b="1">
                <a:solidFill>
                  <a:schemeClr val="bg1"/>
                </a:solidFill>
              </a:defRPr>
            </a:lvl1pPr>
          </a:lstStyle>
          <a:p>
            <a:r>
              <a:rPr lang="sv-SE" dirty="0"/>
              <a:t>Rubrik</a:t>
            </a:r>
          </a:p>
        </p:txBody>
      </p:sp>
      <p:sp>
        <p:nvSpPr>
          <p:cNvPr id="3" name="Underrubrik 2"/>
          <p:cNvSpPr>
            <a:spLocks noGrp="1"/>
          </p:cNvSpPr>
          <p:nvPr>
            <p:ph type="subTitle" idx="1" hasCustomPrompt="1"/>
          </p:nvPr>
        </p:nvSpPr>
        <p:spPr>
          <a:xfrm>
            <a:off x="4572000" y="4693704"/>
            <a:ext cx="4321175" cy="756084"/>
          </a:xfrm>
        </p:spPr>
        <p:txBody>
          <a:bodyPr anchor="b"/>
          <a:lstStyle>
            <a:lvl1pPr marL="0" indent="0" algn="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dirty="0" err="1"/>
              <a:t>Name</a:t>
            </a:r>
            <a:r>
              <a:rPr lang="sv-SE" dirty="0"/>
              <a:t> </a:t>
            </a:r>
            <a:r>
              <a:rPr lang="sv-SE" dirty="0" err="1"/>
              <a:t>of</a:t>
            </a:r>
            <a:r>
              <a:rPr lang="sv-SE" dirty="0"/>
              <a:t> Presenter</a:t>
            </a:r>
          </a:p>
        </p:txBody>
      </p:sp>
      <p:pic>
        <p:nvPicPr>
          <p:cNvPr id="5" name="Picture 4" descr="K:\kunder\2014\Sogeti\Logotyp\sogeti_varmred_rgb_utanprofil.jpg">
            <a:hlinkClick r:id="rId2" action="ppaction://hlinksldjump"/>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69"/>
          <a:stretch/>
        </p:blipFill>
        <p:spPr bwMode="auto">
          <a:xfrm>
            <a:off x="7607905" y="645180"/>
            <a:ext cx="1536095" cy="35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05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SA coverage">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5E61C29A-37F8-4119-8E72-78F1FC708597}" type="datetime1">
              <a:rPr lang="sv-SE" smtClean="0"/>
              <a:pPr/>
              <a:t>2017-01-21</a:t>
            </a:fld>
            <a:endParaRPr lang="sv-SE"/>
          </a:p>
        </p:txBody>
      </p:sp>
      <p:sp>
        <p:nvSpPr>
          <p:cNvPr id="4" name="Platshållare för sidfot 3"/>
          <p:cNvSpPr>
            <a:spLocks noGrp="1"/>
          </p:cNvSpPr>
          <p:nvPr>
            <p:ph type="ftr" sz="quarter" idx="11"/>
          </p:nvPr>
        </p:nvSpPr>
        <p:spPr/>
        <p:txBody>
          <a:bodyPr/>
          <a:lstStyle/>
          <a:p>
            <a:r>
              <a:rPr lang="sv-SE"/>
              <a:t>Sidfot</a:t>
            </a:r>
          </a:p>
        </p:txBody>
      </p:sp>
      <p:sp>
        <p:nvSpPr>
          <p:cNvPr id="5" name="Platshållare för bildnummer 4"/>
          <p:cNvSpPr>
            <a:spLocks noGrp="1"/>
          </p:cNvSpPr>
          <p:nvPr>
            <p:ph type="sldNum" sz="quarter" idx="12"/>
          </p:nvPr>
        </p:nvSpPr>
        <p:spPr/>
        <p:txBody>
          <a:bodyPr/>
          <a:lstStyle/>
          <a:p>
            <a:fld id="{6B734CD5-26A6-4D2C-9F4C-55F9ADBD3084}" type="slidenum">
              <a:rPr lang="sv-SE" smtClean="0"/>
              <a:pPr/>
              <a:t>‹#›</a:t>
            </a:fld>
            <a:endParaRPr lang="sv-SE"/>
          </a:p>
        </p:txBody>
      </p:sp>
      <p:sp>
        <p:nvSpPr>
          <p:cNvPr id="6" name="Rubrik 5"/>
          <p:cNvSpPr>
            <a:spLocks noGrp="1"/>
          </p:cNvSpPr>
          <p:nvPr>
            <p:ph type="title"/>
          </p:nvPr>
        </p:nvSpPr>
        <p:spPr/>
        <p:txBody>
          <a:bodyPr/>
          <a:lstStyle/>
          <a:p>
            <a:r>
              <a:rPr lang="en-US"/>
              <a:t>Click to edit Master title style</a:t>
            </a:r>
            <a:endParaRPr lang="sv-SE"/>
          </a:p>
        </p:txBody>
      </p:sp>
      <p:sp>
        <p:nvSpPr>
          <p:cNvPr id="9" name="Freeform 33"/>
          <p:cNvSpPr>
            <a:spLocks/>
          </p:cNvSpPr>
          <p:nvPr/>
        </p:nvSpPr>
        <p:spPr bwMode="auto">
          <a:xfrm>
            <a:off x="5503440" y="4458227"/>
            <a:ext cx="73947" cy="139678"/>
          </a:xfrm>
          <a:custGeom>
            <a:avLst/>
            <a:gdLst>
              <a:gd name="T0" fmla="*/ 8 w 16"/>
              <a:gd name="T1" fmla="*/ 30 h 30"/>
              <a:gd name="T2" fmla="*/ 9 w 16"/>
              <a:gd name="T3" fmla="*/ 29 h 30"/>
              <a:gd name="T4" fmla="*/ 15 w 16"/>
              <a:gd name="T5" fmla="*/ 19 h 30"/>
              <a:gd name="T6" fmla="*/ 15 w 16"/>
              <a:gd name="T7" fmla="*/ 1 h 30"/>
              <a:gd name="T8" fmla="*/ 15 w 16"/>
              <a:gd name="T9" fmla="*/ 0 h 30"/>
              <a:gd name="T10" fmla="*/ 6 w 16"/>
              <a:gd name="T11" fmla="*/ 5 h 30"/>
              <a:gd name="T12" fmla="*/ 0 w 16"/>
              <a:gd name="T13" fmla="*/ 5 h 30"/>
              <a:gd name="T14" fmla="*/ 0 w 16"/>
              <a:gd name="T15" fmla="*/ 30 h 30"/>
              <a:gd name="T16" fmla="*/ 8 w 16"/>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8" y="30"/>
                </a:moveTo>
                <a:cubicBezTo>
                  <a:pt x="8" y="30"/>
                  <a:pt x="8" y="30"/>
                  <a:pt x="9" y="29"/>
                </a:cubicBezTo>
                <a:cubicBezTo>
                  <a:pt x="14" y="26"/>
                  <a:pt x="14" y="25"/>
                  <a:pt x="15" y="19"/>
                </a:cubicBezTo>
                <a:cubicBezTo>
                  <a:pt x="16" y="13"/>
                  <a:pt x="16" y="4"/>
                  <a:pt x="15" y="1"/>
                </a:cubicBezTo>
                <a:cubicBezTo>
                  <a:pt x="15" y="0"/>
                  <a:pt x="15" y="0"/>
                  <a:pt x="15" y="0"/>
                </a:cubicBezTo>
                <a:cubicBezTo>
                  <a:pt x="9" y="1"/>
                  <a:pt x="6" y="5"/>
                  <a:pt x="6" y="5"/>
                </a:cubicBezTo>
                <a:cubicBezTo>
                  <a:pt x="0" y="5"/>
                  <a:pt x="0" y="5"/>
                  <a:pt x="0" y="5"/>
                </a:cubicBezTo>
                <a:cubicBezTo>
                  <a:pt x="0" y="30"/>
                  <a:pt x="0" y="30"/>
                  <a:pt x="0" y="30"/>
                </a:cubicBezTo>
                <a:lnTo>
                  <a:pt x="8" y="30"/>
                </a:ln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34"/>
          <p:cNvSpPr>
            <a:spLocks/>
          </p:cNvSpPr>
          <p:nvPr/>
        </p:nvSpPr>
        <p:spPr bwMode="auto">
          <a:xfrm>
            <a:off x="5326791" y="4478770"/>
            <a:ext cx="234166" cy="246490"/>
          </a:xfrm>
          <a:custGeom>
            <a:avLst/>
            <a:gdLst>
              <a:gd name="T0" fmla="*/ 51 w 51"/>
              <a:gd name="T1" fmla="*/ 30 h 53"/>
              <a:gd name="T2" fmla="*/ 49 w 51"/>
              <a:gd name="T3" fmla="*/ 30 h 53"/>
              <a:gd name="T4" fmla="*/ 46 w 51"/>
              <a:gd name="T5" fmla="*/ 25 h 53"/>
              <a:gd name="T6" fmla="*/ 38 w 51"/>
              <a:gd name="T7" fmla="*/ 25 h 53"/>
              <a:gd name="T8" fmla="*/ 38 w 51"/>
              <a:gd name="T9" fmla="*/ 0 h 53"/>
              <a:gd name="T10" fmla="*/ 13 w 51"/>
              <a:gd name="T11" fmla="*/ 0 h 53"/>
              <a:gd name="T12" fmla="*/ 13 w 51"/>
              <a:gd name="T13" fmla="*/ 7 h 53"/>
              <a:gd name="T14" fmla="*/ 23 w 51"/>
              <a:gd name="T15" fmla="*/ 25 h 53"/>
              <a:gd name="T16" fmla="*/ 4 w 51"/>
              <a:gd name="T17" fmla="*/ 31 h 53"/>
              <a:gd name="T18" fmla="*/ 0 w 51"/>
              <a:gd name="T19" fmla="*/ 44 h 53"/>
              <a:gd name="T20" fmla="*/ 13 w 51"/>
              <a:gd name="T21" fmla="*/ 51 h 53"/>
              <a:gd name="T22" fmla="*/ 29 w 51"/>
              <a:gd name="T23" fmla="*/ 53 h 53"/>
              <a:gd name="T24" fmla="*/ 51 w 51"/>
              <a:gd name="T25"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3">
                <a:moveTo>
                  <a:pt x="51" y="30"/>
                </a:moveTo>
                <a:cubicBezTo>
                  <a:pt x="50" y="30"/>
                  <a:pt x="49" y="30"/>
                  <a:pt x="49" y="30"/>
                </a:cubicBezTo>
                <a:cubicBezTo>
                  <a:pt x="47" y="28"/>
                  <a:pt x="43" y="28"/>
                  <a:pt x="46" y="25"/>
                </a:cubicBezTo>
                <a:cubicBezTo>
                  <a:pt x="38" y="25"/>
                  <a:pt x="38" y="25"/>
                  <a:pt x="38" y="25"/>
                </a:cubicBezTo>
                <a:cubicBezTo>
                  <a:pt x="38" y="0"/>
                  <a:pt x="38" y="0"/>
                  <a:pt x="38" y="0"/>
                </a:cubicBezTo>
                <a:cubicBezTo>
                  <a:pt x="13" y="0"/>
                  <a:pt x="13" y="0"/>
                  <a:pt x="13" y="0"/>
                </a:cubicBezTo>
                <a:cubicBezTo>
                  <a:pt x="13" y="0"/>
                  <a:pt x="13" y="2"/>
                  <a:pt x="13" y="7"/>
                </a:cubicBezTo>
                <a:cubicBezTo>
                  <a:pt x="14" y="12"/>
                  <a:pt x="25" y="22"/>
                  <a:pt x="23" y="25"/>
                </a:cubicBezTo>
                <a:cubicBezTo>
                  <a:pt x="20" y="29"/>
                  <a:pt x="6" y="29"/>
                  <a:pt x="4" y="31"/>
                </a:cubicBezTo>
                <a:cubicBezTo>
                  <a:pt x="3" y="33"/>
                  <a:pt x="1" y="38"/>
                  <a:pt x="0" y="44"/>
                </a:cubicBezTo>
                <a:cubicBezTo>
                  <a:pt x="3" y="47"/>
                  <a:pt x="5" y="49"/>
                  <a:pt x="13" y="51"/>
                </a:cubicBezTo>
                <a:cubicBezTo>
                  <a:pt x="21" y="52"/>
                  <a:pt x="26" y="52"/>
                  <a:pt x="29" y="53"/>
                </a:cubicBezTo>
                <a:cubicBezTo>
                  <a:pt x="35" y="47"/>
                  <a:pt x="43" y="38"/>
                  <a:pt x="51" y="30"/>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ihandsfigur 118"/>
          <p:cNvSpPr>
            <a:spLocks/>
          </p:cNvSpPr>
          <p:nvPr/>
        </p:nvSpPr>
        <p:spPr bwMode="auto">
          <a:xfrm>
            <a:off x="6657680" y="5251320"/>
            <a:ext cx="1629601" cy="463681"/>
          </a:xfrm>
          <a:custGeom>
            <a:avLst/>
            <a:gdLst>
              <a:gd name="connsiteX0" fmla="*/ 564780 w 1629601"/>
              <a:gd name="connsiteY0" fmla="*/ 326 h 463681"/>
              <a:gd name="connsiteX1" fmla="*/ 601950 w 1629601"/>
              <a:gd name="connsiteY1" fmla="*/ 74751 h 463681"/>
              <a:gd name="connsiteX2" fmla="*/ 601950 w 1629601"/>
              <a:gd name="connsiteY2" fmla="*/ 163129 h 463681"/>
              <a:gd name="connsiteX3" fmla="*/ 653057 w 1629601"/>
              <a:gd name="connsiteY3" fmla="*/ 242206 h 463681"/>
              <a:gd name="connsiteX4" fmla="*/ 708811 w 1629601"/>
              <a:gd name="connsiteY4" fmla="*/ 209645 h 463681"/>
              <a:gd name="connsiteX5" fmla="*/ 838902 w 1629601"/>
              <a:gd name="connsiteY5" fmla="*/ 172432 h 463681"/>
              <a:gd name="connsiteX6" fmla="*/ 955055 w 1629601"/>
              <a:gd name="connsiteY6" fmla="*/ 186388 h 463681"/>
              <a:gd name="connsiteX7" fmla="*/ 1038686 w 1629601"/>
              <a:gd name="connsiteY7" fmla="*/ 139873 h 463681"/>
              <a:gd name="connsiteX8" fmla="*/ 1089793 w 1629601"/>
              <a:gd name="connsiteY8" fmla="*/ 56145 h 463681"/>
              <a:gd name="connsiteX9" fmla="*/ 1103731 w 1629601"/>
              <a:gd name="connsiteY9" fmla="*/ 74751 h 463681"/>
              <a:gd name="connsiteX10" fmla="*/ 1154839 w 1629601"/>
              <a:gd name="connsiteY10" fmla="*/ 181735 h 463681"/>
              <a:gd name="connsiteX11" fmla="*/ 1178069 w 1629601"/>
              <a:gd name="connsiteY11" fmla="*/ 218947 h 463681"/>
              <a:gd name="connsiteX12" fmla="*/ 1164131 w 1629601"/>
              <a:gd name="connsiteY12" fmla="*/ 279418 h 463681"/>
              <a:gd name="connsiteX13" fmla="*/ 1126962 w 1629601"/>
              <a:gd name="connsiteY13" fmla="*/ 316630 h 463681"/>
              <a:gd name="connsiteX14" fmla="*/ 1159485 w 1629601"/>
              <a:gd name="connsiteY14" fmla="*/ 288721 h 463681"/>
              <a:gd name="connsiteX15" fmla="*/ 1192008 w 1629601"/>
              <a:gd name="connsiteY15" fmla="*/ 316630 h 463681"/>
              <a:gd name="connsiteX16" fmla="*/ 1247762 w 1629601"/>
              <a:gd name="connsiteY16" fmla="*/ 311977 h 463681"/>
              <a:gd name="connsiteX17" fmla="*/ 1280285 w 1629601"/>
              <a:gd name="connsiteY17" fmla="*/ 344538 h 463681"/>
              <a:gd name="connsiteX18" fmla="*/ 1247762 w 1629601"/>
              <a:gd name="connsiteY18" fmla="*/ 409660 h 463681"/>
              <a:gd name="connsiteX19" fmla="*/ 1303516 w 1629601"/>
              <a:gd name="connsiteY19" fmla="*/ 335236 h 463681"/>
              <a:gd name="connsiteX20" fmla="*/ 1363915 w 1629601"/>
              <a:gd name="connsiteY20" fmla="*/ 353841 h 463681"/>
              <a:gd name="connsiteX21" fmla="*/ 1461484 w 1629601"/>
              <a:gd name="connsiteY21" fmla="*/ 400356 h 463681"/>
              <a:gd name="connsiteX22" fmla="*/ 1503299 w 1629601"/>
              <a:gd name="connsiteY22" fmla="*/ 437569 h 463681"/>
              <a:gd name="connsiteX23" fmla="*/ 1563698 w 1629601"/>
              <a:gd name="connsiteY23" fmla="*/ 437569 h 463681"/>
              <a:gd name="connsiteX24" fmla="*/ 1600287 w 1629601"/>
              <a:gd name="connsiteY24" fmla="*/ 449779 h 463681"/>
              <a:gd name="connsiteX25" fmla="*/ 1629601 w 1629601"/>
              <a:gd name="connsiteY25" fmla="*/ 463681 h 463681"/>
              <a:gd name="connsiteX26" fmla="*/ 6120 w 1629601"/>
              <a:gd name="connsiteY26" fmla="*/ 463681 h 463681"/>
              <a:gd name="connsiteX27" fmla="*/ 7244 w 1629601"/>
              <a:gd name="connsiteY27" fmla="*/ 460827 h 463681"/>
              <a:gd name="connsiteX28" fmla="*/ 39767 w 1629601"/>
              <a:gd name="connsiteY28" fmla="*/ 349190 h 463681"/>
              <a:gd name="connsiteX29" fmla="*/ 2599 w 1629601"/>
              <a:gd name="connsiteY29" fmla="*/ 279418 h 463681"/>
              <a:gd name="connsiteX30" fmla="*/ 58353 w 1629601"/>
              <a:gd name="connsiteY30" fmla="*/ 237554 h 463681"/>
              <a:gd name="connsiteX31" fmla="*/ 114105 w 1629601"/>
              <a:gd name="connsiteY31" fmla="*/ 228252 h 463681"/>
              <a:gd name="connsiteX32" fmla="*/ 118752 w 1629601"/>
              <a:gd name="connsiteY32" fmla="*/ 195691 h 463681"/>
              <a:gd name="connsiteX33" fmla="*/ 169859 w 1629601"/>
              <a:gd name="connsiteY33" fmla="*/ 200342 h 463681"/>
              <a:gd name="connsiteX34" fmla="*/ 234905 w 1629601"/>
              <a:gd name="connsiteY34" fmla="*/ 256160 h 463681"/>
              <a:gd name="connsiteX35" fmla="*/ 304598 w 1629601"/>
              <a:gd name="connsiteY35" fmla="*/ 228252 h 463681"/>
              <a:gd name="connsiteX36" fmla="*/ 341766 w 1629601"/>
              <a:gd name="connsiteY36" fmla="*/ 167781 h 463681"/>
              <a:gd name="connsiteX37" fmla="*/ 304598 w 1629601"/>
              <a:gd name="connsiteY37" fmla="*/ 56145 h 463681"/>
              <a:gd name="connsiteX38" fmla="*/ 360350 w 1629601"/>
              <a:gd name="connsiteY38" fmla="*/ 74751 h 463681"/>
              <a:gd name="connsiteX39" fmla="*/ 509026 w 1629601"/>
              <a:gd name="connsiteY39" fmla="*/ 60797 h 463681"/>
              <a:gd name="connsiteX40" fmla="*/ 564780 w 1629601"/>
              <a:gd name="connsiteY40" fmla="*/ 326 h 46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29601" h="463681">
                <a:moveTo>
                  <a:pt x="564780" y="326"/>
                </a:moveTo>
                <a:cubicBezTo>
                  <a:pt x="583364" y="4977"/>
                  <a:pt x="601950" y="46841"/>
                  <a:pt x="601950" y="74751"/>
                </a:cubicBezTo>
                <a:cubicBezTo>
                  <a:pt x="601950" y="98009"/>
                  <a:pt x="601950" y="130568"/>
                  <a:pt x="601950" y="163129"/>
                </a:cubicBezTo>
                <a:cubicBezTo>
                  <a:pt x="606595" y="195691"/>
                  <a:pt x="629826" y="242206"/>
                  <a:pt x="653057" y="242206"/>
                </a:cubicBezTo>
                <a:cubicBezTo>
                  <a:pt x="680933" y="242206"/>
                  <a:pt x="680933" y="214296"/>
                  <a:pt x="708811" y="209645"/>
                </a:cubicBezTo>
                <a:cubicBezTo>
                  <a:pt x="736687" y="209645"/>
                  <a:pt x="797087" y="177084"/>
                  <a:pt x="838902" y="172432"/>
                </a:cubicBezTo>
                <a:cubicBezTo>
                  <a:pt x="876071" y="163129"/>
                  <a:pt x="936471" y="191039"/>
                  <a:pt x="955055" y="186388"/>
                </a:cubicBezTo>
                <a:cubicBezTo>
                  <a:pt x="968994" y="186388"/>
                  <a:pt x="1010809" y="172432"/>
                  <a:pt x="1038686" y="139873"/>
                </a:cubicBezTo>
                <a:cubicBezTo>
                  <a:pt x="1052624" y="125917"/>
                  <a:pt x="1071209" y="88705"/>
                  <a:pt x="1089793" y="56145"/>
                </a:cubicBezTo>
                <a:cubicBezTo>
                  <a:pt x="1094439" y="60797"/>
                  <a:pt x="1099086" y="70099"/>
                  <a:pt x="1103731" y="74751"/>
                </a:cubicBezTo>
                <a:cubicBezTo>
                  <a:pt x="1113024" y="93356"/>
                  <a:pt x="1140901" y="163129"/>
                  <a:pt x="1154839" y="181735"/>
                </a:cubicBezTo>
                <a:cubicBezTo>
                  <a:pt x="1168777" y="200342"/>
                  <a:pt x="1173424" y="209645"/>
                  <a:pt x="1178069" y="218947"/>
                </a:cubicBezTo>
                <a:cubicBezTo>
                  <a:pt x="1182716" y="232903"/>
                  <a:pt x="1173424" y="270115"/>
                  <a:pt x="1164131" y="279418"/>
                </a:cubicBezTo>
                <a:cubicBezTo>
                  <a:pt x="1154839" y="288721"/>
                  <a:pt x="1117670" y="302675"/>
                  <a:pt x="1126962" y="316630"/>
                </a:cubicBezTo>
                <a:cubicBezTo>
                  <a:pt x="1131608" y="330584"/>
                  <a:pt x="1145547" y="302675"/>
                  <a:pt x="1159485" y="288721"/>
                </a:cubicBezTo>
                <a:cubicBezTo>
                  <a:pt x="1178069" y="274767"/>
                  <a:pt x="1182716" y="307326"/>
                  <a:pt x="1192008" y="316630"/>
                </a:cubicBezTo>
                <a:cubicBezTo>
                  <a:pt x="1201300" y="325933"/>
                  <a:pt x="1224531" y="311977"/>
                  <a:pt x="1247762" y="311977"/>
                </a:cubicBezTo>
                <a:cubicBezTo>
                  <a:pt x="1275638" y="311977"/>
                  <a:pt x="1280285" y="339887"/>
                  <a:pt x="1280285" y="344538"/>
                </a:cubicBezTo>
                <a:cubicBezTo>
                  <a:pt x="1280285" y="349190"/>
                  <a:pt x="1233823" y="409660"/>
                  <a:pt x="1247762" y="409660"/>
                </a:cubicBezTo>
                <a:cubicBezTo>
                  <a:pt x="1261700" y="409660"/>
                  <a:pt x="1284930" y="349190"/>
                  <a:pt x="1303516" y="335236"/>
                </a:cubicBezTo>
                <a:cubicBezTo>
                  <a:pt x="1322100" y="321282"/>
                  <a:pt x="1345331" y="344538"/>
                  <a:pt x="1363915" y="353841"/>
                </a:cubicBezTo>
                <a:cubicBezTo>
                  <a:pt x="1377854" y="358494"/>
                  <a:pt x="1442900" y="391054"/>
                  <a:pt x="1461484" y="400356"/>
                </a:cubicBezTo>
                <a:cubicBezTo>
                  <a:pt x="1480068" y="405009"/>
                  <a:pt x="1494007" y="428266"/>
                  <a:pt x="1503299" y="437569"/>
                </a:cubicBezTo>
                <a:cubicBezTo>
                  <a:pt x="1507944" y="446873"/>
                  <a:pt x="1531175" y="437569"/>
                  <a:pt x="1563698" y="437569"/>
                </a:cubicBezTo>
                <a:cubicBezTo>
                  <a:pt x="1579960" y="439894"/>
                  <a:pt x="1590414" y="444546"/>
                  <a:pt x="1600287" y="449779"/>
                </a:cubicBezTo>
                <a:lnTo>
                  <a:pt x="1629601" y="463681"/>
                </a:lnTo>
                <a:lnTo>
                  <a:pt x="6120" y="463681"/>
                </a:lnTo>
                <a:lnTo>
                  <a:pt x="7244" y="460827"/>
                </a:lnTo>
                <a:cubicBezTo>
                  <a:pt x="25830" y="418963"/>
                  <a:pt x="44414" y="377099"/>
                  <a:pt x="39767" y="349190"/>
                </a:cubicBezTo>
                <a:cubicBezTo>
                  <a:pt x="35122" y="316630"/>
                  <a:pt x="-11340" y="298023"/>
                  <a:pt x="2599" y="279418"/>
                </a:cubicBezTo>
                <a:cubicBezTo>
                  <a:pt x="21183" y="260811"/>
                  <a:pt x="35122" y="232903"/>
                  <a:pt x="58353" y="237554"/>
                </a:cubicBezTo>
                <a:cubicBezTo>
                  <a:pt x="81584" y="242206"/>
                  <a:pt x="114105" y="242206"/>
                  <a:pt x="114105" y="228252"/>
                </a:cubicBezTo>
                <a:cubicBezTo>
                  <a:pt x="114105" y="218947"/>
                  <a:pt x="95521" y="195691"/>
                  <a:pt x="118752" y="195691"/>
                </a:cubicBezTo>
                <a:cubicBezTo>
                  <a:pt x="146628" y="195691"/>
                  <a:pt x="165214" y="181735"/>
                  <a:pt x="169859" y="200342"/>
                </a:cubicBezTo>
                <a:cubicBezTo>
                  <a:pt x="174506" y="218947"/>
                  <a:pt x="211674" y="256160"/>
                  <a:pt x="234905" y="256160"/>
                </a:cubicBezTo>
                <a:cubicBezTo>
                  <a:pt x="258136" y="256160"/>
                  <a:pt x="281367" y="246857"/>
                  <a:pt x="304598" y="228252"/>
                </a:cubicBezTo>
                <a:cubicBezTo>
                  <a:pt x="327827" y="214296"/>
                  <a:pt x="355705" y="195691"/>
                  <a:pt x="341766" y="167781"/>
                </a:cubicBezTo>
                <a:cubicBezTo>
                  <a:pt x="327827" y="139873"/>
                  <a:pt x="276720" y="74751"/>
                  <a:pt x="304598" y="56145"/>
                </a:cubicBezTo>
                <a:cubicBezTo>
                  <a:pt x="327827" y="37538"/>
                  <a:pt x="332474" y="74751"/>
                  <a:pt x="360350" y="74751"/>
                </a:cubicBezTo>
                <a:cubicBezTo>
                  <a:pt x="388228" y="74751"/>
                  <a:pt x="485797" y="74751"/>
                  <a:pt x="509026" y="60797"/>
                </a:cubicBezTo>
                <a:cubicBezTo>
                  <a:pt x="536904" y="42190"/>
                  <a:pt x="541549" y="-4326"/>
                  <a:pt x="564780" y="326"/>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Freeform 37"/>
          <p:cNvSpPr>
            <a:spLocks/>
          </p:cNvSpPr>
          <p:nvPr/>
        </p:nvSpPr>
        <p:spPr bwMode="auto">
          <a:xfrm>
            <a:off x="5721175" y="4897801"/>
            <a:ext cx="176653" cy="160219"/>
          </a:xfrm>
          <a:custGeom>
            <a:avLst/>
            <a:gdLst>
              <a:gd name="T0" fmla="*/ 38 w 38"/>
              <a:gd name="T1" fmla="*/ 15 h 34"/>
              <a:gd name="T2" fmla="*/ 27 w 38"/>
              <a:gd name="T3" fmla="*/ 5 h 34"/>
              <a:gd name="T4" fmla="*/ 26 w 38"/>
              <a:gd name="T5" fmla="*/ 2 h 34"/>
              <a:gd name="T6" fmla="*/ 0 w 38"/>
              <a:gd name="T7" fmla="*/ 0 h 34"/>
              <a:gd name="T8" fmla="*/ 1 w 38"/>
              <a:gd name="T9" fmla="*/ 4 h 34"/>
              <a:gd name="T10" fmla="*/ 3 w 38"/>
              <a:gd name="T11" fmla="*/ 15 h 34"/>
              <a:gd name="T12" fmla="*/ 11 w 38"/>
              <a:gd name="T13" fmla="*/ 18 h 34"/>
              <a:gd name="T14" fmla="*/ 13 w 38"/>
              <a:gd name="T15" fmla="*/ 18 h 34"/>
              <a:gd name="T16" fmla="*/ 20 w 38"/>
              <a:gd name="T17" fmla="*/ 25 h 34"/>
              <a:gd name="T18" fmla="*/ 27 w 38"/>
              <a:gd name="T19" fmla="*/ 32 h 34"/>
              <a:gd name="T20" fmla="*/ 35 w 38"/>
              <a:gd name="T21" fmla="*/ 34 h 34"/>
              <a:gd name="T22" fmla="*/ 34 w 38"/>
              <a:gd name="T23" fmla="*/ 24 h 34"/>
              <a:gd name="T24" fmla="*/ 38 w 38"/>
              <a:gd name="T25"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4">
                <a:moveTo>
                  <a:pt x="38" y="15"/>
                </a:moveTo>
                <a:cubicBezTo>
                  <a:pt x="33" y="10"/>
                  <a:pt x="29" y="11"/>
                  <a:pt x="27" y="5"/>
                </a:cubicBezTo>
                <a:cubicBezTo>
                  <a:pt x="27" y="4"/>
                  <a:pt x="27" y="3"/>
                  <a:pt x="26" y="2"/>
                </a:cubicBezTo>
                <a:cubicBezTo>
                  <a:pt x="18" y="1"/>
                  <a:pt x="8" y="0"/>
                  <a:pt x="0" y="0"/>
                </a:cubicBezTo>
                <a:cubicBezTo>
                  <a:pt x="0" y="1"/>
                  <a:pt x="1" y="3"/>
                  <a:pt x="1" y="4"/>
                </a:cubicBezTo>
                <a:cubicBezTo>
                  <a:pt x="1" y="8"/>
                  <a:pt x="0" y="13"/>
                  <a:pt x="3" y="15"/>
                </a:cubicBezTo>
                <a:cubicBezTo>
                  <a:pt x="6" y="17"/>
                  <a:pt x="11" y="21"/>
                  <a:pt x="11" y="18"/>
                </a:cubicBezTo>
                <a:cubicBezTo>
                  <a:pt x="11" y="16"/>
                  <a:pt x="10" y="14"/>
                  <a:pt x="13" y="18"/>
                </a:cubicBezTo>
                <a:cubicBezTo>
                  <a:pt x="16" y="22"/>
                  <a:pt x="14" y="23"/>
                  <a:pt x="20" y="25"/>
                </a:cubicBezTo>
                <a:cubicBezTo>
                  <a:pt x="26" y="26"/>
                  <a:pt x="25" y="29"/>
                  <a:pt x="27" y="32"/>
                </a:cubicBezTo>
                <a:cubicBezTo>
                  <a:pt x="28" y="34"/>
                  <a:pt x="32" y="33"/>
                  <a:pt x="35" y="34"/>
                </a:cubicBezTo>
                <a:cubicBezTo>
                  <a:pt x="35" y="30"/>
                  <a:pt x="35" y="26"/>
                  <a:pt x="34" y="24"/>
                </a:cubicBezTo>
                <a:cubicBezTo>
                  <a:pt x="33" y="22"/>
                  <a:pt x="36" y="18"/>
                  <a:pt x="38" y="15"/>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38"/>
          <p:cNvSpPr>
            <a:spLocks/>
          </p:cNvSpPr>
          <p:nvPr/>
        </p:nvSpPr>
        <p:spPr bwMode="auto">
          <a:xfrm>
            <a:off x="5606145" y="4663635"/>
            <a:ext cx="267032" cy="246490"/>
          </a:xfrm>
          <a:custGeom>
            <a:avLst/>
            <a:gdLst>
              <a:gd name="T0" fmla="*/ 50 w 58"/>
              <a:gd name="T1" fmla="*/ 43 h 53"/>
              <a:gd name="T2" fmla="*/ 52 w 58"/>
              <a:gd name="T3" fmla="*/ 37 h 53"/>
              <a:gd name="T4" fmla="*/ 55 w 58"/>
              <a:gd name="T5" fmla="*/ 18 h 53"/>
              <a:gd name="T6" fmla="*/ 56 w 58"/>
              <a:gd name="T7" fmla="*/ 7 h 53"/>
              <a:gd name="T8" fmla="*/ 54 w 58"/>
              <a:gd name="T9" fmla="*/ 0 h 53"/>
              <a:gd name="T10" fmla="*/ 36 w 58"/>
              <a:gd name="T11" fmla="*/ 8 h 53"/>
              <a:gd name="T12" fmla="*/ 0 w 58"/>
              <a:gd name="T13" fmla="*/ 28 h 53"/>
              <a:gd name="T14" fmla="*/ 1 w 58"/>
              <a:gd name="T15" fmla="*/ 30 h 53"/>
              <a:gd name="T16" fmla="*/ 13 w 58"/>
              <a:gd name="T17" fmla="*/ 39 h 53"/>
              <a:gd name="T18" fmla="*/ 19 w 58"/>
              <a:gd name="T19" fmla="*/ 46 h 53"/>
              <a:gd name="T20" fmla="*/ 25 w 58"/>
              <a:gd name="T21" fmla="*/ 51 h 53"/>
              <a:gd name="T22" fmla="*/ 51 w 58"/>
              <a:gd name="T23" fmla="*/ 53 h 53"/>
              <a:gd name="T24" fmla="*/ 50 w 58"/>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50" y="43"/>
                </a:moveTo>
                <a:cubicBezTo>
                  <a:pt x="53" y="42"/>
                  <a:pt x="50" y="39"/>
                  <a:pt x="52" y="37"/>
                </a:cubicBezTo>
                <a:cubicBezTo>
                  <a:pt x="54" y="34"/>
                  <a:pt x="52" y="22"/>
                  <a:pt x="55" y="18"/>
                </a:cubicBezTo>
                <a:cubicBezTo>
                  <a:pt x="58" y="14"/>
                  <a:pt x="58" y="11"/>
                  <a:pt x="56" y="7"/>
                </a:cubicBezTo>
                <a:cubicBezTo>
                  <a:pt x="55" y="5"/>
                  <a:pt x="54" y="3"/>
                  <a:pt x="54" y="0"/>
                </a:cubicBezTo>
                <a:cubicBezTo>
                  <a:pt x="48" y="3"/>
                  <a:pt x="41" y="5"/>
                  <a:pt x="36" y="8"/>
                </a:cubicBezTo>
                <a:cubicBezTo>
                  <a:pt x="28" y="11"/>
                  <a:pt x="11" y="21"/>
                  <a:pt x="0" y="28"/>
                </a:cubicBezTo>
                <a:cubicBezTo>
                  <a:pt x="0" y="29"/>
                  <a:pt x="0" y="30"/>
                  <a:pt x="1" y="30"/>
                </a:cubicBezTo>
                <a:cubicBezTo>
                  <a:pt x="3" y="32"/>
                  <a:pt x="10" y="36"/>
                  <a:pt x="13" y="39"/>
                </a:cubicBezTo>
                <a:cubicBezTo>
                  <a:pt x="16" y="42"/>
                  <a:pt x="16" y="44"/>
                  <a:pt x="19" y="46"/>
                </a:cubicBezTo>
                <a:cubicBezTo>
                  <a:pt x="21" y="48"/>
                  <a:pt x="23" y="49"/>
                  <a:pt x="25" y="51"/>
                </a:cubicBezTo>
                <a:cubicBezTo>
                  <a:pt x="33" y="51"/>
                  <a:pt x="43" y="52"/>
                  <a:pt x="51" y="53"/>
                </a:cubicBezTo>
                <a:cubicBezTo>
                  <a:pt x="49" y="48"/>
                  <a:pt x="48" y="45"/>
                  <a:pt x="50" y="4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40"/>
          <p:cNvSpPr>
            <a:spLocks/>
          </p:cNvSpPr>
          <p:nvPr/>
        </p:nvSpPr>
        <p:spPr bwMode="auto">
          <a:xfrm>
            <a:off x="5873173" y="4967639"/>
            <a:ext cx="357410" cy="176653"/>
          </a:xfrm>
          <a:custGeom>
            <a:avLst/>
            <a:gdLst>
              <a:gd name="T0" fmla="*/ 67 w 77"/>
              <a:gd name="T1" fmla="*/ 9 h 38"/>
              <a:gd name="T2" fmla="*/ 48 w 77"/>
              <a:gd name="T3" fmla="*/ 6 h 38"/>
              <a:gd name="T4" fmla="*/ 38 w 77"/>
              <a:gd name="T5" fmla="*/ 11 h 38"/>
              <a:gd name="T6" fmla="*/ 22 w 77"/>
              <a:gd name="T7" fmla="*/ 12 h 38"/>
              <a:gd name="T8" fmla="*/ 13 w 77"/>
              <a:gd name="T9" fmla="*/ 10 h 38"/>
              <a:gd name="T10" fmla="*/ 6 w 77"/>
              <a:gd name="T11" fmla="*/ 1 h 38"/>
              <a:gd name="T12" fmla="*/ 5 w 77"/>
              <a:gd name="T13" fmla="*/ 0 h 38"/>
              <a:gd name="T14" fmla="*/ 1 w 77"/>
              <a:gd name="T15" fmla="*/ 9 h 38"/>
              <a:gd name="T16" fmla="*/ 2 w 77"/>
              <a:gd name="T17" fmla="*/ 19 h 38"/>
              <a:gd name="T18" fmla="*/ 3 w 77"/>
              <a:gd name="T19" fmla="*/ 19 h 38"/>
              <a:gd name="T20" fmla="*/ 17 w 77"/>
              <a:gd name="T21" fmla="*/ 22 h 38"/>
              <a:gd name="T22" fmla="*/ 26 w 77"/>
              <a:gd name="T23" fmla="*/ 31 h 38"/>
              <a:gd name="T24" fmla="*/ 41 w 77"/>
              <a:gd name="T25" fmla="*/ 30 h 38"/>
              <a:gd name="T26" fmla="*/ 38 w 77"/>
              <a:gd name="T27" fmla="*/ 21 h 38"/>
              <a:gd name="T28" fmla="*/ 45 w 77"/>
              <a:gd name="T29" fmla="*/ 15 h 38"/>
              <a:gd name="T30" fmla="*/ 54 w 77"/>
              <a:gd name="T31" fmla="*/ 13 h 38"/>
              <a:gd name="T32" fmla="*/ 64 w 77"/>
              <a:gd name="T33" fmla="*/ 22 h 38"/>
              <a:gd name="T34" fmla="*/ 70 w 77"/>
              <a:gd name="T35" fmla="*/ 36 h 38"/>
              <a:gd name="T36" fmla="*/ 72 w 77"/>
              <a:gd name="T37" fmla="*/ 38 h 38"/>
              <a:gd name="T38" fmla="*/ 77 w 77"/>
              <a:gd name="T39" fmla="*/ 16 h 38"/>
              <a:gd name="T40" fmla="*/ 67 w 77"/>
              <a:gd name="T41"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38">
                <a:moveTo>
                  <a:pt x="67" y="9"/>
                </a:moveTo>
                <a:cubicBezTo>
                  <a:pt x="60" y="7"/>
                  <a:pt x="51" y="5"/>
                  <a:pt x="48" y="6"/>
                </a:cubicBezTo>
                <a:cubicBezTo>
                  <a:pt x="44" y="7"/>
                  <a:pt x="41" y="10"/>
                  <a:pt x="38" y="11"/>
                </a:cubicBezTo>
                <a:cubicBezTo>
                  <a:pt x="34" y="12"/>
                  <a:pt x="25" y="14"/>
                  <a:pt x="22" y="12"/>
                </a:cubicBezTo>
                <a:cubicBezTo>
                  <a:pt x="19" y="9"/>
                  <a:pt x="17" y="15"/>
                  <a:pt x="13" y="10"/>
                </a:cubicBezTo>
                <a:cubicBezTo>
                  <a:pt x="9" y="5"/>
                  <a:pt x="13" y="7"/>
                  <a:pt x="6" y="1"/>
                </a:cubicBezTo>
                <a:cubicBezTo>
                  <a:pt x="6" y="0"/>
                  <a:pt x="6" y="0"/>
                  <a:pt x="5" y="0"/>
                </a:cubicBezTo>
                <a:cubicBezTo>
                  <a:pt x="3" y="3"/>
                  <a:pt x="0" y="7"/>
                  <a:pt x="1" y="9"/>
                </a:cubicBezTo>
                <a:cubicBezTo>
                  <a:pt x="2" y="11"/>
                  <a:pt x="2" y="15"/>
                  <a:pt x="2" y="19"/>
                </a:cubicBezTo>
                <a:cubicBezTo>
                  <a:pt x="3" y="19"/>
                  <a:pt x="3" y="19"/>
                  <a:pt x="3" y="19"/>
                </a:cubicBezTo>
                <a:cubicBezTo>
                  <a:pt x="7" y="21"/>
                  <a:pt x="12" y="20"/>
                  <a:pt x="17" y="22"/>
                </a:cubicBezTo>
                <a:cubicBezTo>
                  <a:pt x="22" y="25"/>
                  <a:pt x="21" y="30"/>
                  <a:pt x="26" y="31"/>
                </a:cubicBezTo>
                <a:cubicBezTo>
                  <a:pt x="32" y="32"/>
                  <a:pt x="42" y="32"/>
                  <a:pt x="41" y="30"/>
                </a:cubicBezTo>
                <a:cubicBezTo>
                  <a:pt x="40" y="29"/>
                  <a:pt x="35" y="22"/>
                  <a:pt x="38" y="21"/>
                </a:cubicBezTo>
                <a:cubicBezTo>
                  <a:pt x="40" y="20"/>
                  <a:pt x="43" y="16"/>
                  <a:pt x="45" y="15"/>
                </a:cubicBezTo>
                <a:cubicBezTo>
                  <a:pt x="46" y="14"/>
                  <a:pt x="51" y="10"/>
                  <a:pt x="54" y="13"/>
                </a:cubicBezTo>
                <a:cubicBezTo>
                  <a:pt x="57" y="15"/>
                  <a:pt x="64" y="17"/>
                  <a:pt x="64" y="22"/>
                </a:cubicBezTo>
                <a:cubicBezTo>
                  <a:pt x="64" y="26"/>
                  <a:pt x="66" y="33"/>
                  <a:pt x="70" y="36"/>
                </a:cubicBezTo>
                <a:cubicBezTo>
                  <a:pt x="71" y="37"/>
                  <a:pt x="72" y="37"/>
                  <a:pt x="72" y="38"/>
                </a:cubicBezTo>
                <a:cubicBezTo>
                  <a:pt x="76" y="31"/>
                  <a:pt x="77" y="23"/>
                  <a:pt x="77" y="16"/>
                </a:cubicBezTo>
                <a:cubicBezTo>
                  <a:pt x="75" y="14"/>
                  <a:pt x="73" y="11"/>
                  <a:pt x="67" y="9"/>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ihandsfigur 125"/>
          <p:cNvSpPr>
            <a:spLocks/>
          </p:cNvSpPr>
          <p:nvPr userDrawn="1"/>
        </p:nvSpPr>
        <p:spPr bwMode="auto">
          <a:xfrm>
            <a:off x="6240638" y="5567432"/>
            <a:ext cx="385886" cy="147568"/>
          </a:xfrm>
          <a:custGeom>
            <a:avLst/>
            <a:gdLst>
              <a:gd name="connsiteX0" fmla="*/ 112263 w 385886"/>
              <a:gd name="connsiteY0" fmla="*/ 0 h 147568"/>
              <a:gd name="connsiteX1" fmla="*/ 121603 w 385886"/>
              <a:gd name="connsiteY1" fmla="*/ 0 h 147568"/>
              <a:gd name="connsiteX2" fmla="*/ 186992 w 385886"/>
              <a:gd name="connsiteY2" fmla="*/ 55757 h 147568"/>
              <a:gd name="connsiteX3" fmla="*/ 308428 w 385886"/>
              <a:gd name="connsiteY3" fmla="*/ 120806 h 147568"/>
              <a:gd name="connsiteX4" fmla="*/ 378486 w 385886"/>
              <a:gd name="connsiteY4" fmla="*/ 120806 h 147568"/>
              <a:gd name="connsiteX5" fmla="*/ 385492 w 385886"/>
              <a:gd name="connsiteY5" fmla="*/ 145199 h 147568"/>
              <a:gd name="connsiteX6" fmla="*/ 385075 w 385886"/>
              <a:gd name="connsiteY6" fmla="*/ 147568 h 147568"/>
              <a:gd name="connsiteX7" fmla="*/ 0 w 385886"/>
              <a:gd name="connsiteY7" fmla="*/ 147568 h 147568"/>
              <a:gd name="connsiteX8" fmla="*/ 32644 w 385886"/>
              <a:gd name="connsiteY8" fmla="*/ 136559 h 147568"/>
              <a:gd name="connsiteX9" fmla="*/ 51545 w 385886"/>
              <a:gd name="connsiteY9" fmla="*/ 125451 h 147568"/>
              <a:gd name="connsiteX10" fmla="*/ 112263 w 385886"/>
              <a:gd name="connsiteY10" fmla="*/ 55757 h 147568"/>
              <a:gd name="connsiteX11" fmla="*/ 112263 w 385886"/>
              <a:gd name="connsiteY11" fmla="*/ 0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886" h="147568">
                <a:moveTo>
                  <a:pt x="112263" y="0"/>
                </a:moveTo>
                <a:cubicBezTo>
                  <a:pt x="116934" y="0"/>
                  <a:pt x="116934" y="0"/>
                  <a:pt x="121603" y="0"/>
                </a:cubicBezTo>
                <a:cubicBezTo>
                  <a:pt x="154298" y="0"/>
                  <a:pt x="154298" y="23233"/>
                  <a:pt x="186992" y="55757"/>
                </a:cubicBezTo>
                <a:cubicBezTo>
                  <a:pt x="219687" y="88282"/>
                  <a:pt x="261721" y="97574"/>
                  <a:pt x="308428" y="120806"/>
                </a:cubicBezTo>
                <a:cubicBezTo>
                  <a:pt x="350462" y="144037"/>
                  <a:pt x="369145" y="120806"/>
                  <a:pt x="378486" y="120806"/>
                </a:cubicBezTo>
                <a:cubicBezTo>
                  <a:pt x="385492" y="123129"/>
                  <a:pt x="386660" y="133583"/>
                  <a:pt x="385492" y="145199"/>
                </a:cubicBezTo>
                <a:lnTo>
                  <a:pt x="385075" y="147568"/>
                </a:lnTo>
                <a:lnTo>
                  <a:pt x="0" y="147568"/>
                </a:lnTo>
                <a:lnTo>
                  <a:pt x="32644" y="136559"/>
                </a:lnTo>
                <a:cubicBezTo>
                  <a:pt x="42204" y="132711"/>
                  <a:pt x="49210" y="128936"/>
                  <a:pt x="51545" y="125451"/>
                </a:cubicBezTo>
                <a:cubicBezTo>
                  <a:pt x="56215" y="106867"/>
                  <a:pt x="107592" y="78988"/>
                  <a:pt x="112263" y="55757"/>
                </a:cubicBezTo>
                <a:cubicBezTo>
                  <a:pt x="116934" y="46464"/>
                  <a:pt x="112263" y="23233"/>
                  <a:pt x="112263" y="0"/>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23" name="Frihandsfigur 122"/>
          <p:cNvSpPr>
            <a:spLocks/>
          </p:cNvSpPr>
          <p:nvPr/>
        </p:nvSpPr>
        <p:spPr bwMode="auto">
          <a:xfrm>
            <a:off x="6008540" y="5481159"/>
            <a:ext cx="346813" cy="233841"/>
          </a:xfrm>
          <a:custGeom>
            <a:avLst/>
            <a:gdLst>
              <a:gd name="connsiteX0" fmla="*/ 121610 w 346813"/>
              <a:gd name="connsiteY0" fmla="*/ 0 h 233841"/>
              <a:gd name="connsiteX1" fmla="*/ 256422 w 346813"/>
              <a:gd name="connsiteY1" fmla="*/ 59991 h 233841"/>
              <a:gd name="connsiteX2" fmla="*/ 344748 w 346813"/>
              <a:gd name="connsiteY2" fmla="*/ 87678 h 233841"/>
              <a:gd name="connsiteX3" fmla="*/ 344748 w 346813"/>
              <a:gd name="connsiteY3" fmla="*/ 143054 h 233841"/>
              <a:gd name="connsiteX4" fmla="*/ 284314 w 346813"/>
              <a:gd name="connsiteY4" fmla="*/ 212274 h 233841"/>
              <a:gd name="connsiteX5" fmla="*/ 265502 w 346813"/>
              <a:gd name="connsiteY5" fmla="*/ 223306 h 233841"/>
              <a:gd name="connsiteX6" fmla="*/ 234196 w 346813"/>
              <a:gd name="connsiteY6" fmla="*/ 233841 h 233841"/>
              <a:gd name="connsiteX7" fmla="*/ 17659 w 346813"/>
              <a:gd name="connsiteY7" fmla="*/ 233841 h 233841"/>
              <a:gd name="connsiteX8" fmla="*/ 10041 w 346813"/>
              <a:gd name="connsiteY8" fmla="*/ 221503 h 233841"/>
              <a:gd name="connsiteX9" fmla="*/ 744 w 346813"/>
              <a:gd name="connsiteY9" fmla="*/ 143054 h 233841"/>
              <a:gd name="connsiteX10" fmla="*/ 33285 w 346813"/>
              <a:gd name="connsiteY10" fmla="*/ 101522 h 233841"/>
              <a:gd name="connsiteX11" fmla="*/ 47231 w 346813"/>
              <a:gd name="connsiteY11" fmla="*/ 69220 h 233841"/>
              <a:gd name="connsiteX12" fmla="*/ 93718 w 346813"/>
              <a:gd name="connsiteY12" fmla="*/ 27688 h 233841"/>
              <a:gd name="connsiteX13" fmla="*/ 121610 w 346813"/>
              <a:gd name="connsiteY13" fmla="*/ 0 h 23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813" h="233841">
                <a:moveTo>
                  <a:pt x="121610" y="0"/>
                </a:moveTo>
                <a:cubicBezTo>
                  <a:pt x="172746" y="13844"/>
                  <a:pt x="242476" y="50761"/>
                  <a:pt x="256422" y="59991"/>
                </a:cubicBezTo>
                <a:cubicBezTo>
                  <a:pt x="270368" y="69220"/>
                  <a:pt x="312207" y="83064"/>
                  <a:pt x="344748" y="87678"/>
                </a:cubicBezTo>
                <a:cubicBezTo>
                  <a:pt x="344748" y="110752"/>
                  <a:pt x="349396" y="133825"/>
                  <a:pt x="344748" y="143054"/>
                </a:cubicBezTo>
                <a:cubicBezTo>
                  <a:pt x="340099" y="166127"/>
                  <a:pt x="288963" y="193815"/>
                  <a:pt x="284314" y="212274"/>
                </a:cubicBezTo>
                <a:cubicBezTo>
                  <a:pt x="281990" y="215735"/>
                  <a:pt x="275017" y="219484"/>
                  <a:pt x="265502" y="223306"/>
                </a:cubicBezTo>
                <a:lnTo>
                  <a:pt x="234196" y="233841"/>
                </a:lnTo>
                <a:lnTo>
                  <a:pt x="17659" y="233841"/>
                </a:lnTo>
                <a:lnTo>
                  <a:pt x="10041" y="221503"/>
                </a:lnTo>
                <a:cubicBezTo>
                  <a:pt x="-3905" y="207659"/>
                  <a:pt x="744" y="161513"/>
                  <a:pt x="744" y="143054"/>
                </a:cubicBezTo>
                <a:cubicBezTo>
                  <a:pt x="744" y="129210"/>
                  <a:pt x="19339" y="110752"/>
                  <a:pt x="33285" y="101522"/>
                </a:cubicBezTo>
                <a:cubicBezTo>
                  <a:pt x="47231" y="92293"/>
                  <a:pt x="42582" y="87678"/>
                  <a:pt x="47231" y="69220"/>
                </a:cubicBezTo>
                <a:cubicBezTo>
                  <a:pt x="56528" y="46147"/>
                  <a:pt x="75123" y="36917"/>
                  <a:pt x="93718" y="27688"/>
                </a:cubicBezTo>
                <a:cubicBezTo>
                  <a:pt x="103015" y="18459"/>
                  <a:pt x="112313" y="9230"/>
                  <a:pt x="121610" y="0"/>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27" name="Frihandsfigur 126"/>
          <p:cNvSpPr>
            <a:spLocks/>
          </p:cNvSpPr>
          <p:nvPr/>
        </p:nvSpPr>
        <p:spPr bwMode="auto">
          <a:xfrm>
            <a:off x="6127879" y="4823750"/>
            <a:ext cx="690170" cy="891250"/>
          </a:xfrm>
          <a:custGeom>
            <a:avLst/>
            <a:gdLst>
              <a:gd name="connsiteX0" fmla="*/ 424362 w 690170"/>
              <a:gd name="connsiteY0" fmla="*/ 63 h 891250"/>
              <a:gd name="connsiteX1" fmla="*/ 452341 w 690170"/>
              <a:gd name="connsiteY1" fmla="*/ 9941 h 891250"/>
              <a:gd name="connsiteX2" fmla="*/ 443015 w 690170"/>
              <a:gd name="connsiteY2" fmla="*/ 51775 h 891250"/>
              <a:gd name="connsiteX3" fmla="*/ 424362 w 690170"/>
              <a:gd name="connsiteY3" fmla="*/ 65719 h 891250"/>
              <a:gd name="connsiteX4" fmla="*/ 349749 w 690170"/>
              <a:gd name="connsiteY4" fmla="*/ 130794 h 891250"/>
              <a:gd name="connsiteX5" fmla="*/ 349749 w 690170"/>
              <a:gd name="connsiteY5" fmla="*/ 200517 h 891250"/>
              <a:gd name="connsiteX6" fmla="*/ 363738 w 690170"/>
              <a:gd name="connsiteY6" fmla="*/ 270240 h 891250"/>
              <a:gd name="connsiteX7" fmla="*/ 424362 w 690170"/>
              <a:gd name="connsiteY7" fmla="*/ 326018 h 891250"/>
              <a:gd name="connsiteX8" fmla="*/ 601567 w 690170"/>
              <a:gd name="connsiteY8" fmla="*/ 367852 h 891250"/>
              <a:gd name="connsiteX9" fmla="*/ 666854 w 690170"/>
              <a:gd name="connsiteY9" fmla="*/ 358556 h 891250"/>
              <a:gd name="connsiteX10" fmla="*/ 629547 w 690170"/>
              <a:gd name="connsiteY10" fmla="*/ 437575 h 891250"/>
              <a:gd name="connsiteX11" fmla="*/ 643537 w 690170"/>
              <a:gd name="connsiteY11" fmla="*/ 502650 h 891250"/>
              <a:gd name="connsiteX12" fmla="*/ 676180 w 690170"/>
              <a:gd name="connsiteY12" fmla="*/ 586317 h 891250"/>
              <a:gd name="connsiteX13" fmla="*/ 690170 w 690170"/>
              <a:gd name="connsiteY13" fmla="*/ 618855 h 891250"/>
              <a:gd name="connsiteX14" fmla="*/ 648200 w 690170"/>
              <a:gd name="connsiteY14" fmla="*/ 623503 h 891250"/>
              <a:gd name="connsiteX15" fmla="*/ 643537 w 690170"/>
              <a:gd name="connsiteY15" fmla="*/ 656040 h 891250"/>
              <a:gd name="connsiteX16" fmla="*/ 587577 w 690170"/>
              <a:gd name="connsiteY16" fmla="*/ 665337 h 891250"/>
              <a:gd name="connsiteX17" fmla="*/ 531618 w 690170"/>
              <a:gd name="connsiteY17" fmla="*/ 707170 h 891250"/>
              <a:gd name="connsiteX18" fmla="*/ 568924 w 690170"/>
              <a:gd name="connsiteY18" fmla="*/ 776893 h 891250"/>
              <a:gd name="connsiteX19" fmla="*/ 536281 w 690170"/>
              <a:gd name="connsiteY19" fmla="*/ 888450 h 891250"/>
              <a:gd name="connsiteX20" fmla="*/ 535173 w 690170"/>
              <a:gd name="connsiteY20" fmla="*/ 891250 h 891250"/>
              <a:gd name="connsiteX21" fmla="*/ 496355 w 690170"/>
              <a:gd name="connsiteY21" fmla="*/ 891250 h 891250"/>
              <a:gd name="connsiteX22" fmla="*/ 496643 w 690170"/>
              <a:gd name="connsiteY22" fmla="*/ 889612 h 891250"/>
              <a:gd name="connsiteX23" fmla="*/ 489648 w 690170"/>
              <a:gd name="connsiteY23" fmla="*/ 865209 h 891250"/>
              <a:gd name="connsiteX24" fmla="*/ 419698 w 690170"/>
              <a:gd name="connsiteY24" fmla="*/ 865209 h 891250"/>
              <a:gd name="connsiteX25" fmla="*/ 298452 w 690170"/>
              <a:gd name="connsiteY25" fmla="*/ 800134 h 891250"/>
              <a:gd name="connsiteX26" fmla="*/ 233166 w 690170"/>
              <a:gd name="connsiteY26" fmla="*/ 744356 h 891250"/>
              <a:gd name="connsiteX27" fmla="*/ 135236 w 690170"/>
              <a:gd name="connsiteY27" fmla="*/ 716467 h 891250"/>
              <a:gd name="connsiteX28" fmla="*/ 0 w 690170"/>
              <a:gd name="connsiteY28" fmla="*/ 656040 h 891250"/>
              <a:gd name="connsiteX29" fmla="*/ 13990 w 690170"/>
              <a:gd name="connsiteY29" fmla="*/ 637447 h 891250"/>
              <a:gd name="connsiteX30" fmla="*/ 23317 w 690170"/>
              <a:gd name="connsiteY30" fmla="*/ 581669 h 891250"/>
              <a:gd name="connsiteX31" fmla="*/ 60623 w 690170"/>
              <a:gd name="connsiteY31" fmla="*/ 567724 h 891250"/>
              <a:gd name="connsiteX32" fmla="*/ 97930 w 690170"/>
              <a:gd name="connsiteY32" fmla="*/ 530539 h 891250"/>
              <a:gd name="connsiteX33" fmla="*/ 88603 w 690170"/>
              <a:gd name="connsiteY33" fmla="*/ 484057 h 891250"/>
              <a:gd name="connsiteX34" fmla="*/ 93266 w 690170"/>
              <a:gd name="connsiteY34" fmla="*/ 446871 h 891250"/>
              <a:gd name="connsiteX35" fmla="*/ 93266 w 690170"/>
              <a:gd name="connsiteY35" fmla="*/ 414334 h 891250"/>
              <a:gd name="connsiteX36" fmla="*/ 93266 w 690170"/>
              <a:gd name="connsiteY36" fmla="*/ 367852 h 891250"/>
              <a:gd name="connsiteX37" fmla="*/ 79277 w 690170"/>
              <a:gd name="connsiteY37" fmla="*/ 321370 h 891250"/>
              <a:gd name="connsiteX38" fmla="*/ 102593 w 690170"/>
              <a:gd name="connsiteY38" fmla="*/ 219110 h 891250"/>
              <a:gd name="connsiteX39" fmla="*/ 107256 w 690170"/>
              <a:gd name="connsiteY39" fmla="*/ 223758 h 891250"/>
              <a:gd name="connsiteX40" fmla="*/ 144563 w 690170"/>
              <a:gd name="connsiteY40" fmla="*/ 219110 h 891250"/>
              <a:gd name="connsiteX41" fmla="*/ 186533 w 690170"/>
              <a:gd name="connsiteY41" fmla="*/ 177276 h 891250"/>
              <a:gd name="connsiteX42" fmla="*/ 191196 w 690170"/>
              <a:gd name="connsiteY42" fmla="*/ 149387 h 891250"/>
              <a:gd name="connsiteX43" fmla="*/ 205186 w 690170"/>
              <a:gd name="connsiteY43" fmla="*/ 112201 h 891250"/>
              <a:gd name="connsiteX44" fmla="*/ 233166 w 690170"/>
              <a:gd name="connsiteY44" fmla="*/ 93608 h 891250"/>
              <a:gd name="connsiteX45" fmla="*/ 279799 w 690170"/>
              <a:gd name="connsiteY45" fmla="*/ 56423 h 891250"/>
              <a:gd name="connsiteX46" fmla="*/ 321769 w 690170"/>
              <a:gd name="connsiteY46" fmla="*/ 65719 h 891250"/>
              <a:gd name="connsiteX47" fmla="*/ 396382 w 690170"/>
              <a:gd name="connsiteY47" fmla="*/ 14589 h 891250"/>
              <a:gd name="connsiteX48" fmla="*/ 424362 w 690170"/>
              <a:gd name="connsiteY48" fmla="*/ 63 h 891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90170" h="891250">
                <a:moveTo>
                  <a:pt x="424362" y="63"/>
                </a:moveTo>
                <a:cubicBezTo>
                  <a:pt x="433688" y="-518"/>
                  <a:pt x="443015" y="2969"/>
                  <a:pt x="452341" y="9941"/>
                </a:cubicBezTo>
                <a:cubicBezTo>
                  <a:pt x="475658" y="28534"/>
                  <a:pt x="461668" y="42478"/>
                  <a:pt x="443015" y="51775"/>
                </a:cubicBezTo>
                <a:cubicBezTo>
                  <a:pt x="433688" y="56423"/>
                  <a:pt x="429025" y="61071"/>
                  <a:pt x="424362" y="65719"/>
                </a:cubicBezTo>
                <a:cubicBezTo>
                  <a:pt x="382392" y="51775"/>
                  <a:pt x="354412" y="107553"/>
                  <a:pt x="349749" y="130794"/>
                </a:cubicBezTo>
                <a:cubicBezTo>
                  <a:pt x="345085" y="158683"/>
                  <a:pt x="331095" y="191221"/>
                  <a:pt x="349749" y="200517"/>
                </a:cubicBezTo>
                <a:cubicBezTo>
                  <a:pt x="363738" y="209813"/>
                  <a:pt x="363738" y="246999"/>
                  <a:pt x="363738" y="270240"/>
                </a:cubicBezTo>
                <a:cubicBezTo>
                  <a:pt x="363738" y="293481"/>
                  <a:pt x="401045" y="326018"/>
                  <a:pt x="424362" y="326018"/>
                </a:cubicBezTo>
                <a:cubicBezTo>
                  <a:pt x="452341" y="326018"/>
                  <a:pt x="573587" y="358556"/>
                  <a:pt x="601567" y="367852"/>
                </a:cubicBezTo>
                <a:cubicBezTo>
                  <a:pt x="629547" y="377148"/>
                  <a:pt x="648200" y="358556"/>
                  <a:pt x="666854" y="358556"/>
                </a:cubicBezTo>
                <a:cubicBezTo>
                  <a:pt x="680844" y="358556"/>
                  <a:pt x="643537" y="414334"/>
                  <a:pt x="629547" y="437575"/>
                </a:cubicBezTo>
                <a:cubicBezTo>
                  <a:pt x="620221" y="456168"/>
                  <a:pt x="629547" y="470112"/>
                  <a:pt x="643537" y="502650"/>
                </a:cubicBezTo>
                <a:cubicBezTo>
                  <a:pt x="657527" y="539835"/>
                  <a:pt x="657527" y="558428"/>
                  <a:pt x="676180" y="586317"/>
                </a:cubicBezTo>
                <a:cubicBezTo>
                  <a:pt x="685507" y="595614"/>
                  <a:pt x="690170" y="609558"/>
                  <a:pt x="690170" y="618855"/>
                </a:cubicBezTo>
                <a:cubicBezTo>
                  <a:pt x="680844" y="614206"/>
                  <a:pt x="666854" y="623503"/>
                  <a:pt x="648200" y="623503"/>
                </a:cubicBezTo>
                <a:cubicBezTo>
                  <a:pt x="624884" y="623503"/>
                  <a:pt x="643537" y="646744"/>
                  <a:pt x="643537" y="656040"/>
                </a:cubicBezTo>
                <a:cubicBezTo>
                  <a:pt x="643537" y="669985"/>
                  <a:pt x="610894" y="669985"/>
                  <a:pt x="587577" y="665337"/>
                </a:cubicBezTo>
                <a:cubicBezTo>
                  <a:pt x="564261" y="660688"/>
                  <a:pt x="550271" y="688578"/>
                  <a:pt x="531618" y="707170"/>
                </a:cubicBezTo>
                <a:cubicBezTo>
                  <a:pt x="517628" y="725763"/>
                  <a:pt x="564261" y="744356"/>
                  <a:pt x="568924" y="776893"/>
                </a:cubicBezTo>
                <a:cubicBezTo>
                  <a:pt x="573587" y="804783"/>
                  <a:pt x="554934" y="846616"/>
                  <a:pt x="536281" y="888450"/>
                </a:cubicBezTo>
                <a:lnTo>
                  <a:pt x="535173" y="891250"/>
                </a:lnTo>
                <a:lnTo>
                  <a:pt x="496355" y="891250"/>
                </a:lnTo>
                <a:lnTo>
                  <a:pt x="496643" y="889612"/>
                </a:lnTo>
                <a:cubicBezTo>
                  <a:pt x="497809" y="877992"/>
                  <a:pt x="496643" y="867533"/>
                  <a:pt x="489648" y="865209"/>
                </a:cubicBezTo>
                <a:cubicBezTo>
                  <a:pt x="480321" y="865209"/>
                  <a:pt x="461668" y="888450"/>
                  <a:pt x="419698" y="865209"/>
                </a:cubicBezTo>
                <a:cubicBezTo>
                  <a:pt x="373065" y="841968"/>
                  <a:pt x="331095" y="832672"/>
                  <a:pt x="298452" y="800134"/>
                </a:cubicBezTo>
                <a:cubicBezTo>
                  <a:pt x="265809" y="767597"/>
                  <a:pt x="265809" y="744356"/>
                  <a:pt x="233166" y="744356"/>
                </a:cubicBezTo>
                <a:cubicBezTo>
                  <a:pt x="200523" y="739708"/>
                  <a:pt x="149226" y="725763"/>
                  <a:pt x="135236" y="716467"/>
                </a:cubicBezTo>
                <a:cubicBezTo>
                  <a:pt x="121246" y="707170"/>
                  <a:pt x="51297" y="669985"/>
                  <a:pt x="0" y="656040"/>
                </a:cubicBezTo>
                <a:cubicBezTo>
                  <a:pt x="4664" y="646744"/>
                  <a:pt x="9327" y="642096"/>
                  <a:pt x="13990" y="637447"/>
                </a:cubicBezTo>
                <a:cubicBezTo>
                  <a:pt x="27980" y="618855"/>
                  <a:pt x="23317" y="586317"/>
                  <a:pt x="23317" y="581669"/>
                </a:cubicBezTo>
                <a:cubicBezTo>
                  <a:pt x="27980" y="577021"/>
                  <a:pt x="46633" y="567724"/>
                  <a:pt x="60623" y="567724"/>
                </a:cubicBezTo>
                <a:cubicBezTo>
                  <a:pt x="79277" y="567724"/>
                  <a:pt x="83940" y="544483"/>
                  <a:pt x="97930" y="530539"/>
                </a:cubicBezTo>
                <a:cubicBezTo>
                  <a:pt x="111920" y="516594"/>
                  <a:pt x="93266" y="502650"/>
                  <a:pt x="88603" y="484057"/>
                </a:cubicBezTo>
                <a:cubicBezTo>
                  <a:pt x="88603" y="465464"/>
                  <a:pt x="97930" y="456168"/>
                  <a:pt x="93266" y="446871"/>
                </a:cubicBezTo>
                <a:cubicBezTo>
                  <a:pt x="83940" y="432927"/>
                  <a:pt x="88603" y="418982"/>
                  <a:pt x="93266" y="414334"/>
                </a:cubicBezTo>
                <a:cubicBezTo>
                  <a:pt x="102593" y="409686"/>
                  <a:pt x="93266" y="400389"/>
                  <a:pt x="93266" y="367852"/>
                </a:cubicBezTo>
                <a:cubicBezTo>
                  <a:pt x="93266" y="344611"/>
                  <a:pt x="88603" y="335315"/>
                  <a:pt x="79277" y="321370"/>
                </a:cubicBezTo>
                <a:cubicBezTo>
                  <a:pt x="97930" y="288833"/>
                  <a:pt x="102593" y="251647"/>
                  <a:pt x="102593" y="219110"/>
                </a:cubicBezTo>
                <a:cubicBezTo>
                  <a:pt x="107256" y="219110"/>
                  <a:pt x="107256" y="219110"/>
                  <a:pt x="107256" y="223758"/>
                </a:cubicBezTo>
                <a:cubicBezTo>
                  <a:pt x="116583" y="228406"/>
                  <a:pt x="139900" y="223758"/>
                  <a:pt x="144563" y="219110"/>
                </a:cubicBezTo>
                <a:cubicBezTo>
                  <a:pt x="149226" y="214462"/>
                  <a:pt x="177206" y="177276"/>
                  <a:pt x="186533" y="177276"/>
                </a:cubicBezTo>
                <a:cubicBezTo>
                  <a:pt x="200523" y="177276"/>
                  <a:pt x="191196" y="158683"/>
                  <a:pt x="191196" y="149387"/>
                </a:cubicBezTo>
                <a:cubicBezTo>
                  <a:pt x="191196" y="135442"/>
                  <a:pt x="209849" y="126146"/>
                  <a:pt x="205186" y="112201"/>
                </a:cubicBezTo>
                <a:cubicBezTo>
                  <a:pt x="200523" y="102905"/>
                  <a:pt x="214513" y="98257"/>
                  <a:pt x="233166" y="93608"/>
                </a:cubicBezTo>
                <a:cubicBezTo>
                  <a:pt x="251819" y="93608"/>
                  <a:pt x="265809" y="70367"/>
                  <a:pt x="279799" y="56423"/>
                </a:cubicBezTo>
                <a:cubicBezTo>
                  <a:pt x="293789" y="47126"/>
                  <a:pt x="312442" y="65719"/>
                  <a:pt x="321769" y="65719"/>
                </a:cubicBezTo>
                <a:cubicBezTo>
                  <a:pt x="331095" y="70367"/>
                  <a:pt x="377728" y="28534"/>
                  <a:pt x="396382" y="14589"/>
                </a:cubicBezTo>
                <a:cubicBezTo>
                  <a:pt x="405708" y="5293"/>
                  <a:pt x="415035" y="645"/>
                  <a:pt x="424362" y="6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88"/>
          <p:cNvSpPr>
            <a:spLocks/>
          </p:cNvSpPr>
          <p:nvPr/>
        </p:nvSpPr>
        <p:spPr bwMode="auto">
          <a:xfrm>
            <a:off x="7557518" y="5214128"/>
            <a:ext cx="188975" cy="225950"/>
          </a:xfrm>
          <a:custGeom>
            <a:avLst/>
            <a:gdLst>
              <a:gd name="T0" fmla="*/ 31 w 41"/>
              <a:gd name="T1" fmla="*/ 13 h 48"/>
              <a:gd name="T2" fmla="*/ 6 w 41"/>
              <a:gd name="T3" fmla="*/ 0 h 48"/>
              <a:gd name="T4" fmla="*/ 1 w 41"/>
              <a:gd name="T5" fmla="*/ 10 h 48"/>
              <a:gd name="T6" fmla="*/ 9 w 41"/>
              <a:gd name="T7" fmla="*/ 29 h 48"/>
              <a:gd name="T8" fmla="*/ 0 w 41"/>
              <a:gd name="T9" fmla="*/ 46 h 48"/>
              <a:gd name="T10" fmla="*/ 12 w 41"/>
              <a:gd name="T11" fmla="*/ 48 h 48"/>
              <a:gd name="T12" fmla="*/ 30 w 41"/>
              <a:gd name="T13" fmla="*/ 38 h 48"/>
              <a:gd name="T14" fmla="*/ 41 w 41"/>
              <a:gd name="T15" fmla="*/ 20 h 48"/>
              <a:gd name="T16" fmla="*/ 31 w 41"/>
              <a:gd name="T1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8">
                <a:moveTo>
                  <a:pt x="31" y="13"/>
                </a:moveTo>
                <a:cubicBezTo>
                  <a:pt x="29" y="11"/>
                  <a:pt x="15" y="3"/>
                  <a:pt x="6" y="0"/>
                </a:cubicBezTo>
                <a:cubicBezTo>
                  <a:pt x="4" y="4"/>
                  <a:pt x="2" y="8"/>
                  <a:pt x="1" y="10"/>
                </a:cubicBezTo>
                <a:cubicBezTo>
                  <a:pt x="0" y="15"/>
                  <a:pt x="9" y="22"/>
                  <a:pt x="9" y="29"/>
                </a:cubicBezTo>
                <a:cubicBezTo>
                  <a:pt x="9" y="33"/>
                  <a:pt x="4" y="40"/>
                  <a:pt x="0" y="46"/>
                </a:cubicBezTo>
                <a:cubicBezTo>
                  <a:pt x="5" y="47"/>
                  <a:pt x="10" y="48"/>
                  <a:pt x="12" y="48"/>
                </a:cubicBezTo>
                <a:cubicBezTo>
                  <a:pt x="15" y="48"/>
                  <a:pt x="24" y="45"/>
                  <a:pt x="30" y="38"/>
                </a:cubicBezTo>
                <a:cubicBezTo>
                  <a:pt x="33" y="35"/>
                  <a:pt x="37" y="27"/>
                  <a:pt x="41" y="20"/>
                </a:cubicBezTo>
                <a:cubicBezTo>
                  <a:pt x="37" y="17"/>
                  <a:pt x="33" y="14"/>
                  <a:pt x="31" y="1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89"/>
          <p:cNvSpPr>
            <a:spLocks/>
          </p:cNvSpPr>
          <p:nvPr/>
        </p:nvSpPr>
        <p:spPr bwMode="auto">
          <a:xfrm>
            <a:off x="6460642" y="4877259"/>
            <a:ext cx="788765" cy="628550"/>
          </a:xfrm>
          <a:custGeom>
            <a:avLst/>
            <a:gdLst>
              <a:gd name="T0" fmla="*/ 154 w 170"/>
              <a:gd name="T1" fmla="*/ 69 h 136"/>
              <a:gd name="T2" fmla="*/ 166 w 170"/>
              <a:gd name="T3" fmla="*/ 54 h 136"/>
              <a:gd name="T4" fmla="*/ 159 w 170"/>
              <a:gd name="T5" fmla="*/ 46 h 136"/>
              <a:gd name="T6" fmla="*/ 169 w 170"/>
              <a:gd name="T7" fmla="*/ 40 h 136"/>
              <a:gd name="T8" fmla="*/ 160 w 170"/>
              <a:gd name="T9" fmla="*/ 38 h 136"/>
              <a:gd name="T10" fmla="*/ 157 w 170"/>
              <a:gd name="T11" fmla="*/ 31 h 136"/>
              <a:gd name="T12" fmla="*/ 155 w 170"/>
              <a:gd name="T13" fmla="*/ 18 h 136"/>
              <a:gd name="T14" fmla="*/ 154 w 170"/>
              <a:gd name="T15" fmla="*/ 13 h 136"/>
              <a:gd name="T16" fmla="*/ 141 w 170"/>
              <a:gd name="T17" fmla="*/ 19 h 136"/>
              <a:gd name="T18" fmla="*/ 128 w 170"/>
              <a:gd name="T19" fmla="*/ 13 h 136"/>
              <a:gd name="T20" fmla="*/ 105 w 170"/>
              <a:gd name="T21" fmla="*/ 18 h 136"/>
              <a:gd name="T22" fmla="*/ 83 w 170"/>
              <a:gd name="T23" fmla="*/ 10 h 136"/>
              <a:gd name="T24" fmla="*/ 67 w 170"/>
              <a:gd name="T25" fmla="*/ 14 h 136"/>
              <a:gd name="T26" fmla="*/ 65 w 170"/>
              <a:gd name="T27" fmla="*/ 6 h 136"/>
              <a:gd name="T28" fmla="*/ 46 w 170"/>
              <a:gd name="T29" fmla="*/ 2 h 136"/>
              <a:gd name="T30" fmla="*/ 29 w 170"/>
              <a:gd name="T31" fmla="*/ 8 h 136"/>
              <a:gd name="T32" fmla="*/ 18 w 170"/>
              <a:gd name="T33" fmla="*/ 9 h 136"/>
              <a:gd name="T34" fmla="*/ 20 w 170"/>
              <a:gd name="T35" fmla="*/ 3 h 136"/>
              <a:gd name="T36" fmla="*/ 4 w 170"/>
              <a:gd name="T37" fmla="*/ 17 h 136"/>
              <a:gd name="T38" fmla="*/ 4 w 170"/>
              <a:gd name="T39" fmla="*/ 32 h 136"/>
              <a:gd name="T40" fmla="*/ 7 w 170"/>
              <a:gd name="T41" fmla="*/ 47 h 136"/>
              <a:gd name="T42" fmla="*/ 20 w 170"/>
              <a:gd name="T43" fmla="*/ 59 h 136"/>
              <a:gd name="T44" fmla="*/ 58 w 170"/>
              <a:gd name="T45" fmla="*/ 68 h 136"/>
              <a:gd name="T46" fmla="*/ 72 w 170"/>
              <a:gd name="T47" fmla="*/ 66 h 136"/>
              <a:gd name="T48" fmla="*/ 64 w 170"/>
              <a:gd name="T49" fmla="*/ 83 h 136"/>
              <a:gd name="T50" fmla="*/ 67 w 170"/>
              <a:gd name="T51" fmla="*/ 97 h 136"/>
              <a:gd name="T52" fmla="*/ 74 w 170"/>
              <a:gd name="T53" fmla="*/ 115 h 136"/>
              <a:gd name="T54" fmla="*/ 77 w 170"/>
              <a:gd name="T55" fmla="*/ 122 h 136"/>
              <a:gd name="T56" fmla="*/ 79 w 170"/>
              <a:gd name="T57" fmla="*/ 124 h 136"/>
              <a:gd name="T58" fmla="*/ 93 w 170"/>
              <a:gd name="T59" fmla="*/ 136 h 136"/>
              <a:gd name="T60" fmla="*/ 108 w 170"/>
              <a:gd name="T61" fmla="*/ 130 h 136"/>
              <a:gd name="T62" fmla="*/ 116 w 170"/>
              <a:gd name="T63" fmla="*/ 117 h 136"/>
              <a:gd name="T64" fmla="*/ 108 w 170"/>
              <a:gd name="T65" fmla="*/ 93 h 136"/>
              <a:gd name="T66" fmla="*/ 120 w 170"/>
              <a:gd name="T67" fmla="*/ 97 h 136"/>
              <a:gd name="T68" fmla="*/ 152 w 170"/>
              <a:gd name="T69" fmla="*/ 94 h 136"/>
              <a:gd name="T70" fmla="*/ 159 w 170"/>
              <a:gd name="T71" fmla="*/ 85 h 136"/>
              <a:gd name="T72" fmla="*/ 160 w 170"/>
              <a:gd name="T73" fmla="*/ 81 h 136"/>
              <a:gd name="T74" fmla="*/ 154 w 170"/>
              <a:gd name="T75" fmla="*/ 6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36">
                <a:moveTo>
                  <a:pt x="154" y="69"/>
                </a:moveTo>
                <a:cubicBezTo>
                  <a:pt x="160" y="60"/>
                  <a:pt x="170" y="59"/>
                  <a:pt x="166" y="54"/>
                </a:cubicBezTo>
                <a:cubicBezTo>
                  <a:pt x="162" y="49"/>
                  <a:pt x="154" y="50"/>
                  <a:pt x="159" y="46"/>
                </a:cubicBezTo>
                <a:cubicBezTo>
                  <a:pt x="162" y="45"/>
                  <a:pt x="166" y="43"/>
                  <a:pt x="169" y="40"/>
                </a:cubicBezTo>
                <a:cubicBezTo>
                  <a:pt x="164" y="39"/>
                  <a:pt x="163" y="38"/>
                  <a:pt x="160" y="38"/>
                </a:cubicBezTo>
                <a:cubicBezTo>
                  <a:pt x="156" y="37"/>
                  <a:pt x="158" y="36"/>
                  <a:pt x="157" y="31"/>
                </a:cubicBezTo>
                <a:cubicBezTo>
                  <a:pt x="155" y="27"/>
                  <a:pt x="152" y="20"/>
                  <a:pt x="155" y="18"/>
                </a:cubicBezTo>
                <a:cubicBezTo>
                  <a:pt x="159" y="15"/>
                  <a:pt x="157" y="11"/>
                  <a:pt x="154" y="13"/>
                </a:cubicBezTo>
                <a:cubicBezTo>
                  <a:pt x="151" y="16"/>
                  <a:pt x="148" y="21"/>
                  <a:pt x="141" y="19"/>
                </a:cubicBezTo>
                <a:cubicBezTo>
                  <a:pt x="134" y="17"/>
                  <a:pt x="136" y="14"/>
                  <a:pt x="128" y="13"/>
                </a:cubicBezTo>
                <a:cubicBezTo>
                  <a:pt x="120" y="13"/>
                  <a:pt x="114" y="18"/>
                  <a:pt x="105" y="18"/>
                </a:cubicBezTo>
                <a:cubicBezTo>
                  <a:pt x="96" y="18"/>
                  <a:pt x="87" y="10"/>
                  <a:pt x="83" y="10"/>
                </a:cubicBezTo>
                <a:cubicBezTo>
                  <a:pt x="78" y="10"/>
                  <a:pt x="70" y="17"/>
                  <a:pt x="67" y="14"/>
                </a:cubicBezTo>
                <a:cubicBezTo>
                  <a:pt x="64" y="11"/>
                  <a:pt x="69" y="9"/>
                  <a:pt x="65" y="6"/>
                </a:cubicBezTo>
                <a:cubicBezTo>
                  <a:pt x="61" y="3"/>
                  <a:pt x="50" y="0"/>
                  <a:pt x="46" y="2"/>
                </a:cubicBezTo>
                <a:cubicBezTo>
                  <a:pt x="41" y="5"/>
                  <a:pt x="33" y="8"/>
                  <a:pt x="29" y="8"/>
                </a:cubicBezTo>
                <a:cubicBezTo>
                  <a:pt x="25" y="8"/>
                  <a:pt x="18" y="12"/>
                  <a:pt x="18" y="9"/>
                </a:cubicBezTo>
                <a:cubicBezTo>
                  <a:pt x="18" y="7"/>
                  <a:pt x="19" y="5"/>
                  <a:pt x="20" y="3"/>
                </a:cubicBezTo>
                <a:cubicBezTo>
                  <a:pt x="11" y="0"/>
                  <a:pt x="5" y="12"/>
                  <a:pt x="4" y="17"/>
                </a:cubicBezTo>
                <a:cubicBezTo>
                  <a:pt x="3" y="23"/>
                  <a:pt x="0" y="30"/>
                  <a:pt x="4" y="32"/>
                </a:cubicBezTo>
                <a:cubicBezTo>
                  <a:pt x="7" y="34"/>
                  <a:pt x="7" y="42"/>
                  <a:pt x="7" y="47"/>
                </a:cubicBezTo>
                <a:cubicBezTo>
                  <a:pt x="7" y="52"/>
                  <a:pt x="15" y="59"/>
                  <a:pt x="20" y="59"/>
                </a:cubicBezTo>
                <a:cubicBezTo>
                  <a:pt x="26" y="59"/>
                  <a:pt x="52" y="66"/>
                  <a:pt x="58" y="68"/>
                </a:cubicBezTo>
                <a:cubicBezTo>
                  <a:pt x="64" y="70"/>
                  <a:pt x="68" y="66"/>
                  <a:pt x="72" y="66"/>
                </a:cubicBezTo>
                <a:cubicBezTo>
                  <a:pt x="75" y="66"/>
                  <a:pt x="67" y="78"/>
                  <a:pt x="64" y="83"/>
                </a:cubicBezTo>
                <a:cubicBezTo>
                  <a:pt x="62" y="87"/>
                  <a:pt x="64" y="90"/>
                  <a:pt x="67" y="97"/>
                </a:cubicBezTo>
                <a:cubicBezTo>
                  <a:pt x="70" y="105"/>
                  <a:pt x="70" y="109"/>
                  <a:pt x="74" y="115"/>
                </a:cubicBezTo>
                <a:cubicBezTo>
                  <a:pt x="76" y="117"/>
                  <a:pt x="77" y="120"/>
                  <a:pt x="77" y="122"/>
                </a:cubicBezTo>
                <a:cubicBezTo>
                  <a:pt x="78" y="122"/>
                  <a:pt x="79" y="123"/>
                  <a:pt x="79" y="124"/>
                </a:cubicBezTo>
                <a:cubicBezTo>
                  <a:pt x="80" y="128"/>
                  <a:pt x="88" y="136"/>
                  <a:pt x="93" y="136"/>
                </a:cubicBezTo>
                <a:cubicBezTo>
                  <a:pt x="98" y="136"/>
                  <a:pt x="103" y="134"/>
                  <a:pt x="108" y="130"/>
                </a:cubicBezTo>
                <a:cubicBezTo>
                  <a:pt x="113" y="127"/>
                  <a:pt x="119" y="123"/>
                  <a:pt x="116" y="117"/>
                </a:cubicBezTo>
                <a:cubicBezTo>
                  <a:pt x="113" y="111"/>
                  <a:pt x="102" y="97"/>
                  <a:pt x="108" y="93"/>
                </a:cubicBezTo>
                <a:cubicBezTo>
                  <a:pt x="113" y="89"/>
                  <a:pt x="114" y="97"/>
                  <a:pt x="120" y="97"/>
                </a:cubicBezTo>
                <a:cubicBezTo>
                  <a:pt x="126" y="97"/>
                  <a:pt x="147" y="97"/>
                  <a:pt x="152" y="94"/>
                </a:cubicBezTo>
                <a:cubicBezTo>
                  <a:pt x="156" y="92"/>
                  <a:pt x="157" y="88"/>
                  <a:pt x="159" y="85"/>
                </a:cubicBezTo>
                <a:cubicBezTo>
                  <a:pt x="160" y="83"/>
                  <a:pt x="160" y="81"/>
                  <a:pt x="160" y="81"/>
                </a:cubicBezTo>
                <a:cubicBezTo>
                  <a:pt x="160" y="79"/>
                  <a:pt x="147" y="77"/>
                  <a:pt x="154" y="69"/>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90"/>
          <p:cNvSpPr>
            <a:spLocks/>
          </p:cNvSpPr>
          <p:nvPr/>
        </p:nvSpPr>
        <p:spPr bwMode="auto">
          <a:xfrm>
            <a:off x="7376759" y="5197696"/>
            <a:ext cx="221841" cy="230057"/>
          </a:xfrm>
          <a:custGeom>
            <a:avLst/>
            <a:gdLst>
              <a:gd name="T0" fmla="*/ 40 w 48"/>
              <a:gd name="T1" fmla="*/ 14 h 50"/>
              <a:gd name="T2" fmla="*/ 45 w 48"/>
              <a:gd name="T3" fmla="*/ 4 h 50"/>
              <a:gd name="T4" fmla="*/ 37 w 48"/>
              <a:gd name="T5" fmla="*/ 2 h 50"/>
              <a:gd name="T6" fmla="*/ 15 w 48"/>
              <a:gd name="T7" fmla="*/ 2 h 50"/>
              <a:gd name="T8" fmla="*/ 10 w 48"/>
              <a:gd name="T9" fmla="*/ 0 h 50"/>
              <a:gd name="T10" fmla="*/ 10 w 48"/>
              <a:gd name="T11" fmla="*/ 8 h 50"/>
              <a:gd name="T12" fmla="*/ 2 w 48"/>
              <a:gd name="T13" fmla="*/ 24 h 50"/>
              <a:gd name="T14" fmla="*/ 24 w 48"/>
              <a:gd name="T15" fmla="*/ 49 h 50"/>
              <a:gd name="T16" fmla="*/ 26 w 48"/>
              <a:gd name="T17" fmla="*/ 49 h 50"/>
              <a:gd name="T18" fmla="*/ 39 w 48"/>
              <a:gd name="T19" fmla="*/ 50 h 50"/>
              <a:gd name="T20" fmla="*/ 48 w 48"/>
              <a:gd name="T21" fmla="*/ 33 h 50"/>
              <a:gd name="T22" fmla="*/ 40 w 48"/>
              <a:gd name="T2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50">
                <a:moveTo>
                  <a:pt x="40" y="14"/>
                </a:moveTo>
                <a:cubicBezTo>
                  <a:pt x="41" y="12"/>
                  <a:pt x="43" y="8"/>
                  <a:pt x="45" y="4"/>
                </a:cubicBezTo>
                <a:cubicBezTo>
                  <a:pt x="42" y="2"/>
                  <a:pt x="39" y="2"/>
                  <a:pt x="37" y="2"/>
                </a:cubicBezTo>
                <a:cubicBezTo>
                  <a:pt x="30" y="2"/>
                  <a:pt x="22" y="4"/>
                  <a:pt x="15" y="2"/>
                </a:cubicBezTo>
                <a:cubicBezTo>
                  <a:pt x="14" y="2"/>
                  <a:pt x="12" y="1"/>
                  <a:pt x="10" y="0"/>
                </a:cubicBezTo>
                <a:cubicBezTo>
                  <a:pt x="10" y="3"/>
                  <a:pt x="10" y="7"/>
                  <a:pt x="10" y="8"/>
                </a:cubicBezTo>
                <a:cubicBezTo>
                  <a:pt x="10" y="14"/>
                  <a:pt x="5" y="18"/>
                  <a:pt x="2" y="24"/>
                </a:cubicBezTo>
                <a:cubicBezTo>
                  <a:pt x="0" y="29"/>
                  <a:pt x="16" y="42"/>
                  <a:pt x="24" y="49"/>
                </a:cubicBezTo>
                <a:cubicBezTo>
                  <a:pt x="25" y="49"/>
                  <a:pt x="25" y="49"/>
                  <a:pt x="26" y="49"/>
                </a:cubicBezTo>
                <a:cubicBezTo>
                  <a:pt x="30" y="48"/>
                  <a:pt x="35" y="49"/>
                  <a:pt x="39" y="50"/>
                </a:cubicBezTo>
                <a:cubicBezTo>
                  <a:pt x="43" y="44"/>
                  <a:pt x="48" y="37"/>
                  <a:pt x="48" y="33"/>
                </a:cubicBezTo>
                <a:cubicBezTo>
                  <a:pt x="48" y="26"/>
                  <a:pt x="39" y="19"/>
                  <a:pt x="40" y="14"/>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91"/>
          <p:cNvSpPr>
            <a:spLocks/>
          </p:cNvSpPr>
          <p:nvPr/>
        </p:nvSpPr>
        <p:spPr bwMode="auto">
          <a:xfrm>
            <a:off x="7142594" y="5062128"/>
            <a:ext cx="345085" cy="431357"/>
          </a:xfrm>
          <a:custGeom>
            <a:avLst/>
            <a:gdLst>
              <a:gd name="T0" fmla="*/ 52 w 74"/>
              <a:gd name="T1" fmla="*/ 53 h 93"/>
              <a:gd name="T2" fmla="*/ 60 w 74"/>
              <a:gd name="T3" fmla="*/ 37 h 93"/>
              <a:gd name="T4" fmla="*/ 60 w 74"/>
              <a:gd name="T5" fmla="*/ 29 h 93"/>
              <a:gd name="T6" fmla="*/ 44 w 74"/>
              <a:gd name="T7" fmla="*/ 19 h 93"/>
              <a:gd name="T8" fmla="*/ 37 w 74"/>
              <a:gd name="T9" fmla="*/ 12 h 93"/>
              <a:gd name="T10" fmla="*/ 24 w 74"/>
              <a:gd name="T11" fmla="*/ 1 h 93"/>
              <a:gd name="T12" fmla="*/ 22 w 74"/>
              <a:gd name="T13" fmla="*/ 0 h 93"/>
              <a:gd name="T14" fmla="*/ 12 w 74"/>
              <a:gd name="T15" fmla="*/ 6 h 93"/>
              <a:gd name="T16" fmla="*/ 19 w 74"/>
              <a:gd name="T17" fmla="*/ 14 h 93"/>
              <a:gd name="T18" fmla="*/ 7 w 74"/>
              <a:gd name="T19" fmla="*/ 29 h 93"/>
              <a:gd name="T20" fmla="*/ 13 w 74"/>
              <a:gd name="T21" fmla="*/ 41 h 93"/>
              <a:gd name="T22" fmla="*/ 12 w 74"/>
              <a:gd name="T23" fmla="*/ 45 h 93"/>
              <a:gd name="T24" fmla="*/ 17 w 74"/>
              <a:gd name="T25" fmla="*/ 41 h 93"/>
              <a:gd name="T26" fmla="*/ 25 w 74"/>
              <a:gd name="T27" fmla="*/ 57 h 93"/>
              <a:gd name="T28" fmla="*/ 25 w 74"/>
              <a:gd name="T29" fmla="*/ 76 h 93"/>
              <a:gd name="T30" fmla="*/ 36 w 74"/>
              <a:gd name="T31" fmla="*/ 93 h 93"/>
              <a:gd name="T32" fmla="*/ 48 w 74"/>
              <a:gd name="T33" fmla="*/ 86 h 93"/>
              <a:gd name="T34" fmla="*/ 74 w 74"/>
              <a:gd name="T35" fmla="*/ 78 h 93"/>
              <a:gd name="T36" fmla="*/ 52 w 74"/>
              <a:gd name="T37"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3">
                <a:moveTo>
                  <a:pt x="52" y="53"/>
                </a:moveTo>
                <a:cubicBezTo>
                  <a:pt x="55" y="47"/>
                  <a:pt x="60" y="43"/>
                  <a:pt x="60" y="37"/>
                </a:cubicBezTo>
                <a:cubicBezTo>
                  <a:pt x="60" y="36"/>
                  <a:pt x="60" y="32"/>
                  <a:pt x="60" y="29"/>
                </a:cubicBezTo>
                <a:cubicBezTo>
                  <a:pt x="54" y="25"/>
                  <a:pt x="47" y="19"/>
                  <a:pt x="44" y="19"/>
                </a:cubicBezTo>
                <a:cubicBezTo>
                  <a:pt x="39" y="18"/>
                  <a:pt x="42" y="17"/>
                  <a:pt x="37" y="12"/>
                </a:cubicBezTo>
                <a:cubicBezTo>
                  <a:pt x="32" y="7"/>
                  <a:pt x="31" y="3"/>
                  <a:pt x="24" y="1"/>
                </a:cubicBezTo>
                <a:cubicBezTo>
                  <a:pt x="23" y="1"/>
                  <a:pt x="23" y="1"/>
                  <a:pt x="22" y="0"/>
                </a:cubicBezTo>
                <a:cubicBezTo>
                  <a:pt x="19" y="3"/>
                  <a:pt x="15" y="5"/>
                  <a:pt x="12" y="6"/>
                </a:cubicBezTo>
                <a:cubicBezTo>
                  <a:pt x="7" y="10"/>
                  <a:pt x="15" y="9"/>
                  <a:pt x="19" y="14"/>
                </a:cubicBezTo>
                <a:cubicBezTo>
                  <a:pt x="23" y="19"/>
                  <a:pt x="13" y="20"/>
                  <a:pt x="7" y="29"/>
                </a:cubicBezTo>
                <a:cubicBezTo>
                  <a:pt x="0" y="37"/>
                  <a:pt x="13" y="39"/>
                  <a:pt x="13" y="41"/>
                </a:cubicBezTo>
                <a:cubicBezTo>
                  <a:pt x="13" y="41"/>
                  <a:pt x="13" y="43"/>
                  <a:pt x="12" y="45"/>
                </a:cubicBezTo>
                <a:cubicBezTo>
                  <a:pt x="13" y="42"/>
                  <a:pt x="14" y="40"/>
                  <a:pt x="17" y="41"/>
                </a:cubicBezTo>
                <a:cubicBezTo>
                  <a:pt x="21" y="42"/>
                  <a:pt x="25" y="51"/>
                  <a:pt x="25" y="57"/>
                </a:cubicBezTo>
                <a:cubicBezTo>
                  <a:pt x="25" y="62"/>
                  <a:pt x="25" y="69"/>
                  <a:pt x="25" y="76"/>
                </a:cubicBezTo>
                <a:cubicBezTo>
                  <a:pt x="26" y="83"/>
                  <a:pt x="31" y="93"/>
                  <a:pt x="36" y="93"/>
                </a:cubicBezTo>
                <a:cubicBezTo>
                  <a:pt x="42" y="93"/>
                  <a:pt x="42" y="87"/>
                  <a:pt x="48" y="86"/>
                </a:cubicBezTo>
                <a:cubicBezTo>
                  <a:pt x="54" y="86"/>
                  <a:pt x="66" y="80"/>
                  <a:pt x="74" y="78"/>
                </a:cubicBezTo>
                <a:cubicBezTo>
                  <a:pt x="66" y="71"/>
                  <a:pt x="50" y="58"/>
                  <a:pt x="52" y="5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92"/>
          <p:cNvSpPr>
            <a:spLocks/>
          </p:cNvSpPr>
          <p:nvPr/>
        </p:nvSpPr>
        <p:spPr bwMode="auto">
          <a:xfrm>
            <a:off x="5458251" y="4675962"/>
            <a:ext cx="135570" cy="98596"/>
          </a:xfrm>
          <a:custGeom>
            <a:avLst/>
            <a:gdLst>
              <a:gd name="T0" fmla="*/ 10 w 29"/>
              <a:gd name="T1" fmla="*/ 0 h 21"/>
              <a:gd name="T2" fmla="*/ 0 w 29"/>
              <a:gd name="T3" fmla="*/ 11 h 21"/>
              <a:gd name="T4" fmla="*/ 2 w 29"/>
              <a:gd name="T5" fmla="*/ 12 h 21"/>
              <a:gd name="T6" fmla="*/ 23 w 29"/>
              <a:gd name="T7" fmla="*/ 21 h 21"/>
              <a:gd name="T8" fmla="*/ 29 w 29"/>
              <a:gd name="T9" fmla="*/ 20 h 21"/>
              <a:gd name="T10" fmla="*/ 29 w 29"/>
              <a:gd name="T11" fmla="*/ 10 h 21"/>
              <a:gd name="T12" fmla="*/ 10 w 2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10" y="0"/>
                </a:moveTo>
                <a:cubicBezTo>
                  <a:pt x="6" y="4"/>
                  <a:pt x="3" y="8"/>
                  <a:pt x="0" y="11"/>
                </a:cubicBezTo>
                <a:cubicBezTo>
                  <a:pt x="1" y="11"/>
                  <a:pt x="2" y="11"/>
                  <a:pt x="2" y="12"/>
                </a:cubicBezTo>
                <a:cubicBezTo>
                  <a:pt x="5" y="13"/>
                  <a:pt x="19" y="21"/>
                  <a:pt x="23" y="21"/>
                </a:cubicBezTo>
                <a:cubicBezTo>
                  <a:pt x="24" y="21"/>
                  <a:pt x="27" y="20"/>
                  <a:pt x="29" y="20"/>
                </a:cubicBezTo>
                <a:cubicBezTo>
                  <a:pt x="29" y="10"/>
                  <a:pt x="29" y="10"/>
                  <a:pt x="29" y="10"/>
                </a:cubicBezTo>
                <a:lnTo>
                  <a:pt x="10" y="0"/>
                </a:ln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93"/>
          <p:cNvSpPr>
            <a:spLocks/>
          </p:cNvSpPr>
          <p:nvPr/>
        </p:nvSpPr>
        <p:spPr bwMode="auto">
          <a:xfrm>
            <a:off x="5507548" y="4610232"/>
            <a:ext cx="349194" cy="180759"/>
          </a:xfrm>
          <a:custGeom>
            <a:avLst/>
            <a:gdLst>
              <a:gd name="T0" fmla="*/ 70 w 75"/>
              <a:gd name="T1" fmla="*/ 3 h 39"/>
              <a:gd name="T2" fmla="*/ 59 w 75"/>
              <a:gd name="T3" fmla="*/ 2 h 39"/>
              <a:gd name="T4" fmla="*/ 48 w 75"/>
              <a:gd name="T5" fmla="*/ 0 h 39"/>
              <a:gd name="T6" fmla="*/ 38 w 75"/>
              <a:gd name="T7" fmla="*/ 1 h 39"/>
              <a:gd name="T8" fmla="*/ 20 w 75"/>
              <a:gd name="T9" fmla="*/ 2 h 39"/>
              <a:gd name="T10" fmla="*/ 12 w 75"/>
              <a:gd name="T11" fmla="*/ 2 h 39"/>
              <a:gd name="T12" fmla="*/ 0 w 75"/>
              <a:gd name="T13" fmla="*/ 14 h 39"/>
              <a:gd name="T14" fmla="*/ 19 w 75"/>
              <a:gd name="T15" fmla="*/ 24 h 39"/>
              <a:gd name="T16" fmla="*/ 19 w 75"/>
              <a:gd name="T17" fmla="*/ 34 h 39"/>
              <a:gd name="T18" fmla="*/ 23 w 75"/>
              <a:gd name="T19" fmla="*/ 35 h 39"/>
              <a:gd name="T20" fmla="*/ 21 w 75"/>
              <a:gd name="T21" fmla="*/ 39 h 39"/>
              <a:gd name="T22" fmla="*/ 57 w 75"/>
              <a:gd name="T23" fmla="*/ 19 h 39"/>
              <a:gd name="T24" fmla="*/ 75 w 75"/>
              <a:gd name="T25" fmla="*/ 11 h 39"/>
              <a:gd name="T26" fmla="*/ 70 w 75"/>
              <a:gd name="T27"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39">
                <a:moveTo>
                  <a:pt x="70" y="3"/>
                </a:moveTo>
                <a:cubicBezTo>
                  <a:pt x="66" y="4"/>
                  <a:pt x="61" y="2"/>
                  <a:pt x="59" y="2"/>
                </a:cubicBezTo>
                <a:cubicBezTo>
                  <a:pt x="57" y="2"/>
                  <a:pt x="51" y="0"/>
                  <a:pt x="48" y="0"/>
                </a:cubicBezTo>
                <a:cubicBezTo>
                  <a:pt x="46" y="1"/>
                  <a:pt x="43" y="1"/>
                  <a:pt x="38" y="1"/>
                </a:cubicBezTo>
                <a:cubicBezTo>
                  <a:pt x="33" y="1"/>
                  <a:pt x="23" y="2"/>
                  <a:pt x="20" y="2"/>
                </a:cubicBezTo>
                <a:cubicBezTo>
                  <a:pt x="18" y="2"/>
                  <a:pt x="15" y="3"/>
                  <a:pt x="12" y="2"/>
                </a:cubicBezTo>
                <a:cubicBezTo>
                  <a:pt x="8" y="6"/>
                  <a:pt x="4" y="10"/>
                  <a:pt x="0" y="14"/>
                </a:cubicBezTo>
                <a:cubicBezTo>
                  <a:pt x="19" y="24"/>
                  <a:pt x="19" y="24"/>
                  <a:pt x="19" y="24"/>
                </a:cubicBezTo>
                <a:cubicBezTo>
                  <a:pt x="19" y="34"/>
                  <a:pt x="19" y="34"/>
                  <a:pt x="19" y="34"/>
                </a:cubicBezTo>
                <a:cubicBezTo>
                  <a:pt x="22" y="34"/>
                  <a:pt x="24" y="34"/>
                  <a:pt x="23" y="35"/>
                </a:cubicBezTo>
                <a:cubicBezTo>
                  <a:pt x="23" y="36"/>
                  <a:pt x="21" y="38"/>
                  <a:pt x="21" y="39"/>
                </a:cubicBezTo>
                <a:cubicBezTo>
                  <a:pt x="32" y="32"/>
                  <a:pt x="49" y="22"/>
                  <a:pt x="57" y="19"/>
                </a:cubicBezTo>
                <a:cubicBezTo>
                  <a:pt x="62" y="16"/>
                  <a:pt x="69" y="14"/>
                  <a:pt x="75" y="11"/>
                </a:cubicBezTo>
                <a:cubicBezTo>
                  <a:pt x="74" y="7"/>
                  <a:pt x="73" y="2"/>
                  <a:pt x="70" y="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94"/>
          <p:cNvSpPr>
            <a:spLocks/>
          </p:cNvSpPr>
          <p:nvPr/>
        </p:nvSpPr>
        <p:spPr bwMode="auto">
          <a:xfrm>
            <a:off x="3876611" y="3521569"/>
            <a:ext cx="1778833" cy="1162608"/>
          </a:xfrm>
          <a:custGeom>
            <a:avLst/>
            <a:gdLst>
              <a:gd name="T0" fmla="*/ 204 w 383"/>
              <a:gd name="T1" fmla="*/ 54 h 250"/>
              <a:gd name="T2" fmla="*/ 178 w 383"/>
              <a:gd name="T3" fmla="*/ 56 h 250"/>
              <a:gd name="T4" fmla="*/ 139 w 383"/>
              <a:gd name="T5" fmla="*/ 23 h 250"/>
              <a:gd name="T6" fmla="*/ 111 w 383"/>
              <a:gd name="T7" fmla="*/ 16 h 250"/>
              <a:gd name="T8" fmla="*/ 75 w 383"/>
              <a:gd name="T9" fmla="*/ 23 h 250"/>
              <a:gd name="T10" fmla="*/ 0 w 383"/>
              <a:gd name="T11" fmla="*/ 6 h 250"/>
              <a:gd name="T12" fmla="*/ 16 w 383"/>
              <a:gd name="T13" fmla="*/ 38 h 250"/>
              <a:gd name="T14" fmla="*/ 36 w 383"/>
              <a:gd name="T15" fmla="*/ 65 h 250"/>
              <a:gd name="T16" fmla="*/ 34 w 383"/>
              <a:gd name="T17" fmla="*/ 79 h 250"/>
              <a:gd name="T18" fmla="*/ 56 w 383"/>
              <a:gd name="T19" fmla="*/ 90 h 250"/>
              <a:gd name="T20" fmla="*/ 65 w 383"/>
              <a:gd name="T21" fmla="*/ 114 h 250"/>
              <a:gd name="T22" fmla="*/ 91 w 383"/>
              <a:gd name="T23" fmla="*/ 140 h 250"/>
              <a:gd name="T24" fmla="*/ 80 w 383"/>
              <a:gd name="T25" fmla="*/ 117 h 250"/>
              <a:gd name="T26" fmla="*/ 72 w 383"/>
              <a:gd name="T27" fmla="*/ 99 h 250"/>
              <a:gd name="T28" fmla="*/ 63 w 383"/>
              <a:gd name="T29" fmla="*/ 78 h 250"/>
              <a:gd name="T30" fmla="*/ 40 w 383"/>
              <a:gd name="T31" fmla="*/ 49 h 250"/>
              <a:gd name="T32" fmla="*/ 27 w 383"/>
              <a:gd name="T33" fmla="*/ 25 h 250"/>
              <a:gd name="T34" fmla="*/ 30 w 383"/>
              <a:gd name="T35" fmla="*/ 13 h 250"/>
              <a:gd name="T36" fmla="*/ 44 w 383"/>
              <a:gd name="T37" fmla="*/ 23 h 250"/>
              <a:gd name="T38" fmla="*/ 52 w 383"/>
              <a:gd name="T39" fmla="*/ 37 h 250"/>
              <a:gd name="T40" fmla="*/ 66 w 383"/>
              <a:gd name="T41" fmla="*/ 62 h 250"/>
              <a:gd name="T42" fmla="*/ 99 w 383"/>
              <a:gd name="T43" fmla="*/ 90 h 250"/>
              <a:gd name="T44" fmla="*/ 112 w 383"/>
              <a:gd name="T45" fmla="*/ 108 h 250"/>
              <a:gd name="T46" fmla="*/ 132 w 383"/>
              <a:gd name="T47" fmla="*/ 131 h 250"/>
              <a:gd name="T48" fmla="*/ 147 w 383"/>
              <a:gd name="T49" fmla="*/ 166 h 250"/>
              <a:gd name="T50" fmla="*/ 148 w 383"/>
              <a:gd name="T51" fmla="*/ 185 h 250"/>
              <a:gd name="T52" fmla="*/ 191 w 383"/>
              <a:gd name="T53" fmla="*/ 208 h 250"/>
              <a:gd name="T54" fmla="*/ 233 w 383"/>
              <a:gd name="T55" fmla="*/ 225 h 250"/>
              <a:gd name="T56" fmla="*/ 263 w 383"/>
              <a:gd name="T57" fmla="*/ 235 h 250"/>
              <a:gd name="T58" fmla="*/ 296 w 383"/>
              <a:gd name="T59" fmla="*/ 231 h 250"/>
              <a:gd name="T60" fmla="*/ 312 w 383"/>
              <a:gd name="T61" fmla="*/ 250 h 250"/>
              <a:gd name="T62" fmla="*/ 335 w 383"/>
              <a:gd name="T63" fmla="*/ 231 h 250"/>
              <a:gd name="T64" fmla="*/ 325 w 383"/>
              <a:gd name="T65" fmla="*/ 206 h 250"/>
              <a:gd name="T66" fmla="*/ 365 w 383"/>
              <a:gd name="T67" fmla="*/ 201 h 250"/>
              <a:gd name="T68" fmla="*/ 373 w 383"/>
              <a:gd name="T69" fmla="*/ 198 h 250"/>
              <a:gd name="T70" fmla="*/ 382 w 383"/>
              <a:gd name="T71" fmla="*/ 167 h 250"/>
              <a:gd name="T72" fmla="*/ 373 w 383"/>
              <a:gd name="T73" fmla="*/ 161 h 250"/>
              <a:gd name="T74" fmla="*/ 360 w 383"/>
              <a:gd name="T75" fmla="*/ 159 h 250"/>
              <a:gd name="T76" fmla="*/ 340 w 383"/>
              <a:gd name="T77" fmla="*/ 167 h 250"/>
              <a:gd name="T78" fmla="*/ 333 w 383"/>
              <a:gd name="T79" fmla="*/ 183 h 250"/>
              <a:gd name="T80" fmla="*/ 322 w 383"/>
              <a:gd name="T81" fmla="*/ 197 h 250"/>
              <a:gd name="T82" fmla="*/ 303 w 383"/>
              <a:gd name="T83" fmla="*/ 200 h 250"/>
              <a:gd name="T84" fmla="*/ 288 w 383"/>
              <a:gd name="T85" fmla="*/ 201 h 250"/>
              <a:gd name="T86" fmla="*/ 267 w 383"/>
              <a:gd name="T87" fmla="*/ 193 h 250"/>
              <a:gd name="T88" fmla="*/ 262 w 383"/>
              <a:gd name="T89" fmla="*/ 179 h 250"/>
              <a:gd name="T90" fmla="*/ 249 w 383"/>
              <a:gd name="T91" fmla="*/ 155 h 250"/>
              <a:gd name="T92" fmla="*/ 243 w 383"/>
              <a:gd name="T93" fmla="*/ 125 h 250"/>
              <a:gd name="T94" fmla="*/ 252 w 383"/>
              <a:gd name="T95" fmla="*/ 98 h 250"/>
              <a:gd name="T96" fmla="*/ 216 w 383"/>
              <a:gd name="T97" fmla="*/ 73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3" h="250">
                <a:moveTo>
                  <a:pt x="216" y="73"/>
                </a:moveTo>
                <a:cubicBezTo>
                  <a:pt x="212" y="69"/>
                  <a:pt x="209" y="58"/>
                  <a:pt x="204" y="54"/>
                </a:cubicBezTo>
                <a:cubicBezTo>
                  <a:pt x="199" y="50"/>
                  <a:pt x="185" y="45"/>
                  <a:pt x="183" y="46"/>
                </a:cubicBezTo>
                <a:cubicBezTo>
                  <a:pt x="181" y="47"/>
                  <a:pt x="179" y="56"/>
                  <a:pt x="178" y="56"/>
                </a:cubicBezTo>
                <a:cubicBezTo>
                  <a:pt x="176" y="56"/>
                  <a:pt x="160" y="48"/>
                  <a:pt x="155" y="41"/>
                </a:cubicBezTo>
                <a:cubicBezTo>
                  <a:pt x="150" y="35"/>
                  <a:pt x="144" y="26"/>
                  <a:pt x="139" y="23"/>
                </a:cubicBezTo>
                <a:cubicBezTo>
                  <a:pt x="134" y="19"/>
                  <a:pt x="131" y="16"/>
                  <a:pt x="131" y="16"/>
                </a:cubicBezTo>
                <a:cubicBezTo>
                  <a:pt x="111" y="16"/>
                  <a:pt x="111" y="16"/>
                  <a:pt x="111" y="16"/>
                </a:cubicBezTo>
                <a:cubicBezTo>
                  <a:pt x="108" y="23"/>
                  <a:pt x="108" y="23"/>
                  <a:pt x="108" y="23"/>
                </a:cubicBezTo>
                <a:cubicBezTo>
                  <a:pt x="75" y="23"/>
                  <a:pt x="75" y="23"/>
                  <a:pt x="75" y="23"/>
                </a:cubicBezTo>
                <a:cubicBezTo>
                  <a:pt x="28" y="0"/>
                  <a:pt x="28" y="0"/>
                  <a:pt x="28" y="0"/>
                </a:cubicBezTo>
                <a:cubicBezTo>
                  <a:pt x="0" y="6"/>
                  <a:pt x="0" y="6"/>
                  <a:pt x="0" y="6"/>
                </a:cubicBezTo>
                <a:cubicBezTo>
                  <a:pt x="2" y="10"/>
                  <a:pt x="4" y="14"/>
                  <a:pt x="5" y="16"/>
                </a:cubicBezTo>
                <a:cubicBezTo>
                  <a:pt x="7" y="23"/>
                  <a:pt x="15" y="33"/>
                  <a:pt x="16" y="38"/>
                </a:cubicBezTo>
                <a:cubicBezTo>
                  <a:pt x="16" y="44"/>
                  <a:pt x="22" y="47"/>
                  <a:pt x="25" y="50"/>
                </a:cubicBezTo>
                <a:cubicBezTo>
                  <a:pt x="28" y="53"/>
                  <a:pt x="37" y="59"/>
                  <a:pt x="36" y="65"/>
                </a:cubicBezTo>
                <a:cubicBezTo>
                  <a:pt x="34" y="71"/>
                  <a:pt x="34" y="73"/>
                  <a:pt x="31" y="73"/>
                </a:cubicBezTo>
                <a:cubicBezTo>
                  <a:pt x="28" y="73"/>
                  <a:pt x="31" y="76"/>
                  <a:pt x="34" y="79"/>
                </a:cubicBezTo>
                <a:cubicBezTo>
                  <a:pt x="37" y="81"/>
                  <a:pt x="44" y="87"/>
                  <a:pt x="47" y="86"/>
                </a:cubicBezTo>
                <a:cubicBezTo>
                  <a:pt x="49" y="86"/>
                  <a:pt x="53" y="87"/>
                  <a:pt x="56" y="90"/>
                </a:cubicBezTo>
                <a:cubicBezTo>
                  <a:pt x="58" y="92"/>
                  <a:pt x="62" y="99"/>
                  <a:pt x="62" y="103"/>
                </a:cubicBezTo>
                <a:cubicBezTo>
                  <a:pt x="62" y="107"/>
                  <a:pt x="62" y="112"/>
                  <a:pt x="65" y="114"/>
                </a:cubicBezTo>
                <a:cubicBezTo>
                  <a:pt x="68" y="117"/>
                  <a:pt x="82" y="128"/>
                  <a:pt x="83" y="132"/>
                </a:cubicBezTo>
                <a:cubicBezTo>
                  <a:pt x="84" y="136"/>
                  <a:pt x="90" y="143"/>
                  <a:pt x="91" y="140"/>
                </a:cubicBezTo>
                <a:cubicBezTo>
                  <a:pt x="92" y="138"/>
                  <a:pt x="97" y="138"/>
                  <a:pt x="96" y="133"/>
                </a:cubicBezTo>
                <a:cubicBezTo>
                  <a:pt x="95" y="129"/>
                  <a:pt x="82" y="119"/>
                  <a:pt x="80" y="117"/>
                </a:cubicBezTo>
                <a:cubicBezTo>
                  <a:pt x="78" y="115"/>
                  <a:pt x="85" y="115"/>
                  <a:pt x="81" y="111"/>
                </a:cubicBezTo>
                <a:cubicBezTo>
                  <a:pt x="77" y="106"/>
                  <a:pt x="72" y="101"/>
                  <a:pt x="72" y="99"/>
                </a:cubicBezTo>
                <a:cubicBezTo>
                  <a:pt x="72" y="97"/>
                  <a:pt x="79" y="100"/>
                  <a:pt x="74" y="94"/>
                </a:cubicBezTo>
                <a:cubicBezTo>
                  <a:pt x="69" y="88"/>
                  <a:pt x="65" y="82"/>
                  <a:pt x="63" y="78"/>
                </a:cubicBezTo>
                <a:cubicBezTo>
                  <a:pt x="60" y="75"/>
                  <a:pt x="57" y="72"/>
                  <a:pt x="54" y="66"/>
                </a:cubicBezTo>
                <a:cubicBezTo>
                  <a:pt x="51" y="60"/>
                  <a:pt x="43" y="52"/>
                  <a:pt x="40" y="49"/>
                </a:cubicBezTo>
                <a:cubicBezTo>
                  <a:pt x="38" y="46"/>
                  <a:pt x="29" y="41"/>
                  <a:pt x="30" y="38"/>
                </a:cubicBezTo>
                <a:cubicBezTo>
                  <a:pt x="30" y="36"/>
                  <a:pt x="29" y="29"/>
                  <a:pt x="27" y="25"/>
                </a:cubicBezTo>
                <a:cubicBezTo>
                  <a:pt x="26" y="22"/>
                  <a:pt x="28" y="20"/>
                  <a:pt x="27" y="17"/>
                </a:cubicBezTo>
                <a:cubicBezTo>
                  <a:pt x="26" y="14"/>
                  <a:pt x="29" y="11"/>
                  <a:pt x="30" y="13"/>
                </a:cubicBezTo>
                <a:cubicBezTo>
                  <a:pt x="30" y="14"/>
                  <a:pt x="37" y="18"/>
                  <a:pt x="37" y="18"/>
                </a:cubicBezTo>
                <a:cubicBezTo>
                  <a:pt x="37" y="18"/>
                  <a:pt x="41" y="20"/>
                  <a:pt x="44" y="23"/>
                </a:cubicBezTo>
                <a:cubicBezTo>
                  <a:pt x="48" y="25"/>
                  <a:pt x="50" y="22"/>
                  <a:pt x="49" y="27"/>
                </a:cubicBezTo>
                <a:cubicBezTo>
                  <a:pt x="49" y="31"/>
                  <a:pt x="50" y="36"/>
                  <a:pt x="52" y="37"/>
                </a:cubicBezTo>
                <a:cubicBezTo>
                  <a:pt x="54" y="37"/>
                  <a:pt x="55" y="47"/>
                  <a:pt x="57" y="49"/>
                </a:cubicBezTo>
                <a:cubicBezTo>
                  <a:pt x="60" y="50"/>
                  <a:pt x="61" y="57"/>
                  <a:pt x="66" y="62"/>
                </a:cubicBezTo>
                <a:cubicBezTo>
                  <a:pt x="70" y="66"/>
                  <a:pt x="73" y="68"/>
                  <a:pt x="80" y="73"/>
                </a:cubicBezTo>
                <a:cubicBezTo>
                  <a:pt x="86" y="78"/>
                  <a:pt x="99" y="88"/>
                  <a:pt x="99" y="90"/>
                </a:cubicBezTo>
                <a:cubicBezTo>
                  <a:pt x="99" y="92"/>
                  <a:pt x="96" y="95"/>
                  <a:pt x="99" y="98"/>
                </a:cubicBezTo>
                <a:cubicBezTo>
                  <a:pt x="102" y="101"/>
                  <a:pt x="108" y="104"/>
                  <a:pt x="112" y="108"/>
                </a:cubicBezTo>
                <a:cubicBezTo>
                  <a:pt x="116" y="112"/>
                  <a:pt x="123" y="118"/>
                  <a:pt x="124" y="121"/>
                </a:cubicBezTo>
                <a:cubicBezTo>
                  <a:pt x="124" y="124"/>
                  <a:pt x="128" y="128"/>
                  <a:pt x="132" y="131"/>
                </a:cubicBezTo>
                <a:cubicBezTo>
                  <a:pt x="136" y="135"/>
                  <a:pt x="141" y="143"/>
                  <a:pt x="143" y="147"/>
                </a:cubicBezTo>
                <a:cubicBezTo>
                  <a:pt x="145" y="152"/>
                  <a:pt x="147" y="164"/>
                  <a:pt x="147" y="166"/>
                </a:cubicBezTo>
                <a:cubicBezTo>
                  <a:pt x="146" y="168"/>
                  <a:pt x="141" y="172"/>
                  <a:pt x="142" y="175"/>
                </a:cubicBezTo>
                <a:cubicBezTo>
                  <a:pt x="143" y="177"/>
                  <a:pt x="141" y="179"/>
                  <a:pt x="148" y="185"/>
                </a:cubicBezTo>
                <a:cubicBezTo>
                  <a:pt x="155" y="190"/>
                  <a:pt x="169" y="199"/>
                  <a:pt x="175" y="203"/>
                </a:cubicBezTo>
                <a:cubicBezTo>
                  <a:pt x="182" y="206"/>
                  <a:pt x="188" y="205"/>
                  <a:pt x="191" y="208"/>
                </a:cubicBezTo>
                <a:cubicBezTo>
                  <a:pt x="194" y="211"/>
                  <a:pt x="199" y="213"/>
                  <a:pt x="205" y="215"/>
                </a:cubicBezTo>
                <a:cubicBezTo>
                  <a:pt x="210" y="216"/>
                  <a:pt x="229" y="222"/>
                  <a:pt x="233" y="225"/>
                </a:cubicBezTo>
                <a:cubicBezTo>
                  <a:pt x="237" y="228"/>
                  <a:pt x="241" y="231"/>
                  <a:pt x="245" y="232"/>
                </a:cubicBezTo>
                <a:cubicBezTo>
                  <a:pt x="250" y="233"/>
                  <a:pt x="259" y="237"/>
                  <a:pt x="263" y="235"/>
                </a:cubicBezTo>
                <a:cubicBezTo>
                  <a:pt x="267" y="234"/>
                  <a:pt x="279" y="224"/>
                  <a:pt x="285" y="227"/>
                </a:cubicBezTo>
                <a:cubicBezTo>
                  <a:pt x="291" y="229"/>
                  <a:pt x="293" y="229"/>
                  <a:pt x="296" y="231"/>
                </a:cubicBezTo>
                <a:cubicBezTo>
                  <a:pt x="299" y="233"/>
                  <a:pt x="304" y="243"/>
                  <a:pt x="310" y="248"/>
                </a:cubicBezTo>
                <a:cubicBezTo>
                  <a:pt x="311" y="248"/>
                  <a:pt x="311" y="249"/>
                  <a:pt x="312" y="250"/>
                </a:cubicBezTo>
                <a:cubicBezTo>
                  <a:pt x="313" y="244"/>
                  <a:pt x="315" y="239"/>
                  <a:pt x="316" y="237"/>
                </a:cubicBezTo>
                <a:cubicBezTo>
                  <a:pt x="318" y="235"/>
                  <a:pt x="332" y="235"/>
                  <a:pt x="335" y="231"/>
                </a:cubicBezTo>
                <a:cubicBezTo>
                  <a:pt x="337" y="228"/>
                  <a:pt x="326" y="218"/>
                  <a:pt x="325" y="213"/>
                </a:cubicBezTo>
                <a:cubicBezTo>
                  <a:pt x="325" y="208"/>
                  <a:pt x="325" y="206"/>
                  <a:pt x="325" y="206"/>
                </a:cubicBezTo>
                <a:cubicBezTo>
                  <a:pt x="356" y="206"/>
                  <a:pt x="356" y="206"/>
                  <a:pt x="356" y="206"/>
                </a:cubicBezTo>
                <a:cubicBezTo>
                  <a:pt x="356" y="206"/>
                  <a:pt x="359" y="202"/>
                  <a:pt x="365" y="201"/>
                </a:cubicBezTo>
                <a:cubicBezTo>
                  <a:pt x="364" y="198"/>
                  <a:pt x="363" y="195"/>
                  <a:pt x="366" y="197"/>
                </a:cubicBezTo>
                <a:cubicBezTo>
                  <a:pt x="370" y="200"/>
                  <a:pt x="370" y="200"/>
                  <a:pt x="373" y="198"/>
                </a:cubicBezTo>
                <a:cubicBezTo>
                  <a:pt x="375" y="196"/>
                  <a:pt x="373" y="178"/>
                  <a:pt x="376" y="176"/>
                </a:cubicBezTo>
                <a:cubicBezTo>
                  <a:pt x="379" y="173"/>
                  <a:pt x="382" y="169"/>
                  <a:pt x="382" y="167"/>
                </a:cubicBezTo>
                <a:cubicBezTo>
                  <a:pt x="383" y="165"/>
                  <a:pt x="382" y="160"/>
                  <a:pt x="380" y="160"/>
                </a:cubicBezTo>
                <a:cubicBezTo>
                  <a:pt x="378" y="160"/>
                  <a:pt x="375" y="162"/>
                  <a:pt x="373" y="161"/>
                </a:cubicBezTo>
                <a:cubicBezTo>
                  <a:pt x="371" y="160"/>
                  <a:pt x="370" y="157"/>
                  <a:pt x="368" y="157"/>
                </a:cubicBezTo>
                <a:cubicBezTo>
                  <a:pt x="366" y="158"/>
                  <a:pt x="362" y="160"/>
                  <a:pt x="360" y="159"/>
                </a:cubicBezTo>
                <a:cubicBezTo>
                  <a:pt x="357" y="158"/>
                  <a:pt x="354" y="157"/>
                  <a:pt x="350" y="159"/>
                </a:cubicBezTo>
                <a:cubicBezTo>
                  <a:pt x="347" y="160"/>
                  <a:pt x="342" y="166"/>
                  <a:pt x="340" y="167"/>
                </a:cubicBezTo>
                <a:cubicBezTo>
                  <a:pt x="338" y="168"/>
                  <a:pt x="334" y="175"/>
                  <a:pt x="335" y="177"/>
                </a:cubicBezTo>
                <a:cubicBezTo>
                  <a:pt x="335" y="179"/>
                  <a:pt x="335" y="183"/>
                  <a:pt x="333" y="183"/>
                </a:cubicBezTo>
                <a:cubicBezTo>
                  <a:pt x="331" y="184"/>
                  <a:pt x="336" y="186"/>
                  <a:pt x="334" y="187"/>
                </a:cubicBezTo>
                <a:cubicBezTo>
                  <a:pt x="331" y="188"/>
                  <a:pt x="330" y="199"/>
                  <a:pt x="322" y="197"/>
                </a:cubicBezTo>
                <a:cubicBezTo>
                  <a:pt x="314" y="195"/>
                  <a:pt x="311" y="194"/>
                  <a:pt x="309" y="197"/>
                </a:cubicBezTo>
                <a:cubicBezTo>
                  <a:pt x="307" y="199"/>
                  <a:pt x="308" y="200"/>
                  <a:pt x="303" y="200"/>
                </a:cubicBezTo>
                <a:cubicBezTo>
                  <a:pt x="299" y="199"/>
                  <a:pt x="296" y="197"/>
                  <a:pt x="295" y="198"/>
                </a:cubicBezTo>
                <a:cubicBezTo>
                  <a:pt x="294" y="199"/>
                  <a:pt x="291" y="204"/>
                  <a:pt x="288" y="201"/>
                </a:cubicBezTo>
                <a:cubicBezTo>
                  <a:pt x="286" y="199"/>
                  <a:pt x="286" y="199"/>
                  <a:pt x="283" y="198"/>
                </a:cubicBezTo>
                <a:cubicBezTo>
                  <a:pt x="281" y="197"/>
                  <a:pt x="267" y="195"/>
                  <a:pt x="267" y="193"/>
                </a:cubicBezTo>
                <a:cubicBezTo>
                  <a:pt x="267" y="190"/>
                  <a:pt x="268" y="190"/>
                  <a:pt x="265" y="188"/>
                </a:cubicBezTo>
                <a:cubicBezTo>
                  <a:pt x="263" y="185"/>
                  <a:pt x="264" y="183"/>
                  <a:pt x="262" y="179"/>
                </a:cubicBezTo>
                <a:cubicBezTo>
                  <a:pt x="261" y="175"/>
                  <a:pt x="252" y="173"/>
                  <a:pt x="251" y="167"/>
                </a:cubicBezTo>
                <a:cubicBezTo>
                  <a:pt x="250" y="161"/>
                  <a:pt x="253" y="160"/>
                  <a:pt x="249" y="155"/>
                </a:cubicBezTo>
                <a:cubicBezTo>
                  <a:pt x="245" y="150"/>
                  <a:pt x="242" y="146"/>
                  <a:pt x="244" y="142"/>
                </a:cubicBezTo>
                <a:cubicBezTo>
                  <a:pt x="245" y="138"/>
                  <a:pt x="240" y="130"/>
                  <a:pt x="243" y="125"/>
                </a:cubicBezTo>
                <a:cubicBezTo>
                  <a:pt x="246" y="121"/>
                  <a:pt x="247" y="113"/>
                  <a:pt x="250" y="109"/>
                </a:cubicBezTo>
                <a:cubicBezTo>
                  <a:pt x="251" y="107"/>
                  <a:pt x="252" y="103"/>
                  <a:pt x="252" y="98"/>
                </a:cubicBezTo>
                <a:cubicBezTo>
                  <a:pt x="240" y="95"/>
                  <a:pt x="227" y="91"/>
                  <a:pt x="226" y="89"/>
                </a:cubicBezTo>
                <a:cubicBezTo>
                  <a:pt x="223" y="85"/>
                  <a:pt x="221" y="77"/>
                  <a:pt x="216" y="7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164"/>
          <p:cNvSpPr>
            <a:spLocks/>
          </p:cNvSpPr>
          <p:nvPr/>
        </p:nvSpPr>
        <p:spPr bwMode="auto">
          <a:xfrm>
            <a:off x="5774578" y="4146008"/>
            <a:ext cx="690170" cy="230057"/>
          </a:xfrm>
          <a:custGeom>
            <a:avLst/>
            <a:gdLst>
              <a:gd name="T0" fmla="*/ 132 w 148"/>
              <a:gd name="T1" fmla="*/ 47 h 50"/>
              <a:gd name="T2" fmla="*/ 102 w 148"/>
              <a:gd name="T3" fmla="*/ 50 h 50"/>
              <a:gd name="T4" fmla="*/ 92 w 148"/>
              <a:gd name="T5" fmla="*/ 47 h 50"/>
              <a:gd name="T6" fmla="*/ 95 w 148"/>
              <a:gd name="T7" fmla="*/ 40 h 50"/>
              <a:gd name="T8" fmla="*/ 83 w 148"/>
              <a:gd name="T9" fmla="*/ 35 h 50"/>
              <a:gd name="T10" fmla="*/ 73 w 148"/>
              <a:gd name="T11" fmla="*/ 25 h 50"/>
              <a:gd name="T12" fmla="*/ 58 w 148"/>
              <a:gd name="T13" fmla="*/ 25 h 50"/>
              <a:gd name="T14" fmla="*/ 45 w 148"/>
              <a:gd name="T15" fmla="*/ 19 h 50"/>
              <a:gd name="T16" fmla="*/ 36 w 148"/>
              <a:gd name="T17" fmla="*/ 15 h 50"/>
              <a:gd name="T18" fmla="*/ 30 w 148"/>
              <a:gd name="T19" fmla="*/ 11 h 50"/>
              <a:gd name="T20" fmla="*/ 23 w 148"/>
              <a:gd name="T21" fmla="*/ 15 h 50"/>
              <a:gd name="T22" fmla="*/ 26 w 148"/>
              <a:gd name="T23" fmla="*/ 24 h 50"/>
              <a:gd name="T24" fmla="*/ 16 w 148"/>
              <a:gd name="T25" fmla="*/ 19 h 50"/>
              <a:gd name="T26" fmla="*/ 4 w 148"/>
              <a:gd name="T27" fmla="*/ 16 h 50"/>
              <a:gd name="T28" fmla="*/ 27 w 148"/>
              <a:gd name="T29" fmla="*/ 4 h 50"/>
              <a:gd name="T30" fmla="*/ 59 w 148"/>
              <a:gd name="T31" fmla="*/ 7 h 50"/>
              <a:gd name="T32" fmla="*/ 86 w 148"/>
              <a:gd name="T33" fmla="*/ 20 h 50"/>
              <a:gd name="T34" fmla="*/ 100 w 148"/>
              <a:gd name="T35" fmla="*/ 27 h 50"/>
              <a:gd name="T36" fmla="*/ 115 w 148"/>
              <a:gd name="T37" fmla="*/ 32 h 50"/>
              <a:gd name="T38" fmla="*/ 120 w 148"/>
              <a:gd name="T39" fmla="*/ 35 h 50"/>
              <a:gd name="T40" fmla="*/ 123 w 148"/>
              <a:gd name="T41" fmla="*/ 39 h 50"/>
              <a:gd name="T42" fmla="*/ 132 w 148"/>
              <a:gd name="T43"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50">
                <a:moveTo>
                  <a:pt x="132" y="47"/>
                </a:moveTo>
                <a:cubicBezTo>
                  <a:pt x="129" y="47"/>
                  <a:pt x="109" y="50"/>
                  <a:pt x="102" y="50"/>
                </a:cubicBezTo>
                <a:cubicBezTo>
                  <a:pt x="94" y="49"/>
                  <a:pt x="91" y="49"/>
                  <a:pt x="92" y="47"/>
                </a:cubicBezTo>
                <a:cubicBezTo>
                  <a:pt x="94" y="45"/>
                  <a:pt x="102" y="42"/>
                  <a:pt x="95" y="40"/>
                </a:cubicBezTo>
                <a:cubicBezTo>
                  <a:pt x="88" y="37"/>
                  <a:pt x="85" y="39"/>
                  <a:pt x="83" y="35"/>
                </a:cubicBezTo>
                <a:cubicBezTo>
                  <a:pt x="81" y="32"/>
                  <a:pt x="78" y="25"/>
                  <a:pt x="73" y="25"/>
                </a:cubicBezTo>
                <a:cubicBezTo>
                  <a:pt x="68" y="24"/>
                  <a:pt x="62" y="28"/>
                  <a:pt x="58" y="25"/>
                </a:cubicBezTo>
                <a:cubicBezTo>
                  <a:pt x="54" y="22"/>
                  <a:pt x="51" y="20"/>
                  <a:pt x="45" y="19"/>
                </a:cubicBezTo>
                <a:cubicBezTo>
                  <a:pt x="39" y="17"/>
                  <a:pt x="36" y="17"/>
                  <a:pt x="36" y="15"/>
                </a:cubicBezTo>
                <a:cubicBezTo>
                  <a:pt x="36" y="12"/>
                  <a:pt x="34" y="11"/>
                  <a:pt x="30" y="11"/>
                </a:cubicBezTo>
                <a:cubicBezTo>
                  <a:pt x="25" y="11"/>
                  <a:pt x="22" y="13"/>
                  <a:pt x="23" y="15"/>
                </a:cubicBezTo>
                <a:cubicBezTo>
                  <a:pt x="24" y="17"/>
                  <a:pt x="30" y="25"/>
                  <a:pt x="26" y="24"/>
                </a:cubicBezTo>
                <a:cubicBezTo>
                  <a:pt x="23" y="24"/>
                  <a:pt x="21" y="20"/>
                  <a:pt x="16" y="19"/>
                </a:cubicBezTo>
                <a:cubicBezTo>
                  <a:pt x="12" y="17"/>
                  <a:pt x="0" y="20"/>
                  <a:pt x="4" y="16"/>
                </a:cubicBezTo>
                <a:cubicBezTo>
                  <a:pt x="7" y="12"/>
                  <a:pt x="18" y="4"/>
                  <a:pt x="27" y="4"/>
                </a:cubicBezTo>
                <a:cubicBezTo>
                  <a:pt x="36" y="3"/>
                  <a:pt x="51" y="0"/>
                  <a:pt x="59" y="7"/>
                </a:cubicBezTo>
                <a:cubicBezTo>
                  <a:pt x="67" y="14"/>
                  <a:pt x="78" y="20"/>
                  <a:pt x="86" y="20"/>
                </a:cubicBezTo>
                <a:cubicBezTo>
                  <a:pt x="93" y="21"/>
                  <a:pt x="95" y="24"/>
                  <a:pt x="100" y="27"/>
                </a:cubicBezTo>
                <a:cubicBezTo>
                  <a:pt x="105" y="30"/>
                  <a:pt x="111" y="31"/>
                  <a:pt x="115" y="32"/>
                </a:cubicBezTo>
                <a:cubicBezTo>
                  <a:pt x="118" y="33"/>
                  <a:pt x="122" y="34"/>
                  <a:pt x="120" y="35"/>
                </a:cubicBezTo>
                <a:cubicBezTo>
                  <a:pt x="119" y="37"/>
                  <a:pt x="120" y="38"/>
                  <a:pt x="123" y="39"/>
                </a:cubicBezTo>
                <a:cubicBezTo>
                  <a:pt x="126" y="39"/>
                  <a:pt x="148" y="46"/>
                  <a:pt x="132" y="47"/>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165"/>
          <p:cNvSpPr>
            <a:spLocks/>
          </p:cNvSpPr>
          <p:nvPr/>
        </p:nvSpPr>
        <p:spPr bwMode="auto">
          <a:xfrm>
            <a:off x="6546911" y="4384282"/>
            <a:ext cx="205407" cy="102704"/>
          </a:xfrm>
          <a:custGeom>
            <a:avLst/>
            <a:gdLst>
              <a:gd name="T0" fmla="*/ 38 w 44"/>
              <a:gd name="T1" fmla="*/ 14 h 22"/>
              <a:gd name="T2" fmla="*/ 30 w 44"/>
              <a:gd name="T3" fmla="*/ 4 h 22"/>
              <a:gd name="T4" fmla="*/ 13 w 44"/>
              <a:gd name="T5" fmla="*/ 1 h 22"/>
              <a:gd name="T6" fmla="*/ 0 w 44"/>
              <a:gd name="T7" fmla="*/ 0 h 22"/>
              <a:gd name="T8" fmla="*/ 0 w 44"/>
              <a:gd name="T9" fmla="*/ 18 h 22"/>
              <a:gd name="T10" fmla="*/ 6 w 44"/>
              <a:gd name="T11" fmla="*/ 21 h 22"/>
              <a:gd name="T12" fmla="*/ 13 w 44"/>
              <a:gd name="T13" fmla="*/ 17 h 22"/>
              <a:gd name="T14" fmla="*/ 18 w 44"/>
              <a:gd name="T15" fmla="*/ 20 h 22"/>
              <a:gd name="T16" fmla="*/ 29 w 44"/>
              <a:gd name="T17" fmla="*/ 17 h 22"/>
              <a:gd name="T18" fmla="*/ 42 w 44"/>
              <a:gd name="T19" fmla="*/ 19 h 22"/>
              <a:gd name="T20" fmla="*/ 38 w 44"/>
              <a:gd name="T2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2">
                <a:moveTo>
                  <a:pt x="38" y="14"/>
                </a:moveTo>
                <a:cubicBezTo>
                  <a:pt x="35" y="13"/>
                  <a:pt x="33" y="7"/>
                  <a:pt x="30" y="4"/>
                </a:cubicBezTo>
                <a:cubicBezTo>
                  <a:pt x="26" y="1"/>
                  <a:pt x="17" y="1"/>
                  <a:pt x="13" y="1"/>
                </a:cubicBezTo>
                <a:cubicBezTo>
                  <a:pt x="10" y="1"/>
                  <a:pt x="5" y="1"/>
                  <a:pt x="0" y="0"/>
                </a:cubicBezTo>
                <a:cubicBezTo>
                  <a:pt x="0" y="18"/>
                  <a:pt x="0" y="18"/>
                  <a:pt x="0" y="18"/>
                </a:cubicBezTo>
                <a:cubicBezTo>
                  <a:pt x="2" y="20"/>
                  <a:pt x="5" y="21"/>
                  <a:pt x="6" y="21"/>
                </a:cubicBezTo>
                <a:cubicBezTo>
                  <a:pt x="9" y="22"/>
                  <a:pt x="11" y="18"/>
                  <a:pt x="13" y="17"/>
                </a:cubicBezTo>
                <a:cubicBezTo>
                  <a:pt x="15" y="16"/>
                  <a:pt x="16" y="18"/>
                  <a:pt x="18" y="20"/>
                </a:cubicBezTo>
                <a:cubicBezTo>
                  <a:pt x="20" y="22"/>
                  <a:pt x="25" y="19"/>
                  <a:pt x="29" y="17"/>
                </a:cubicBezTo>
                <a:cubicBezTo>
                  <a:pt x="33" y="16"/>
                  <a:pt x="41" y="19"/>
                  <a:pt x="42" y="19"/>
                </a:cubicBezTo>
                <a:cubicBezTo>
                  <a:pt x="44" y="19"/>
                  <a:pt x="41" y="14"/>
                  <a:pt x="38" y="14"/>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166"/>
          <p:cNvSpPr>
            <a:spLocks/>
          </p:cNvSpPr>
          <p:nvPr/>
        </p:nvSpPr>
        <p:spPr bwMode="auto">
          <a:xfrm>
            <a:off x="6452426" y="4367847"/>
            <a:ext cx="94488" cy="98596"/>
          </a:xfrm>
          <a:custGeom>
            <a:avLst/>
            <a:gdLst>
              <a:gd name="T0" fmla="*/ 9 w 21"/>
              <a:gd name="T1" fmla="*/ 1 h 21"/>
              <a:gd name="T2" fmla="*/ 3 w 21"/>
              <a:gd name="T3" fmla="*/ 5 h 21"/>
              <a:gd name="T4" fmla="*/ 10 w 21"/>
              <a:gd name="T5" fmla="*/ 13 h 21"/>
              <a:gd name="T6" fmla="*/ 21 w 21"/>
              <a:gd name="T7" fmla="*/ 21 h 21"/>
              <a:gd name="T8" fmla="*/ 21 w 21"/>
              <a:gd name="T9" fmla="*/ 3 h 21"/>
              <a:gd name="T10" fmla="*/ 9 w 21"/>
              <a:gd name="T11" fmla="*/ 1 h 21"/>
            </a:gdLst>
            <a:ahLst/>
            <a:cxnLst>
              <a:cxn ang="0">
                <a:pos x="T0" y="T1"/>
              </a:cxn>
              <a:cxn ang="0">
                <a:pos x="T2" y="T3"/>
              </a:cxn>
              <a:cxn ang="0">
                <a:pos x="T4" y="T5"/>
              </a:cxn>
              <a:cxn ang="0">
                <a:pos x="T6" y="T7"/>
              </a:cxn>
              <a:cxn ang="0">
                <a:pos x="T8" y="T9"/>
              </a:cxn>
              <a:cxn ang="0">
                <a:pos x="T10" y="T11"/>
              </a:cxn>
            </a:cxnLst>
            <a:rect l="0" t="0" r="r" b="b"/>
            <a:pathLst>
              <a:path w="21" h="21">
                <a:moveTo>
                  <a:pt x="9" y="1"/>
                </a:moveTo>
                <a:cubicBezTo>
                  <a:pt x="3" y="0"/>
                  <a:pt x="0" y="4"/>
                  <a:pt x="3" y="5"/>
                </a:cubicBezTo>
                <a:cubicBezTo>
                  <a:pt x="6" y="7"/>
                  <a:pt x="8" y="9"/>
                  <a:pt x="10" y="13"/>
                </a:cubicBezTo>
                <a:cubicBezTo>
                  <a:pt x="12" y="15"/>
                  <a:pt x="17" y="19"/>
                  <a:pt x="21" y="21"/>
                </a:cubicBezTo>
                <a:cubicBezTo>
                  <a:pt x="21" y="3"/>
                  <a:pt x="21" y="3"/>
                  <a:pt x="21" y="3"/>
                </a:cubicBezTo>
                <a:cubicBezTo>
                  <a:pt x="16" y="3"/>
                  <a:pt x="11" y="2"/>
                  <a:pt x="9" y="1"/>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210"/>
          <p:cNvSpPr>
            <a:spLocks/>
          </p:cNvSpPr>
          <p:nvPr/>
        </p:nvSpPr>
        <p:spPr bwMode="auto">
          <a:xfrm>
            <a:off x="6961836" y="2169988"/>
            <a:ext cx="180759" cy="78056"/>
          </a:xfrm>
          <a:custGeom>
            <a:avLst/>
            <a:gdLst>
              <a:gd name="T0" fmla="*/ 35 w 39"/>
              <a:gd name="T1" fmla="*/ 15 h 17"/>
              <a:gd name="T2" fmla="*/ 6 w 39"/>
              <a:gd name="T3" fmla="*/ 3 h 17"/>
              <a:gd name="T4" fmla="*/ 23 w 39"/>
              <a:gd name="T5" fmla="*/ 4 h 17"/>
              <a:gd name="T6" fmla="*/ 35 w 39"/>
              <a:gd name="T7" fmla="*/ 15 h 17"/>
            </a:gdLst>
            <a:ahLst/>
            <a:cxnLst>
              <a:cxn ang="0">
                <a:pos x="T0" y="T1"/>
              </a:cxn>
              <a:cxn ang="0">
                <a:pos x="T2" y="T3"/>
              </a:cxn>
              <a:cxn ang="0">
                <a:pos x="T4" y="T5"/>
              </a:cxn>
              <a:cxn ang="0">
                <a:pos x="T6" y="T7"/>
              </a:cxn>
            </a:cxnLst>
            <a:rect l="0" t="0" r="r" b="b"/>
            <a:pathLst>
              <a:path w="39" h="17">
                <a:moveTo>
                  <a:pt x="35" y="15"/>
                </a:moveTo>
                <a:cubicBezTo>
                  <a:pt x="27" y="17"/>
                  <a:pt x="12" y="6"/>
                  <a:pt x="6" y="3"/>
                </a:cubicBezTo>
                <a:cubicBezTo>
                  <a:pt x="0" y="1"/>
                  <a:pt x="14" y="0"/>
                  <a:pt x="23" y="4"/>
                </a:cubicBezTo>
                <a:cubicBezTo>
                  <a:pt x="32" y="8"/>
                  <a:pt x="39" y="14"/>
                  <a:pt x="35" y="15"/>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211"/>
          <p:cNvSpPr>
            <a:spLocks/>
          </p:cNvSpPr>
          <p:nvPr/>
        </p:nvSpPr>
        <p:spPr bwMode="auto">
          <a:xfrm>
            <a:off x="7146702" y="2420583"/>
            <a:ext cx="69840" cy="98596"/>
          </a:xfrm>
          <a:custGeom>
            <a:avLst/>
            <a:gdLst>
              <a:gd name="T0" fmla="*/ 4 w 15"/>
              <a:gd name="T1" fmla="*/ 21 h 21"/>
              <a:gd name="T2" fmla="*/ 3 w 15"/>
              <a:gd name="T3" fmla="*/ 12 h 21"/>
              <a:gd name="T4" fmla="*/ 10 w 15"/>
              <a:gd name="T5" fmla="*/ 4 h 21"/>
              <a:gd name="T6" fmla="*/ 13 w 15"/>
              <a:gd name="T7" fmla="*/ 13 h 21"/>
              <a:gd name="T8" fmla="*/ 4 w 15"/>
              <a:gd name="T9" fmla="*/ 21 h 21"/>
            </a:gdLst>
            <a:ahLst/>
            <a:cxnLst>
              <a:cxn ang="0">
                <a:pos x="T0" y="T1"/>
              </a:cxn>
              <a:cxn ang="0">
                <a:pos x="T2" y="T3"/>
              </a:cxn>
              <a:cxn ang="0">
                <a:pos x="T4" y="T5"/>
              </a:cxn>
              <a:cxn ang="0">
                <a:pos x="T6" y="T7"/>
              </a:cxn>
              <a:cxn ang="0">
                <a:pos x="T8" y="T9"/>
              </a:cxn>
            </a:cxnLst>
            <a:rect l="0" t="0" r="r" b="b"/>
            <a:pathLst>
              <a:path w="15" h="21">
                <a:moveTo>
                  <a:pt x="4" y="21"/>
                </a:moveTo>
                <a:cubicBezTo>
                  <a:pt x="1" y="21"/>
                  <a:pt x="0" y="18"/>
                  <a:pt x="3" y="12"/>
                </a:cubicBezTo>
                <a:cubicBezTo>
                  <a:pt x="6" y="7"/>
                  <a:pt x="9" y="0"/>
                  <a:pt x="10" y="4"/>
                </a:cubicBezTo>
                <a:cubicBezTo>
                  <a:pt x="11" y="7"/>
                  <a:pt x="11" y="12"/>
                  <a:pt x="13" y="13"/>
                </a:cubicBezTo>
                <a:cubicBezTo>
                  <a:pt x="15" y="14"/>
                  <a:pt x="5" y="21"/>
                  <a:pt x="4" y="21"/>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212"/>
          <p:cNvSpPr>
            <a:spLocks/>
          </p:cNvSpPr>
          <p:nvPr/>
        </p:nvSpPr>
        <p:spPr bwMode="auto">
          <a:xfrm>
            <a:off x="7265840" y="1993335"/>
            <a:ext cx="394384" cy="468329"/>
          </a:xfrm>
          <a:custGeom>
            <a:avLst/>
            <a:gdLst>
              <a:gd name="T0" fmla="*/ 42 w 85"/>
              <a:gd name="T1" fmla="*/ 93 h 101"/>
              <a:gd name="T2" fmla="*/ 41 w 85"/>
              <a:gd name="T3" fmla="*/ 85 h 101"/>
              <a:gd name="T4" fmla="*/ 37 w 85"/>
              <a:gd name="T5" fmla="*/ 79 h 101"/>
              <a:gd name="T6" fmla="*/ 12 w 85"/>
              <a:gd name="T7" fmla="*/ 81 h 101"/>
              <a:gd name="T8" fmla="*/ 3 w 85"/>
              <a:gd name="T9" fmla="*/ 76 h 101"/>
              <a:gd name="T10" fmla="*/ 8 w 85"/>
              <a:gd name="T11" fmla="*/ 66 h 101"/>
              <a:gd name="T12" fmla="*/ 3 w 85"/>
              <a:gd name="T13" fmla="*/ 63 h 101"/>
              <a:gd name="T14" fmla="*/ 12 w 85"/>
              <a:gd name="T15" fmla="*/ 54 h 101"/>
              <a:gd name="T16" fmla="*/ 17 w 85"/>
              <a:gd name="T17" fmla="*/ 51 h 101"/>
              <a:gd name="T18" fmla="*/ 15 w 85"/>
              <a:gd name="T19" fmla="*/ 43 h 101"/>
              <a:gd name="T20" fmla="*/ 23 w 85"/>
              <a:gd name="T21" fmla="*/ 23 h 101"/>
              <a:gd name="T22" fmla="*/ 33 w 85"/>
              <a:gd name="T23" fmla="*/ 7 h 101"/>
              <a:gd name="T24" fmla="*/ 47 w 85"/>
              <a:gd name="T25" fmla="*/ 1 h 101"/>
              <a:gd name="T26" fmla="*/ 42 w 85"/>
              <a:gd name="T27" fmla="*/ 7 h 101"/>
              <a:gd name="T28" fmla="*/ 43 w 85"/>
              <a:gd name="T29" fmla="*/ 13 h 101"/>
              <a:gd name="T30" fmla="*/ 36 w 85"/>
              <a:gd name="T31" fmla="*/ 26 h 101"/>
              <a:gd name="T32" fmla="*/ 33 w 85"/>
              <a:gd name="T33" fmla="*/ 40 h 101"/>
              <a:gd name="T34" fmla="*/ 42 w 85"/>
              <a:gd name="T35" fmla="*/ 33 h 101"/>
              <a:gd name="T36" fmla="*/ 46 w 85"/>
              <a:gd name="T37" fmla="*/ 39 h 101"/>
              <a:gd name="T38" fmla="*/ 53 w 85"/>
              <a:gd name="T39" fmla="*/ 46 h 101"/>
              <a:gd name="T40" fmla="*/ 60 w 85"/>
              <a:gd name="T41" fmla="*/ 45 h 101"/>
              <a:gd name="T42" fmla="*/ 75 w 85"/>
              <a:gd name="T43" fmla="*/ 48 h 101"/>
              <a:gd name="T44" fmla="*/ 73 w 85"/>
              <a:gd name="T45" fmla="*/ 58 h 101"/>
              <a:gd name="T46" fmla="*/ 76 w 85"/>
              <a:gd name="T47" fmla="*/ 66 h 101"/>
              <a:gd name="T48" fmla="*/ 78 w 85"/>
              <a:gd name="T49" fmla="*/ 66 h 101"/>
              <a:gd name="T50" fmla="*/ 73 w 85"/>
              <a:gd name="T51" fmla="*/ 76 h 101"/>
              <a:gd name="T52" fmla="*/ 81 w 85"/>
              <a:gd name="T53" fmla="*/ 73 h 101"/>
              <a:gd name="T54" fmla="*/ 80 w 85"/>
              <a:gd name="T55" fmla="*/ 81 h 101"/>
              <a:gd name="T56" fmla="*/ 85 w 85"/>
              <a:gd name="T57" fmla="*/ 81 h 101"/>
              <a:gd name="T58" fmla="*/ 79 w 85"/>
              <a:gd name="T59" fmla="*/ 99 h 101"/>
              <a:gd name="T60" fmla="*/ 74 w 85"/>
              <a:gd name="T61" fmla="*/ 90 h 101"/>
              <a:gd name="T62" fmla="*/ 67 w 85"/>
              <a:gd name="T63" fmla="*/ 93 h 101"/>
              <a:gd name="T64" fmla="*/ 69 w 85"/>
              <a:gd name="T65" fmla="*/ 83 h 101"/>
              <a:gd name="T66" fmla="*/ 65 w 85"/>
              <a:gd name="T67" fmla="*/ 77 h 101"/>
              <a:gd name="T68" fmla="*/ 60 w 85"/>
              <a:gd name="T69" fmla="*/ 84 h 101"/>
              <a:gd name="T70" fmla="*/ 56 w 85"/>
              <a:gd name="T71" fmla="*/ 87 h 101"/>
              <a:gd name="T72" fmla="*/ 50 w 85"/>
              <a:gd name="T73" fmla="*/ 96 h 101"/>
              <a:gd name="T74" fmla="*/ 42 w 85"/>
              <a:gd name="T75" fmla="*/ 9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01">
                <a:moveTo>
                  <a:pt x="42" y="93"/>
                </a:moveTo>
                <a:cubicBezTo>
                  <a:pt x="40" y="88"/>
                  <a:pt x="38" y="87"/>
                  <a:pt x="41" y="85"/>
                </a:cubicBezTo>
                <a:cubicBezTo>
                  <a:pt x="44" y="82"/>
                  <a:pt x="41" y="79"/>
                  <a:pt x="37" y="79"/>
                </a:cubicBezTo>
                <a:cubicBezTo>
                  <a:pt x="34" y="79"/>
                  <a:pt x="17" y="81"/>
                  <a:pt x="12" y="81"/>
                </a:cubicBezTo>
                <a:cubicBezTo>
                  <a:pt x="8" y="81"/>
                  <a:pt x="1" y="80"/>
                  <a:pt x="3" y="76"/>
                </a:cubicBezTo>
                <a:cubicBezTo>
                  <a:pt x="5" y="72"/>
                  <a:pt x="10" y="66"/>
                  <a:pt x="8" y="66"/>
                </a:cubicBezTo>
                <a:cubicBezTo>
                  <a:pt x="6" y="66"/>
                  <a:pt x="0" y="67"/>
                  <a:pt x="3" y="63"/>
                </a:cubicBezTo>
                <a:cubicBezTo>
                  <a:pt x="6" y="59"/>
                  <a:pt x="11" y="55"/>
                  <a:pt x="12" y="54"/>
                </a:cubicBezTo>
                <a:cubicBezTo>
                  <a:pt x="13" y="53"/>
                  <a:pt x="19" y="55"/>
                  <a:pt x="17" y="51"/>
                </a:cubicBezTo>
                <a:cubicBezTo>
                  <a:pt x="15" y="47"/>
                  <a:pt x="14" y="46"/>
                  <a:pt x="15" y="43"/>
                </a:cubicBezTo>
                <a:cubicBezTo>
                  <a:pt x="16" y="41"/>
                  <a:pt x="19" y="28"/>
                  <a:pt x="23" y="23"/>
                </a:cubicBezTo>
                <a:cubicBezTo>
                  <a:pt x="27" y="17"/>
                  <a:pt x="32" y="9"/>
                  <a:pt x="33" y="7"/>
                </a:cubicBezTo>
                <a:cubicBezTo>
                  <a:pt x="35" y="5"/>
                  <a:pt x="47" y="0"/>
                  <a:pt x="47" y="1"/>
                </a:cubicBezTo>
                <a:cubicBezTo>
                  <a:pt x="47" y="3"/>
                  <a:pt x="43" y="6"/>
                  <a:pt x="42" y="7"/>
                </a:cubicBezTo>
                <a:cubicBezTo>
                  <a:pt x="42" y="9"/>
                  <a:pt x="44" y="12"/>
                  <a:pt x="43" y="13"/>
                </a:cubicBezTo>
                <a:cubicBezTo>
                  <a:pt x="42" y="14"/>
                  <a:pt x="36" y="25"/>
                  <a:pt x="36" y="26"/>
                </a:cubicBezTo>
                <a:cubicBezTo>
                  <a:pt x="36" y="27"/>
                  <a:pt x="32" y="42"/>
                  <a:pt x="33" y="40"/>
                </a:cubicBezTo>
                <a:cubicBezTo>
                  <a:pt x="34" y="38"/>
                  <a:pt x="40" y="32"/>
                  <a:pt x="42" y="33"/>
                </a:cubicBezTo>
                <a:cubicBezTo>
                  <a:pt x="45" y="34"/>
                  <a:pt x="46" y="37"/>
                  <a:pt x="46" y="39"/>
                </a:cubicBezTo>
                <a:cubicBezTo>
                  <a:pt x="46" y="41"/>
                  <a:pt x="50" y="47"/>
                  <a:pt x="53" y="46"/>
                </a:cubicBezTo>
                <a:cubicBezTo>
                  <a:pt x="56" y="45"/>
                  <a:pt x="57" y="46"/>
                  <a:pt x="60" y="45"/>
                </a:cubicBezTo>
                <a:cubicBezTo>
                  <a:pt x="63" y="45"/>
                  <a:pt x="76" y="47"/>
                  <a:pt x="75" y="48"/>
                </a:cubicBezTo>
                <a:cubicBezTo>
                  <a:pt x="73" y="49"/>
                  <a:pt x="71" y="54"/>
                  <a:pt x="73" y="58"/>
                </a:cubicBezTo>
                <a:cubicBezTo>
                  <a:pt x="75" y="62"/>
                  <a:pt x="75" y="68"/>
                  <a:pt x="76" y="66"/>
                </a:cubicBezTo>
                <a:cubicBezTo>
                  <a:pt x="77" y="65"/>
                  <a:pt x="79" y="64"/>
                  <a:pt x="78" y="66"/>
                </a:cubicBezTo>
                <a:cubicBezTo>
                  <a:pt x="77" y="69"/>
                  <a:pt x="73" y="75"/>
                  <a:pt x="73" y="76"/>
                </a:cubicBezTo>
                <a:cubicBezTo>
                  <a:pt x="73" y="78"/>
                  <a:pt x="82" y="71"/>
                  <a:pt x="81" y="73"/>
                </a:cubicBezTo>
                <a:cubicBezTo>
                  <a:pt x="80" y="76"/>
                  <a:pt x="78" y="82"/>
                  <a:pt x="80" y="81"/>
                </a:cubicBezTo>
                <a:cubicBezTo>
                  <a:pt x="81" y="80"/>
                  <a:pt x="85" y="78"/>
                  <a:pt x="85" y="81"/>
                </a:cubicBezTo>
                <a:cubicBezTo>
                  <a:pt x="85" y="84"/>
                  <a:pt x="83" y="101"/>
                  <a:pt x="79" y="99"/>
                </a:cubicBezTo>
                <a:cubicBezTo>
                  <a:pt x="75" y="96"/>
                  <a:pt x="77" y="90"/>
                  <a:pt x="74" y="90"/>
                </a:cubicBezTo>
                <a:cubicBezTo>
                  <a:pt x="71" y="91"/>
                  <a:pt x="67" y="96"/>
                  <a:pt x="67" y="93"/>
                </a:cubicBezTo>
                <a:cubicBezTo>
                  <a:pt x="67" y="91"/>
                  <a:pt x="71" y="86"/>
                  <a:pt x="69" y="83"/>
                </a:cubicBezTo>
                <a:cubicBezTo>
                  <a:pt x="67" y="80"/>
                  <a:pt x="67" y="75"/>
                  <a:pt x="65" y="77"/>
                </a:cubicBezTo>
                <a:cubicBezTo>
                  <a:pt x="64" y="78"/>
                  <a:pt x="62" y="84"/>
                  <a:pt x="60" y="84"/>
                </a:cubicBezTo>
                <a:cubicBezTo>
                  <a:pt x="59" y="84"/>
                  <a:pt x="57" y="85"/>
                  <a:pt x="56" y="87"/>
                </a:cubicBezTo>
                <a:cubicBezTo>
                  <a:pt x="56" y="90"/>
                  <a:pt x="53" y="95"/>
                  <a:pt x="50" y="96"/>
                </a:cubicBezTo>
                <a:cubicBezTo>
                  <a:pt x="48" y="96"/>
                  <a:pt x="44" y="98"/>
                  <a:pt x="42" y="9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29"/>
          <p:cNvSpPr>
            <a:spLocks/>
          </p:cNvSpPr>
          <p:nvPr/>
        </p:nvSpPr>
        <p:spPr bwMode="auto">
          <a:xfrm>
            <a:off x="3190549" y="2075499"/>
            <a:ext cx="324546" cy="209518"/>
          </a:xfrm>
          <a:custGeom>
            <a:avLst/>
            <a:gdLst>
              <a:gd name="T0" fmla="*/ 64 w 70"/>
              <a:gd name="T1" fmla="*/ 45 h 45"/>
              <a:gd name="T2" fmla="*/ 46 w 70"/>
              <a:gd name="T3" fmla="*/ 38 h 45"/>
              <a:gd name="T4" fmla="*/ 38 w 70"/>
              <a:gd name="T5" fmla="*/ 33 h 45"/>
              <a:gd name="T6" fmla="*/ 31 w 70"/>
              <a:gd name="T7" fmla="*/ 27 h 45"/>
              <a:gd name="T8" fmla="*/ 5 w 70"/>
              <a:gd name="T9" fmla="*/ 8 h 45"/>
              <a:gd name="T10" fmla="*/ 7 w 70"/>
              <a:gd name="T11" fmla="*/ 1 h 45"/>
              <a:gd name="T12" fmla="*/ 28 w 70"/>
              <a:gd name="T13" fmla="*/ 9 h 45"/>
              <a:gd name="T14" fmla="*/ 43 w 70"/>
              <a:gd name="T15" fmla="*/ 21 h 45"/>
              <a:gd name="T16" fmla="*/ 55 w 70"/>
              <a:gd name="T17" fmla="*/ 30 h 45"/>
              <a:gd name="T18" fmla="*/ 64 w 70"/>
              <a:gd name="T1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5">
                <a:moveTo>
                  <a:pt x="64" y="45"/>
                </a:moveTo>
                <a:cubicBezTo>
                  <a:pt x="59" y="45"/>
                  <a:pt x="48" y="42"/>
                  <a:pt x="46" y="38"/>
                </a:cubicBezTo>
                <a:cubicBezTo>
                  <a:pt x="44" y="34"/>
                  <a:pt x="40" y="33"/>
                  <a:pt x="38" y="33"/>
                </a:cubicBezTo>
                <a:cubicBezTo>
                  <a:pt x="37" y="33"/>
                  <a:pt x="37" y="32"/>
                  <a:pt x="31" y="27"/>
                </a:cubicBezTo>
                <a:cubicBezTo>
                  <a:pt x="25" y="23"/>
                  <a:pt x="9" y="11"/>
                  <a:pt x="5" y="8"/>
                </a:cubicBezTo>
                <a:cubicBezTo>
                  <a:pt x="0" y="5"/>
                  <a:pt x="3" y="0"/>
                  <a:pt x="7" y="1"/>
                </a:cubicBezTo>
                <a:cubicBezTo>
                  <a:pt x="10" y="1"/>
                  <a:pt x="24" y="8"/>
                  <a:pt x="28" y="9"/>
                </a:cubicBezTo>
                <a:cubicBezTo>
                  <a:pt x="33" y="10"/>
                  <a:pt x="43" y="18"/>
                  <a:pt x="43" y="21"/>
                </a:cubicBezTo>
                <a:cubicBezTo>
                  <a:pt x="44" y="23"/>
                  <a:pt x="50" y="25"/>
                  <a:pt x="55" y="30"/>
                </a:cubicBezTo>
                <a:cubicBezTo>
                  <a:pt x="60" y="35"/>
                  <a:pt x="70" y="44"/>
                  <a:pt x="64" y="45"/>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ihandsfigur 115"/>
          <p:cNvSpPr>
            <a:spLocks/>
          </p:cNvSpPr>
          <p:nvPr/>
        </p:nvSpPr>
        <p:spPr bwMode="auto">
          <a:xfrm>
            <a:off x="2830170" y="1259069"/>
            <a:ext cx="4647165" cy="1560009"/>
          </a:xfrm>
          <a:custGeom>
            <a:avLst/>
            <a:gdLst>
              <a:gd name="connsiteX0" fmla="*/ 0 w 4647165"/>
              <a:gd name="connsiteY0" fmla="*/ 0 h 1560009"/>
              <a:gd name="connsiteX1" fmla="*/ 2338744 w 4647165"/>
              <a:gd name="connsiteY1" fmla="*/ 0 h 1560009"/>
              <a:gd name="connsiteX2" fmla="*/ 2360161 w 4647165"/>
              <a:gd name="connsiteY2" fmla="*/ 26612 h 1560009"/>
              <a:gd name="connsiteX3" fmla="*/ 2397374 w 4647165"/>
              <a:gd name="connsiteY3" fmla="*/ 12672 h 1560009"/>
              <a:gd name="connsiteX4" fmla="*/ 2439238 w 4647165"/>
              <a:gd name="connsiteY4" fmla="*/ 31259 h 1560009"/>
              <a:gd name="connsiteX5" fmla="*/ 2476451 w 4647165"/>
              <a:gd name="connsiteY5" fmla="*/ 179952 h 1560009"/>
              <a:gd name="connsiteX6" fmla="*/ 2467148 w 4647165"/>
              <a:gd name="connsiteY6" fmla="*/ 221772 h 1560009"/>
              <a:gd name="connsiteX7" fmla="*/ 2541574 w 4647165"/>
              <a:gd name="connsiteY7" fmla="*/ 184598 h 1560009"/>
              <a:gd name="connsiteX8" fmla="*/ 2606696 w 4647165"/>
              <a:gd name="connsiteY8" fmla="*/ 221772 h 1560009"/>
              <a:gd name="connsiteX9" fmla="*/ 2667167 w 4647165"/>
              <a:gd name="connsiteY9" fmla="*/ 221772 h 1560009"/>
              <a:gd name="connsiteX10" fmla="*/ 2741593 w 4647165"/>
              <a:gd name="connsiteY10" fmla="*/ 291471 h 1560009"/>
              <a:gd name="connsiteX11" fmla="*/ 2788109 w 4647165"/>
              <a:gd name="connsiteY11" fmla="*/ 333291 h 1560009"/>
              <a:gd name="connsiteX12" fmla="*/ 2867186 w 4647165"/>
              <a:gd name="connsiteY12" fmla="*/ 389051 h 1560009"/>
              <a:gd name="connsiteX13" fmla="*/ 2895095 w 4647165"/>
              <a:gd name="connsiteY13" fmla="*/ 407638 h 1560009"/>
              <a:gd name="connsiteX14" fmla="*/ 3062553 w 4647165"/>
              <a:gd name="connsiteY14" fmla="*/ 416931 h 1560009"/>
              <a:gd name="connsiteX15" fmla="*/ 3043947 w 4647165"/>
              <a:gd name="connsiteY15" fmla="*/ 454104 h 1560009"/>
              <a:gd name="connsiteX16" fmla="*/ 3029992 w 4647165"/>
              <a:gd name="connsiteY16" fmla="*/ 505218 h 1560009"/>
              <a:gd name="connsiteX17" fmla="*/ 3020689 w 4647165"/>
              <a:gd name="connsiteY17" fmla="*/ 584211 h 1560009"/>
              <a:gd name="connsiteX18" fmla="*/ 3085811 w 4647165"/>
              <a:gd name="connsiteY18" fmla="*/ 639971 h 1560009"/>
              <a:gd name="connsiteX19" fmla="*/ 3099766 w 4647165"/>
              <a:gd name="connsiteY19" fmla="*/ 686437 h 1560009"/>
              <a:gd name="connsiteX20" fmla="*/ 3178843 w 4647165"/>
              <a:gd name="connsiteY20" fmla="*/ 718964 h 1560009"/>
              <a:gd name="connsiteX21" fmla="*/ 3174192 w 4647165"/>
              <a:gd name="connsiteY21" fmla="*/ 742197 h 1560009"/>
              <a:gd name="connsiteX22" fmla="*/ 3230011 w 4647165"/>
              <a:gd name="connsiteY22" fmla="*/ 807251 h 1560009"/>
              <a:gd name="connsiteX23" fmla="*/ 3243966 w 4647165"/>
              <a:gd name="connsiteY23" fmla="*/ 770077 h 1560009"/>
              <a:gd name="connsiteX24" fmla="*/ 3271875 w 4647165"/>
              <a:gd name="connsiteY24" fmla="*/ 788664 h 1560009"/>
              <a:gd name="connsiteX25" fmla="*/ 3281178 w 4647165"/>
              <a:gd name="connsiteY25" fmla="*/ 765431 h 1560009"/>
              <a:gd name="connsiteX26" fmla="*/ 3295133 w 4647165"/>
              <a:gd name="connsiteY26" fmla="*/ 723611 h 1560009"/>
              <a:gd name="connsiteX27" fmla="*/ 3313740 w 4647165"/>
              <a:gd name="connsiteY27" fmla="*/ 667851 h 1560009"/>
              <a:gd name="connsiteX28" fmla="*/ 3290482 w 4647165"/>
              <a:gd name="connsiteY28" fmla="*/ 621384 h 1560009"/>
              <a:gd name="connsiteX29" fmla="*/ 3276527 w 4647165"/>
              <a:gd name="connsiteY29" fmla="*/ 556331 h 1560009"/>
              <a:gd name="connsiteX30" fmla="*/ 3285830 w 4647165"/>
              <a:gd name="connsiteY30" fmla="*/ 500571 h 1560009"/>
              <a:gd name="connsiteX31" fmla="*/ 3257920 w 4647165"/>
              <a:gd name="connsiteY31" fmla="*/ 458751 h 1560009"/>
              <a:gd name="connsiteX32" fmla="*/ 3290482 w 4647165"/>
              <a:gd name="connsiteY32" fmla="*/ 435518 h 1560009"/>
              <a:gd name="connsiteX33" fmla="*/ 3313740 w 4647165"/>
              <a:gd name="connsiteY33" fmla="*/ 379758 h 1560009"/>
              <a:gd name="connsiteX34" fmla="*/ 3327694 w 4647165"/>
              <a:gd name="connsiteY34" fmla="*/ 384405 h 1560009"/>
              <a:gd name="connsiteX35" fmla="*/ 3350953 w 4647165"/>
              <a:gd name="connsiteY35" fmla="*/ 337938 h 1560009"/>
              <a:gd name="connsiteX36" fmla="*/ 3360256 w 4647165"/>
              <a:gd name="connsiteY36" fmla="*/ 226418 h 1560009"/>
              <a:gd name="connsiteX37" fmla="*/ 3341649 w 4647165"/>
              <a:gd name="connsiteY37" fmla="*/ 142778 h 1560009"/>
              <a:gd name="connsiteX38" fmla="*/ 3309088 w 4647165"/>
              <a:gd name="connsiteY38" fmla="*/ 105605 h 1560009"/>
              <a:gd name="connsiteX39" fmla="*/ 3285830 w 4647165"/>
              <a:gd name="connsiteY39" fmla="*/ 45199 h 1560009"/>
              <a:gd name="connsiteX40" fmla="*/ 3270713 w 4647165"/>
              <a:gd name="connsiteY40" fmla="*/ 21965 h 1560009"/>
              <a:gd name="connsiteX41" fmla="*/ 3276210 w 4647165"/>
              <a:gd name="connsiteY41" fmla="*/ 0 h 1560009"/>
              <a:gd name="connsiteX42" fmla="*/ 3832050 w 4647165"/>
              <a:gd name="connsiteY42" fmla="*/ 0 h 1560009"/>
              <a:gd name="connsiteX43" fmla="*/ 3833556 w 4647165"/>
              <a:gd name="connsiteY43" fmla="*/ 8025 h 1560009"/>
              <a:gd name="connsiteX44" fmla="*/ 3844022 w 4647165"/>
              <a:gd name="connsiteY44" fmla="*/ 26612 h 1560009"/>
              <a:gd name="connsiteX45" fmla="*/ 3881235 w 4647165"/>
              <a:gd name="connsiteY45" fmla="*/ 17319 h 1560009"/>
              <a:gd name="connsiteX46" fmla="*/ 3913796 w 4647165"/>
              <a:gd name="connsiteY46" fmla="*/ 31259 h 1560009"/>
              <a:gd name="connsiteX47" fmla="*/ 3951009 w 4647165"/>
              <a:gd name="connsiteY47" fmla="*/ 68432 h 1560009"/>
              <a:gd name="connsiteX48" fmla="*/ 3974267 w 4647165"/>
              <a:gd name="connsiteY48" fmla="*/ 49845 h 1560009"/>
              <a:gd name="connsiteX49" fmla="*/ 4006829 w 4647165"/>
              <a:gd name="connsiteY49" fmla="*/ 21965 h 1560009"/>
              <a:gd name="connsiteX50" fmla="*/ 4039390 w 4647165"/>
              <a:gd name="connsiteY50" fmla="*/ 12672 h 1560009"/>
              <a:gd name="connsiteX51" fmla="*/ 4041570 w 4647165"/>
              <a:gd name="connsiteY51" fmla="*/ 7081 h 1560009"/>
              <a:gd name="connsiteX52" fmla="*/ 4043875 w 4647165"/>
              <a:gd name="connsiteY52" fmla="*/ 0 h 1560009"/>
              <a:gd name="connsiteX53" fmla="*/ 4173306 w 4647165"/>
              <a:gd name="connsiteY53" fmla="*/ 0 h 1560009"/>
              <a:gd name="connsiteX54" fmla="*/ 4197544 w 4647165"/>
              <a:gd name="connsiteY54" fmla="*/ 3379 h 1560009"/>
              <a:gd name="connsiteX55" fmla="*/ 4220802 w 4647165"/>
              <a:gd name="connsiteY55" fmla="*/ 31259 h 1560009"/>
              <a:gd name="connsiteX56" fmla="*/ 4183589 w 4647165"/>
              <a:gd name="connsiteY56" fmla="*/ 54492 h 1560009"/>
              <a:gd name="connsiteX57" fmla="*/ 4220802 w 4647165"/>
              <a:gd name="connsiteY57" fmla="*/ 59138 h 1560009"/>
              <a:gd name="connsiteX58" fmla="*/ 4239409 w 4647165"/>
              <a:gd name="connsiteY58" fmla="*/ 82372 h 1560009"/>
              <a:gd name="connsiteX59" fmla="*/ 4267318 w 4647165"/>
              <a:gd name="connsiteY59" fmla="*/ 138132 h 1560009"/>
              <a:gd name="connsiteX60" fmla="*/ 4290576 w 4647165"/>
              <a:gd name="connsiteY60" fmla="*/ 189245 h 1560009"/>
              <a:gd name="connsiteX61" fmla="*/ 4313834 w 4647165"/>
              <a:gd name="connsiteY61" fmla="*/ 235712 h 1560009"/>
              <a:gd name="connsiteX62" fmla="*/ 4281273 w 4647165"/>
              <a:gd name="connsiteY62" fmla="*/ 263592 h 1560009"/>
              <a:gd name="connsiteX63" fmla="*/ 4299879 w 4647165"/>
              <a:gd name="connsiteY63" fmla="*/ 300765 h 1560009"/>
              <a:gd name="connsiteX64" fmla="*/ 4327789 w 4647165"/>
              <a:gd name="connsiteY64" fmla="*/ 319351 h 1560009"/>
              <a:gd name="connsiteX65" fmla="*/ 4383608 w 4647165"/>
              <a:gd name="connsiteY65" fmla="*/ 356525 h 1560009"/>
              <a:gd name="connsiteX66" fmla="*/ 4406866 w 4647165"/>
              <a:gd name="connsiteY66" fmla="*/ 398345 h 1560009"/>
              <a:gd name="connsiteX67" fmla="*/ 4444079 w 4647165"/>
              <a:gd name="connsiteY67" fmla="*/ 402991 h 1560009"/>
              <a:gd name="connsiteX68" fmla="*/ 4471989 w 4647165"/>
              <a:gd name="connsiteY68" fmla="*/ 435518 h 1560009"/>
              <a:gd name="connsiteX69" fmla="*/ 4523156 w 4647165"/>
              <a:gd name="connsiteY69" fmla="*/ 444811 h 1560009"/>
              <a:gd name="connsiteX70" fmla="*/ 4537111 w 4647165"/>
              <a:gd name="connsiteY70" fmla="*/ 468044 h 1560009"/>
              <a:gd name="connsiteX71" fmla="*/ 4425473 w 4647165"/>
              <a:gd name="connsiteY71" fmla="*/ 523804 h 1560009"/>
              <a:gd name="connsiteX72" fmla="*/ 4369654 w 4647165"/>
              <a:gd name="connsiteY72" fmla="*/ 579564 h 1560009"/>
              <a:gd name="connsiteX73" fmla="*/ 4448731 w 4647165"/>
              <a:gd name="connsiteY73" fmla="*/ 551684 h 1560009"/>
              <a:gd name="connsiteX74" fmla="*/ 4467337 w 4647165"/>
              <a:gd name="connsiteY74" fmla="*/ 528451 h 1560009"/>
              <a:gd name="connsiteX75" fmla="*/ 4532460 w 4647165"/>
              <a:gd name="connsiteY75" fmla="*/ 500571 h 1560009"/>
              <a:gd name="connsiteX76" fmla="*/ 4565021 w 4647165"/>
              <a:gd name="connsiteY76" fmla="*/ 551684 h 1560009"/>
              <a:gd name="connsiteX77" fmla="*/ 4592930 w 4647165"/>
              <a:gd name="connsiteY77" fmla="*/ 542391 h 1560009"/>
              <a:gd name="connsiteX78" fmla="*/ 4644098 w 4647165"/>
              <a:gd name="connsiteY78" fmla="*/ 570271 h 1560009"/>
              <a:gd name="connsiteX79" fmla="*/ 4630143 w 4647165"/>
              <a:gd name="connsiteY79" fmla="*/ 598151 h 1560009"/>
              <a:gd name="connsiteX80" fmla="*/ 4634795 w 4647165"/>
              <a:gd name="connsiteY80" fmla="*/ 616738 h 1560009"/>
              <a:gd name="connsiteX81" fmla="*/ 4616188 w 4647165"/>
              <a:gd name="connsiteY81" fmla="*/ 658557 h 1560009"/>
              <a:gd name="connsiteX82" fmla="*/ 4634795 w 4647165"/>
              <a:gd name="connsiteY82" fmla="*/ 677144 h 1560009"/>
              <a:gd name="connsiteX83" fmla="*/ 4634795 w 4647165"/>
              <a:gd name="connsiteY83" fmla="*/ 714317 h 1560009"/>
              <a:gd name="connsiteX84" fmla="*/ 4565021 w 4647165"/>
              <a:gd name="connsiteY84" fmla="*/ 751491 h 1560009"/>
              <a:gd name="connsiteX85" fmla="*/ 4504550 w 4647165"/>
              <a:gd name="connsiteY85" fmla="*/ 760784 h 1560009"/>
              <a:gd name="connsiteX86" fmla="*/ 4462686 w 4647165"/>
              <a:gd name="connsiteY86" fmla="*/ 793311 h 1560009"/>
              <a:gd name="connsiteX87" fmla="*/ 4420821 w 4647165"/>
              <a:gd name="connsiteY87" fmla="*/ 849070 h 1560009"/>
              <a:gd name="connsiteX88" fmla="*/ 4197544 w 4647165"/>
              <a:gd name="connsiteY88" fmla="*/ 863010 h 1560009"/>
              <a:gd name="connsiteX89" fmla="*/ 4034738 w 4647165"/>
              <a:gd name="connsiteY89" fmla="*/ 858364 h 1560009"/>
              <a:gd name="connsiteX90" fmla="*/ 3964964 w 4647165"/>
              <a:gd name="connsiteY90" fmla="*/ 937357 h 1560009"/>
              <a:gd name="connsiteX91" fmla="*/ 3923100 w 4647165"/>
              <a:gd name="connsiteY91" fmla="*/ 965237 h 1560009"/>
              <a:gd name="connsiteX92" fmla="*/ 3857977 w 4647165"/>
              <a:gd name="connsiteY92" fmla="*/ 1020997 h 1560009"/>
              <a:gd name="connsiteX93" fmla="*/ 3792855 w 4647165"/>
              <a:gd name="connsiteY93" fmla="*/ 1118577 h 1560009"/>
              <a:gd name="connsiteX94" fmla="*/ 3774248 w 4647165"/>
              <a:gd name="connsiteY94" fmla="*/ 1160397 h 1560009"/>
              <a:gd name="connsiteX95" fmla="*/ 3871932 w 4647165"/>
              <a:gd name="connsiteY95" fmla="*/ 1048877 h 1560009"/>
              <a:gd name="connsiteX96" fmla="*/ 3937055 w 4647165"/>
              <a:gd name="connsiteY96" fmla="*/ 1011703 h 1560009"/>
              <a:gd name="connsiteX97" fmla="*/ 4048693 w 4647165"/>
              <a:gd name="connsiteY97" fmla="*/ 960590 h 1560009"/>
              <a:gd name="connsiteX98" fmla="*/ 4123119 w 4647165"/>
              <a:gd name="connsiteY98" fmla="*/ 974530 h 1560009"/>
              <a:gd name="connsiteX99" fmla="*/ 4141725 w 4647165"/>
              <a:gd name="connsiteY99" fmla="*/ 1007057 h 1560009"/>
              <a:gd name="connsiteX100" fmla="*/ 4141725 w 4647165"/>
              <a:gd name="connsiteY100" fmla="*/ 1039583 h 1560009"/>
              <a:gd name="connsiteX101" fmla="*/ 4071951 w 4647165"/>
              <a:gd name="connsiteY101" fmla="*/ 1072110 h 1560009"/>
              <a:gd name="connsiteX102" fmla="*/ 4025435 w 4647165"/>
              <a:gd name="connsiteY102" fmla="*/ 1072110 h 1560009"/>
              <a:gd name="connsiteX103" fmla="*/ 4062648 w 4647165"/>
              <a:gd name="connsiteY103" fmla="*/ 1095343 h 1560009"/>
              <a:gd name="connsiteX104" fmla="*/ 4104512 w 4647165"/>
              <a:gd name="connsiteY104" fmla="*/ 1104637 h 1560009"/>
              <a:gd name="connsiteX105" fmla="*/ 4095209 w 4647165"/>
              <a:gd name="connsiteY105" fmla="*/ 1155750 h 1560009"/>
              <a:gd name="connsiteX106" fmla="*/ 4118467 w 4647165"/>
              <a:gd name="connsiteY106" fmla="*/ 1192923 h 1560009"/>
              <a:gd name="connsiteX107" fmla="*/ 4132422 w 4647165"/>
              <a:gd name="connsiteY107" fmla="*/ 1230096 h 1560009"/>
              <a:gd name="connsiteX108" fmla="*/ 4188241 w 4647165"/>
              <a:gd name="connsiteY108" fmla="*/ 1239390 h 1560009"/>
              <a:gd name="connsiteX109" fmla="*/ 4234757 w 4647165"/>
              <a:gd name="connsiteY109" fmla="*/ 1262623 h 1560009"/>
              <a:gd name="connsiteX110" fmla="*/ 4276621 w 4647165"/>
              <a:gd name="connsiteY110" fmla="*/ 1257976 h 1560009"/>
              <a:gd name="connsiteX111" fmla="*/ 4309183 w 4647165"/>
              <a:gd name="connsiteY111" fmla="*/ 1271916 h 1560009"/>
              <a:gd name="connsiteX112" fmla="*/ 4337092 w 4647165"/>
              <a:gd name="connsiteY112" fmla="*/ 1295150 h 1560009"/>
              <a:gd name="connsiteX113" fmla="*/ 4313834 w 4647165"/>
              <a:gd name="connsiteY113" fmla="*/ 1313736 h 1560009"/>
              <a:gd name="connsiteX114" fmla="*/ 4230105 w 4647165"/>
              <a:gd name="connsiteY114" fmla="*/ 1364849 h 1560009"/>
              <a:gd name="connsiteX115" fmla="*/ 4169635 w 4647165"/>
              <a:gd name="connsiteY115" fmla="*/ 1360203 h 1560009"/>
              <a:gd name="connsiteX116" fmla="*/ 4132422 w 4647165"/>
              <a:gd name="connsiteY116" fmla="*/ 1406669 h 1560009"/>
              <a:gd name="connsiteX117" fmla="*/ 4071951 w 4647165"/>
              <a:gd name="connsiteY117" fmla="*/ 1448489 h 1560009"/>
              <a:gd name="connsiteX118" fmla="*/ 4044041 w 4647165"/>
              <a:gd name="connsiteY118" fmla="*/ 1378789 h 1560009"/>
              <a:gd name="connsiteX119" fmla="*/ 4113815 w 4647165"/>
              <a:gd name="connsiteY119" fmla="*/ 1332323 h 1560009"/>
              <a:gd name="connsiteX120" fmla="*/ 4151028 w 4647165"/>
              <a:gd name="connsiteY120" fmla="*/ 1323030 h 1560009"/>
              <a:gd name="connsiteX121" fmla="*/ 4178938 w 4647165"/>
              <a:gd name="connsiteY121" fmla="*/ 1295150 h 1560009"/>
              <a:gd name="connsiteX122" fmla="*/ 4118467 w 4647165"/>
              <a:gd name="connsiteY122" fmla="*/ 1299796 h 1560009"/>
              <a:gd name="connsiteX123" fmla="*/ 4109164 w 4647165"/>
              <a:gd name="connsiteY123" fmla="*/ 1290503 h 1560009"/>
              <a:gd name="connsiteX124" fmla="*/ 4076603 w 4647165"/>
              <a:gd name="connsiteY124" fmla="*/ 1299796 h 1560009"/>
              <a:gd name="connsiteX125" fmla="*/ 4002177 w 4647165"/>
              <a:gd name="connsiteY125" fmla="*/ 1323030 h 1560009"/>
              <a:gd name="connsiteX126" fmla="*/ 3992874 w 4647165"/>
              <a:gd name="connsiteY126" fmla="*/ 1323030 h 1560009"/>
              <a:gd name="connsiteX127" fmla="*/ 3964964 w 4647165"/>
              <a:gd name="connsiteY127" fmla="*/ 1290503 h 1560009"/>
              <a:gd name="connsiteX128" fmla="*/ 3964964 w 4647165"/>
              <a:gd name="connsiteY128" fmla="*/ 1239390 h 1560009"/>
              <a:gd name="connsiteX129" fmla="*/ 3941706 w 4647165"/>
              <a:gd name="connsiteY129" fmla="*/ 1137163 h 1560009"/>
              <a:gd name="connsiteX130" fmla="*/ 3857977 w 4647165"/>
              <a:gd name="connsiteY130" fmla="*/ 1137163 h 1560009"/>
              <a:gd name="connsiteX131" fmla="*/ 3797506 w 4647165"/>
              <a:gd name="connsiteY131" fmla="*/ 1220803 h 1560009"/>
              <a:gd name="connsiteX132" fmla="*/ 3718429 w 4647165"/>
              <a:gd name="connsiteY132" fmla="*/ 1327676 h 1560009"/>
              <a:gd name="connsiteX133" fmla="*/ 3560275 w 4647165"/>
              <a:gd name="connsiteY133" fmla="*/ 1332323 h 1560009"/>
              <a:gd name="connsiteX134" fmla="*/ 3439333 w 4647165"/>
              <a:gd name="connsiteY134" fmla="*/ 1402023 h 1560009"/>
              <a:gd name="connsiteX135" fmla="*/ 3434681 w 4647165"/>
              <a:gd name="connsiteY135" fmla="*/ 1402023 h 1560009"/>
              <a:gd name="connsiteX136" fmla="*/ 3383514 w 4647165"/>
              <a:gd name="connsiteY136" fmla="*/ 1420609 h 1560009"/>
              <a:gd name="connsiteX137" fmla="*/ 3299785 w 4647165"/>
              <a:gd name="connsiteY137" fmla="*/ 1425256 h 1560009"/>
              <a:gd name="connsiteX138" fmla="*/ 3243966 w 4647165"/>
              <a:gd name="connsiteY138" fmla="*/ 1471723 h 1560009"/>
              <a:gd name="connsiteX139" fmla="*/ 3299785 w 4647165"/>
              <a:gd name="connsiteY139" fmla="*/ 1471723 h 1560009"/>
              <a:gd name="connsiteX140" fmla="*/ 3332346 w 4647165"/>
              <a:gd name="connsiteY140" fmla="*/ 1467076 h 1560009"/>
              <a:gd name="connsiteX141" fmla="*/ 3257920 w 4647165"/>
              <a:gd name="connsiteY141" fmla="*/ 1508896 h 1560009"/>
              <a:gd name="connsiteX142" fmla="*/ 3243966 w 4647165"/>
              <a:gd name="connsiteY142" fmla="*/ 1504249 h 1560009"/>
              <a:gd name="connsiteX143" fmla="*/ 3192798 w 4647165"/>
              <a:gd name="connsiteY143" fmla="*/ 1522836 h 1560009"/>
              <a:gd name="connsiteX144" fmla="*/ 3146282 w 4647165"/>
              <a:gd name="connsiteY144" fmla="*/ 1518189 h 1560009"/>
              <a:gd name="connsiteX145" fmla="*/ 3099766 w 4647165"/>
              <a:gd name="connsiteY145" fmla="*/ 1560009 h 1560009"/>
              <a:gd name="connsiteX146" fmla="*/ 3067205 w 4647165"/>
              <a:gd name="connsiteY146" fmla="*/ 1536776 h 1560009"/>
              <a:gd name="connsiteX147" fmla="*/ 3081160 w 4647165"/>
              <a:gd name="connsiteY147" fmla="*/ 1494956 h 1560009"/>
              <a:gd name="connsiteX148" fmla="*/ 3085811 w 4647165"/>
              <a:gd name="connsiteY148" fmla="*/ 1485663 h 1560009"/>
              <a:gd name="connsiteX149" fmla="*/ 3090463 w 4647165"/>
              <a:gd name="connsiteY149" fmla="*/ 1490309 h 1560009"/>
              <a:gd name="connsiteX150" fmla="*/ 3113721 w 4647165"/>
              <a:gd name="connsiteY150" fmla="*/ 1467076 h 1560009"/>
              <a:gd name="connsiteX151" fmla="*/ 3127676 w 4647165"/>
              <a:gd name="connsiteY151" fmla="*/ 1397376 h 1560009"/>
              <a:gd name="connsiteX152" fmla="*/ 3141630 w 4647165"/>
              <a:gd name="connsiteY152" fmla="*/ 1350910 h 1560009"/>
              <a:gd name="connsiteX153" fmla="*/ 3136979 w 4647165"/>
              <a:gd name="connsiteY153" fmla="*/ 1323030 h 1560009"/>
              <a:gd name="connsiteX154" fmla="*/ 3160237 w 4647165"/>
              <a:gd name="connsiteY154" fmla="*/ 1360203 h 1560009"/>
              <a:gd name="connsiteX155" fmla="*/ 3174192 w 4647165"/>
              <a:gd name="connsiteY155" fmla="*/ 1360203 h 1560009"/>
              <a:gd name="connsiteX156" fmla="*/ 3211404 w 4647165"/>
              <a:gd name="connsiteY156" fmla="*/ 1374143 h 1560009"/>
              <a:gd name="connsiteX157" fmla="*/ 3216056 w 4647165"/>
              <a:gd name="connsiteY157" fmla="*/ 1299796 h 1560009"/>
              <a:gd name="connsiteX158" fmla="*/ 3127676 w 4647165"/>
              <a:gd name="connsiteY158" fmla="*/ 1239390 h 1560009"/>
              <a:gd name="connsiteX159" fmla="*/ 3016037 w 4647165"/>
              <a:gd name="connsiteY159" fmla="*/ 1211510 h 1560009"/>
              <a:gd name="connsiteX160" fmla="*/ 2974173 w 4647165"/>
              <a:gd name="connsiteY160" fmla="*/ 1202216 h 1560009"/>
              <a:gd name="connsiteX161" fmla="*/ 2950915 w 4647165"/>
              <a:gd name="connsiteY161" fmla="*/ 1192923 h 1560009"/>
              <a:gd name="connsiteX162" fmla="*/ 2955566 w 4647165"/>
              <a:gd name="connsiteY162" fmla="*/ 1165043 h 1560009"/>
              <a:gd name="connsiteX163" fmla="*/ 2941612 w 4647165"/>
              <a:gd name="connsiteY163" fmla="*/ 1127870 h 1560009"/>
              <a:gd name="connsiteX164" fmla="*/ 2913702 w 4647165"/>
              <a:gd name="connsiteY164" fmla="*/ 1081403 h 1560009"/>
              <a:gd name="connsiteX165" fmla="*/ 2876489 w 4647165"/>
              <a:gd name="connsiteY165" fmla="*/ 1072110 h 1560009"/>
              <a:gd name="connsiteX166" fmla="*/ 2848579 w 4647165"/>
              <a:gd name="connsiteY166" fmla="*/ 1020997 h 1560009"/>
              <a:gd name="connsiteX167" fmla="*/ 2788109 w 4647165"/>
              <a:gd name="connsiteY167" fmla="*/ 997763 h 1560009"/>
              <a:gd name="connsiteX168" fmla="*/ 2746244 w 4647165"/>
              <a:gd name="connsiteY168" fmla="*/ 988470 h 1560009"/>
              <a:gd name="connsiteX169" fmla="*/ 2718335 w 4647165"/>
              <a:gd name="connsiteY169" fmla="*/ 1011703 h 1560009"/>
              <a:gd name="connsiteX170" fmla="*/ 2695077 w 4647165"/>
              <a:gd name="connsiteY170" fmla="*/ 1048877 h 1560009"/>
              <a:gd name="connsiteX171" fmla="*/ 2648561 w 4647165"/>
              <a:gd name="connsiteY171" fmla="*/ 1058170 h 1560009"/>
              <a:gd name="connsiteX172" fmla="*/ 2602045 w 4647165"/>
              <a:gd name="connsiteY172" fmla="*/ 1034937 h 1560009"/>
              <a:gd name="connsiteX173" fmla="*/ 2536922 w 4647165"/>
              <a:gd name="connsiteY173" fmla="*/ 1058170 h 1560009"/>
              <a:gd name="connsiteX174" fmla="*/ 2443890 w 4647165"/>
              <a:gd name="connsiteY174" fmla="*/ 1030290 h 1560009"/>
              <a:gd name="connsiteX175" fmla="*/ 2313645 w 4647165"/>
              <a:gd name="connsiteY175" fmla="*/ 979177 h 1560009"/>
              <a:gd name="connsiteX176" fmla="*/ 690236 w 4647165"/>
              <a:gd name="connsiteY176" fmla="*/ 979177 h 1560009"/>
              <a:gd name="connsiteX177" fmla="*/ 666978 w 4647165"/>
              <a:gd name="connsiteY177" fmla="*/ 946650 h 1560009"/>
              <a:gd name="connsiteX178" fmla="*/ 634417 w 4647165"/>
              <a:gd name="connsiteY178" fmla="*/ 932710 h 1560009"/>
              <a:gd name="connsiteX179" fmla="*/ 606507 w 4647165"/>
              <a:gd name="connsiteY179" fmla="*/ 900184 h 1560009"/>
              <a:gd name="connsiteX180" fmla="*/ 583249 w 4647165"/>
              <a:gd name="connsiteY180" fmla="*/ 886244 h 1560009"/>
              <a:gd name="connsiteX181" fmla="*/ 592553 w 4647165"/>
              <a:gd name="connsiteY181" fmla="*/ 839777 h 1560009"/>
              <a:gd name="connsiteX182" fmla="*/ 564643 w 4647165"/>
              <a:gd name="connsiteY182" fmla="*/ 844424 h 1560009"/>
              <a:gd name="connsiteX183" fmla="*/ 555340 w 4647165"/>
              <a:gd name="connsiteY183" fmla="*/ 844424 h 1560009"/>
              <a:gd name="connsiteX184" fmla="*/ 555340 w 4647165"/>
              <a:gd name="connsiteY184" fmla="*/ 839777 h 1560009"/>
              <a:gd name="connsiteX185" fmla="*/ 494869 w 4647165"/>
              <a:gd name="connsiteY185" fmla="*/ 835130 h 1560009"/>
              <a:gd name="connsiteX186" fmla="*/ 466959 w 4647165"/>
              <a:gd name="connsiteY186" fmla="*/ 816544 h 1560009"/>
              <a:gd name="connsiteX187" fmla="*/ 448353 w 4647165"/>
              <a:gd name="connsiteY187" fmla="*/ 802604 h 1560009"/>
              <a:gd name="connsiteX188" fmla="*/ 411140 w 4647165"/>
              <a:gd name="connsiteY188" fmla="*/ 784017 h 1560009"/>
              <a:gd name="connsiteX189" fmla="*/ 411140 w 4647165"/>
              <a:gd name="connsiteY189" fmla="*/ 756137 h 1560009"/>
              <a:gd name="connsiteX190" fmla="*/ 434398 w 4647165"/>
              <a:gd name="connsiteY190" fmla="*/ 695731 h 1560009"/>
              <a:gd name="connsiteX191" fmla="*/ 457656 w 4647165"/>
              <a:gd name="connsiteY191" fmla="*/ 639971 h 1560009"/>
              <a:gd name="connsiteX192" fmla="*/ 415792 w 4647165"/>
              <a:gd name="connsiteY192" fmla="*/ 658557 h 1560009"/>
              <a:gd name="connsiteX193" fmla="*/ 373927 w 4647165"/>
              <a:gd name="connsiteY193" fmla="*/ 607444 h 1560009"/>
              <a:gd name="connsiteX194" fmla="*/ 346018 w 4647165"/>
              <a:gd name="connsiteY194" fmla="*/ 579564 h 1560009"/>
              <a:gd name="connsiteX195" fmla="*/ 369276 w 4647165"/>
              <a:gd name="connsiteY195" fmla="*/ 565624 h 1560009"/>
              <a:gd name="connsiteX196" fmla="*/ 350669 w 4647165"/>
              <a:gd name="connsiteY196" fmla="*/ 523804 h 1560009"/>
              <a:gd name="connsiteX197" fmla="*/ 327411 w 4647165"/>
              <a:gd name="connsiteY197" fmla="*/ 556331 h 1560009"/>
              <a:gd name="connsiteX198" fmla="*/ 294850 w 4647165"/>
              <a:gd name="connsiteY198" fmla="*/ 560978 h 1560009"/>
              <a:gd name="connsiteX199" fmla="*/ 280895 w 4647165"/>
              <a:gd name="connsiteY199" fmla="*/ 533098 h 1560009"/>
              <a:gd name="connsiteX200" fmla="*/ 285547 w 4647165"/>
              <a:gd name="connsiteY200" fmla="*/ 505218 h 1560009"/>
              <a:gd name="connsiteX201" fmla="*/ 262289 w 4647165"/>
              <a:gd name="connsiteY201" fmla="*/ 463398 h 1560009"/>
              <a:gd name="connsiteX202" fmla="*/ 280895 w 4647165"/>
              <a:gd name="connsiteY202" fmla="*/ 412285 h 1560009"/>
              <a:gd name="connsiteX203" fmla="*/ 280895 w 4647165"/>
              <a:gd name="connsiteY203" fmla="*/ 323998 h 1560009"/>
              <a:gd name="connsiteX204" fmla="*/ 187863 w 4647165"/>
              <a:gd name="connsiteY204" fmla="*/ 235712 h 1560009"/>
              <a:gd name="connsiteX205" fmla="*/ 108786 w 4647165"/>
              <a:gd name="connsiteY205" fmla="*/ 124192 h 1560009"/>
              <a:gd name="connsiteX206" fmla="*/ 52967 w 4647165"/>
              <a:gd name="connsiteY206" fmla="*/ 45199 h 1560009"/>
              <a:gd name="connsiteX207" fmla="*/ 14591 w 4647165"/>
              <a:gd name="connsiteY207" fmla="*/ 12091 h 156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4647165" h="1560009">
                <a:moveTo>
                  <a:pt x="0" y="0"/>
                </a:moveTo>
                <a:lnTo>
                  <a:pt x="2338744" y="0"/>
                </a:lnTo>
                <a:lnTo>
                  <a:pt x="2360161" y="26612"/>
                </a:lnTo>
                <a:cubicBezTo>
                  <a:pt x="2374116" y="40552"/>
                  <a:pt x="2383419" y="17319"/>
                  <a:pt x="2397374" y="12672"/>
                </a:cubicBezTo>
                <a:cubicBezTo>
                  <a:pt x="2406677" y="8025"/>
                  <a:pt x="2429935" y="21965"/>
                  <a:pt x="2439238" y="31259"/>
                </a:cubicBezTo>
                <a:cubicBezTo>
                  <a:pt x="2448542" y="45199"/>
                  <a:pt x="2476451" y="166012"/>
                  <a:pt x="2476451" y="179952"/>
                </a:cubicBezTo>
                <a:cubicBezTo>
                  <a:pt x="2476451" y="189245"/>
                  <a:pt x="2457845" y="217125"/>
                  <a:pt x="2467148" y="221772"/>
                </a:cubicBezTo>
                <a:cubicBezTo>
                  <a:pt x="2476451" y="226418"/>
                  <a:pt x="2527619" y="193892"/>
                  <a:pt x="2541574" y="184598"/>
                </a:cubicBezTo>
                <a:cubicBezTo>
                  <a:pt x="2555529" y="179952"/>
                  <a:pt x="2592741" y="212478"/>
                  <a:pt x="2606696" y="221772"/>
                </a:cubicBezTo>
                <a:cubicBezTo>
                  <a:pt x="2620651" y="231065"/>
                  <a:pt x="2653212" y="221772"/>
                  <a:pt x="2667167" y="221772"/>
                </a:cubicBezTo>
                <a:cubicBezTo>
                  <a:pt x="2676470" y="221772"/>
                  <a:pt x="2727638" y="277531"/>
                  <a:pt x="2741593" y="291471"/>
                </a:cubicBezTo>
                <a:cubicBezTo>
                  <a:pt x="2755547" y="305411"/>
                  <a:pt x="2769502" y="319351"/>
                  <a:pt x="2788109" y="333291"/>
                </a:cubicBezTo>
                <a:cubicBezTo>
                  <a:pt x="2806715" y="347231"/>
                  <a:pt x="2848579" y="379758"/>
                  <a:pt x="2867186" y="389051"/>
                </a:cubicBezTo>
                <a:cubicBezTo>
                  <a:pt x="2885792" y="393698"/>
                  <a:pt x="2876489" y="398345"/>
                  <a:pt x="2895095" y="407638"/>
                </a:cubicBezTo>
                <a:cubicBezTo>
                  <a:pt x="2918353" y="412285"/>
                  <a:pt x="3048598" y="412285"/>
                  <a:pt x="3062553" y="416931"/>
                </a:cubicBezTo>
                <a:cubicBezTo>
                  <a:pt x="3081160" y="421578"/>
                  <a:pt x="3062553" y="440165"/>
                  <a:pt x="3043947" y="454104"/>
                </a:cubicBezTo>
                <a:cubicBezTo>
                  <a:pt x="3029992" y="463398"/>
                  <a:pt x="3025340" y="477338"/>
                  <a:pt x="3029992" y="505218"/>
                </a:cubicBezTo>
                <a:cubicBezTo>
                  <a:pt x="3034644" y="528451"/>
                  <a:pt x="3029992" y="560978"/>
                  <a:pt x="3020689" y="584211"/>
                </a:cubicBezTo>
                <a:cubicBezTo>
                  <a:pt x="3016037" y="607444"/>
                  <a:pt x="3057902" y="621384"/>
                  <a:pt x="3085811" y="639971"/>
                </a:cubicBezTo>
                <a:cubicBezTo>
                  <a:pt x="3113721" y="663204"/>
                  <a:pt x="3090463" y="672497"/>
                  <a:pt x="3099766" y="686437"/>
                </a:cubicBezTo>
                <a:cubicBezTo>
                  <a:pt x="3109069" y="700377"/>
                  <a:pt x="3160237" y="714317"/>
                  <a:pt x="3178843" y="718964"/>
                </a:cubicBezTo>
                <a:cubicBezTo>
                  <a:pt x="3197450" y="728257"/>
                  <a:pt x="3174192" y="732904"/>
                  <a:pt x="3174192" y="742197"/>
                </a:cubicBezTo>
                <a:cubicBezTo>
                  <a:pt x="3174192" y="756137"/>
                  <a:pt x="3211404" y="802604"/>
                  <a:pt x="3230011" y="807251"/>
                </a:cubicBezTo>
                <a:cubicBezTo>
                  <a:pt x="3248617" y="811897"/>
                  <a:pt x="3239314" y="774724"/>
                  <a:pt x="3243966" y="770077"/>
                </a:cubicBezTo>
                <a:cubicBezTo>
                  <a:pt x="3248617" y="765431"/>
                  <a:pt x="3262572" y="774724"/>
                  <a:pt x="3271875" y="788664"/>
                </a:cubicBezTo>
                <a:cubicBezTo>
                  <a:pt x="3281178" y="797957"/>
                  <a:pt x="3285830" y="779371"/>
                  <a:pt x="3281178" y="765431"/>
                </a:cubicBezTo>
                <a:cubicBezTo>
                  <a:pt x="3276527" y="751491"/>
                  <a:pt x="3276527" y="728257"/>
                  <a:pt x="3295133" y="723611"/>
                </a:cubicBezTo>
                <a:cubicBezTo>
                  <a:pt x="3313740" y="718964"/>
                  <a:pt x="3309088" y="691084"/>
                  <a:pt x="3313740" y="667851"/>
                </a:cubicBezTo>
                <a:cubicBezTo>
                  <a:pt x="3313740" y="644617"/>
                  <a:pt x="3304436" y="630678"/>
                  <a:pt x="3290482" y="621384"/>
                </a:cubicBezTo>
                <a:cubicBezTo>
                  <a:pt x="3276527" y="612091"/>
                  <a:pt x="3281178" y="565624"/>
                  <a:pt x="3276527" y="556331"/>
                </a:cubicBezTo>
                <a:cubicBezTo>
                  <a:pt x="3271875" y="547038"/>
                  <a:pt x="3281178" y="519158"/>
                  <a:pt x="3285830" y="500571"/>
                </a:cubicBezTo>
                <a:cubicBezTo>
                  <a:pt x="3290482" y="481984"/>
                  <a:pt x="3262572" y="468044"/>
                  <a:pt x="3257920" y="458751"/>
                </a:cubicBezTo>
                <a:cubicBezTo>
                  <a:pt x="3253269" y="449458"/>
                  <a:pt x="3276527" y="435518"/>
                  <a:pt x="3290482" y="435518"/>
                </a:cubicBezTo>
                <a:cubicBezTo>
                  <a:pt x="3299785" y="430871"/>
                  <a:pt x="3304436" y="393698"/>
                  <a:pt x="3313740" y="379758"/>
                </a:cubicBezTo>
                <a:cubicBezTo>
                  <a:pt x="3323043" y="365818"/>
                  <a:pt x="3323043" y="375111"/>
                  <a:pt x="3327694" y="384405"/>
                </a:cubicBezTo>
                <a:cubicBezTo>
                  <a:pt x="3336998" y="389051"/>
                  <a:pt x="3341649" y="347231"/>
                  <a:pt x="3350953" y="337938"/>
                </a:cubicBezTo>
                <a:cubicBezTo>
                  <a:pt x="3360256" y="333291"/>
                  <a:pt x="3369559" y="249652"/>
                  <a:pt x="3360256" y="226418"/>
                </a:cubicBezTo>
                <a:cubicBezTo>
                  <a:pt x="3350953" y="198538"/>
                  <a:pt x="3341649" y="166012"/>
                  <a:pt x="3341649" y="142778"/>
                </a:cubicBezTo>
                <a:cubicBezTo>
                  <a:pt x="3336998" y="119545"/>
                  <a:pt x="3313740" y="119545"/>
                  <a:pt x="3309088" y="105605"/>
                </a:cubicBezTo>
                <a:cubicBezTo>
                  <a:pt x="3304436" y="91665"/>
                  <a:pt x="3304436" y="59138"/>
                  <a:pt x="3285830" y="45199"/>
                </a:cubicBezTo>
                <a:cubicBezTo>
                  <a:pt x="3276527" y="38229"/>
                  <a:pt x="3271875" y="30097"/>
                  <a:pt x="3270713" y="21965"/>
                </a:cubicBezTo>
                <a:lnTo>
                  <a:pt x="3276210" y="0"/>
                </a:lnTo>
                <a:lnTo>
                  <a:pt x="3832050" y="0"/>
                </a:lnTo>
                <a:lnTo>
                  <a:pt x="3833556" y="8025"/>
                </a:lnTo>
                <a:cubicBezTo>
                  <a:pt x="3834719" y="13834"/>
                  <a:pt x="3837045" y="19642"/>
                  <a:pt x="3844022" y="26612"/>
                </a:cubicBezTo>
                <a:cubicBezTo>
                  <a:pt x="3853326" y="45199"/>
                  <a:pt x="3871932" y="17319"/>
                  <a:pt x="3881235" y="17319"/>
                </a:cubicBezTo>
                <a:cubicBezTo>
                  <a:pt x="3890538" y="12672"/>
                  <a:pt x="3913796" y="21965"/>
                  <a:pt x="3913796" y="31259"/>
                </a:cubicBezTo>
                <a:cubicBezTo>
                  <a:pt x="3913796" y="40552"/>
                  <a:pt x="3941706" y="59138"/>
                  <a:pt x="3951009" y="68432"/>
                </a:cubicBezTo>
                <a:cubicBezTo>
                  <a:pt x="3964964" y="77725"/>
                  <a:pt x="3964964" y="49845"/>
                  <a:pt x="3974267" y="49845"/>
                </a:cubicBezTo>
                <a:cubicBezTo>
                  <a:pt x="3983571" y="49845"/>
                  <a:pt x="4002177" y="26612"/>
                  <a:pt x="4006829" y="21965"/>
                </a:cubicBezTo>
                <a:cubicBezTo>
                  <a:pt x="4011480" y="12672"/>
                  <a:pt x="4039390" y="12672"/>
                  <a:pt x="4039390" y="12672"/>
                </a:cubicBezTo>
                <a:cubicBezTo>
                  <a:pt x="4039390" y="12672"/>
                  <a:pt x="4040262" y="10639"/>
                  <a:pt x="4041570" y="7081"/>
                </a:cubicBezTo>
                <a:lnTo>
                  <a:pt x="4043875" y="0"/>
                </a:lnTo>
                <a:lnTo>
                  <a:pt x="4173306" y="0"/>
                </a:lnTo>
                <a:lnTo>
                  <a:pt x="4197544" y="3379"/>
                </a:lnTo>
                <a:cubicBezTo>
                  <a:pt x="4206847" y="3379"/>
                  <a:pt x="4216151" y="12672"/>
                  <a:pt x="4220802" y="31259"/>
                </a:cubicBezTo>
                <a:cubicBezTo>
                  <a:pt x="4225454" y="45199"/>
                  <a:pt x="4197544" y="45199"/>
                  <a:pt x="4183589" y="54492"/>
                </a:cubicBezTo>
                <a:cubicBezTo>
                  <a:pt x="4169635" y="63785"/>
                  <a:pt x="4216151" y="59138"/>
                  <a:pt x="4220802" y="59138"/>
                </a:cubicBezTo>
                <a:cubicBezTo>
                  <a:pt x="4225454" y="63785"/>
                  <a:pt x="4230105" y="82372"/>
                  <a:pt x="4239409" y="82372"/>
                </a:cubicBezTo>
                <a:cubicBezTo>
                  <a:pt x="4244060" y="82372"/>
                  <a:pt x="4253363" y="124192"/>
                  <a:pt x="4267318" y="138132"/>
                </a:cubicBezTo>
                <a:cubicBezTo>
                  <a:pt x="4281273" y="152072"/>
                  <a:pt x="4295228" y="179952"/>
                  <a:pt x="4290576" y="189245"/>
                </a:cubicBezTo>
                <a:cubicBezTo>
                  <a:pt x="4285925" y="198538"/>
                  <a:pt x="4304531" y="221772"/>
                  <a:pt x="4313834" y="235712"/>
                </a:cubicBezTo>
                <a:cubicBezTo>
                  <a:pt x="4323137" y="245005"/>
                  <a:pt x="4285925" y="258945"/>
                  <a:pt x="4281273" y="263592"/>
                </a:cubicBezTo>
                <a:cubicBezTo>
                  <a:pt x="4276621" y="268238"/>
                  <a:pt x="4285925" y="291471"/>
                  <a:pt x="4299879" y="300765"/>
                </a:cubicBezTo>
                <a:cubicBezTo>
                  <a:pt x="4313834" y="305411"/>
                  <a:pt x="4318486" y="319351"/>
                  <a:pt x="4327789" y="319351"/>
                </a:cubicBezTo>
                <a:cubicBezTo>
                  <a:pt x="4337092" y="319351"/>
                  <a:pt x="4374305" y="342585"/>
                  <a:pt x="4383608" y="356525"/>
                </a:cubicBezTo>
                <a:cubicBezTo>
                  <a:pt x="4392912" y="370465"/>
                  <a:pt x="4397563" y="389051"/>
                  <a:pt x="4406866" y="398345"/>
                </a:cubicBezTo>
                <a:cubicBezTo>
                  <a:pt x="4416170" y="407638"/>
                  <a:pt x="4434776" y="398345"/>
                  <a:pt x="4444079" y="402991"/>
                </a:cubicBezTo>
                <a:cubicBezTo>
                  <a:pt x="4453382" y="407638"/>
                  <a:pt x="4467337" y="426225"/>
                  <a:pt x="4471989" y="435518"/>
                </a:cubicBezTo>
                <a:cubicBezTo>
                  <a:pt x="4471989" y="449458"/>
                  <a:pt x="4513853" y="440165"/>
                  <a:pt x="4523156" y="444811"/>
                </a:cubicBezTo>
                <a:cubicBezTo>
                  <a:pt x="4532460" y="454104"/>
                  <a:pt x="4537111" y="463398"/>
                  <a:pt x="4537111" y="468044"/>
                </a:cubicBezTo>
                <a:cubicBezTo>
                  <a:pt x="4537111" y="472691"/>
                  <a:pt x="4444079" y="509864"/>
                  <a:pt x="4425473" y="523804"/>
                </a:cubicBezTo>
                <a:cubicBezTo>
                  <a:pt x="4406866" y="537744"/>
                  <a:pt x="4374305" y="565624"/>
                  <a:pt x="4369654" y="579564"/>
                </a:cubicBezTo>
                <a:cubicBezTo>
                  <a:pt x="4365002" y="593504"/>
                  <a:pt x="4439428" y="551684"/>
                  <a:pt x="4448731" y="551684"/>
                </a:cubicBezTo>
                <a:cubicBezTo>
                  <a:pt x="4458034" y="551684"/>
                  <a:pt x="4467337" y="542391"/>
                  <a:pt x="4467337" y="528451"/>
                </a:cubicBezTo>
                <a:cubicBezTo>
                  <a:pt x="4467337" y="514511"/>
                  <a:pt x="4518505" y="500571"/>
                  <a:pt x="4532460" y="500571"/>
                </a:cubicBezTo>
                <a:cubicBezTo>
                  <a:pt x="4541763" y="500571"/>
                  <a:pt x="4555718" y="537744"/>
                  <a:pt x="4565021" y="551684"/>
                </a:cubicBezTo>
                <a:cubicBezTo>
                  <a:pt x="4569672" y="560978"/>
                  <a:pt x="4578976" y="547038"/>
                  <a:pt x="4592930" y="542391"/>
                </a:cubicBezTo>
                <a:cubicBezTo>
                  <a:pt x="4606885" y="542391"/>
                  <a:pt x="4639446" y="560978"/>
                  <a:pt x="4644098" y="570271"/>
                </a:cubicBezTo>
                <a:cubicBezTo>
                  <a:pt x="4653401" y="574918"/>
                  <a:pt x="4639446" y="588858"/>
                  <a:pt x="4630143" y="598151"/>
                </a:cubicBezTo>
                <a:cubicBezTo>
                  <a:pt x="4620840" y="602798"/>
                  <a:pt x="4630143" y="607444"/>
                  <a:pt x="4634795" y="616738"/>
                </a:cubicBezTo>
                <a:cubicBezTo>
                  <a:pt x="4639446" y="626031"/>
                  <a:pt x="4625492" y="649264"/>
                  <a:pt x="4616188" y="658557"/>
                </a:cubicBezTo>
                <a:cubicBezTo>
                  <a:pt x="4611537" y="672497"/>
                  <a:pt x="4620840" y="672497"/>
                  <a:pt x="4634795" y="677144"/>
                </a:cubicBezTo>
                <a:cubicBezTo>
                  <a:pt x="4644098" y="681791"/>
                  <a:pt x="4639446" y="700377"/>
                  <a:pt x="4634795" y="714317"/>
                </a:cubicBezTo>
                <a:cubicBezTo>
                  <a:pt x="4630143" y="728257"/>
                  <a:pt x="4578976" y="746844"/>
                  <a:pt x="4565021" y="751491"/>
                </a:cubicBezTo>
                <a:cubicBezTo>
                  <a:pt x="4551066" y="751491"/>
                  <a:pt x="4513853" y="760784"/>
                  <a:pt x="4504550" y="760784"/>
                </a:cubicBezTo>
                <a:cubicBezTo>
                  <a:pt x="4495247" y="760784"/>
                  <a:pt x="4471989" y="779371"/>
                  <a:pt x="4462686" y="793311"/>
                </a:cubicBezTo>
                <a:cubicBezTo>
                  <a:pt x="4458034" y="811897"/>
                  <a:pt x="4439428" y="839777"/>
                  <a:pt x="4420821" y="849070"/>
                </a:cubicBezTo>
                <a:cubicBezTo>
                  <a:pt x="4402215" y="863010"/>
                  <a:pt x="4234757" y="863010"/>
                  <a:pt x="4197544" y="863010"/>
                </a:cubicBezTo>
                <a:cubicBezTo>
                  <a:pt x="4160331" y="863010"/>
                  <a:pt x="4053345" y="853717"/>
                  <a:pt x="4034738" y="858364"/>
                </a:cubicBezTo>
                <a:cubicBezTo>
                  <a:pt x="4016132" y="863010"/>
                  <a:pt x="3969616" y="928064"/>
                  <a:pt x="3964964" y="937357"/>
                </a:cubicBezTo>
                <a:cubicBezTo>
                  <a:pt x="3960313" y="946650"/>
                  <a:pt x="3941706" y="955944"/>
                  <a:pt x="3923100" y="965237"/>
                </a:cubicBezTo>
                <a:cubicBezTo>
                  <a:pt x="3904493" y="969884"/>
                  <a:pt x="3871932" y="1002410"/>
                  <a:pt x="3857977" y="1020997"/>
                </a:cubicBezTo>
                <a:cubicBezTo>
                  <a:pt x="3844022" y="1034937"/>
                  <a:pt x="3811461" y="1099990"/>
                  <a:pt x="3792855" y="1118577"/>
                </a:cubicBezTo>
                <a:cubicBezTo>
                  <a:pt x="3778900" y="1141810"/>
                  <a:pt x="3755642" y="1160397"/>
                  <a:pt x="3774248" y="1160397"/>
                </a:cubicBezTo>
                <a:cubicBezTo>
                  <a:pt x="3792855" y="1160397"/>
                  <a:pt x="3848674" y="1067463"/>
                  <a:pt x="3871932" y="1048877"/>
                </a:cubicBezTo>
                <a:cubicBezTo>
                  <a:pt x="3895190" y="1030290"/>
                  <a:pt x="3909145" y="1030290"/>
                  <a:pt x="3937055" y="1011703"/>
                </a:cubicBezTo>
                <a:cubicBezTo>
                  <a:pt x="3964964" y="997763"/>
                  <a:pt x="4025435" y="965237"/>
                  <a:pt x="4048693" y="960590"/>
                </a:cubicBezTo>
                <a:cubicBezTo>
                  <a:pt x="4067299" y="955944"/>
                  <a:pt x="4095209" y="960590"/>
                  <a:pt x="4123119" y="974530"/>
                </a:cubicBezTo>
                <a:cubicBezTo>
                  <a:pt x="4151028" y="988470"/>
                  <a:pt x="4141725" y="993117"/>
                  <a:pt x="4141725" y="1007057"/>
                </a:cubicBezTo>
                <a:cubicBezTo>
                  <a:pt x="4146377" y="1020997"/>
                  <a:pt x="4151028" y="1020997"/>
                  <a:pt x="4141725" y="1039583"/>
                </a:cubicBezTo>
                <a:cubicBezTo>
                  <a:pt x="4132422" y="1058170"/>
                  <a:pt x="4104512" y="1072110"/>
                  <a:pt x="4071951" y="1072110"/>
                </a:cubicBezTo>
                <a:cubicBezTo>
                  <a:pt x="4039390" y="1072110"/>
                  <a:pt x="4034738" y="1062817"/>
                  <a:pt x="4025435" y="1072110"/>
                </a:cubicBezTo>
                <a:cubicBezTo>
                  <a:pt x="4016132" y="1076757"/>
                  <a:pt x="4053345" y="1081403"/>
                  <a:pt x="4062648" y="1095343"/>
                </a:cubicBezTo>
                <a:cubicBezTo>
                  <a:pt x="4076603" y="1109283"/>
                  <a:pt x="4090557" y="1099990"/>
                  <a:pt x="4104512" y="1104637"/>
                </a:cubicBezTo>
                <a:cubicBezTo>
                  <a:pt x="4123119" y="1104637"/>
                  <a:pt x="4104512" y="1146457"/>
                  <a:pt x="4095209" y="1155750"/>
                </a:cubicBezTo>
                <a:cubicBezTo>
                  <a:pt x="4085906" y="1165043"/>
                  <a:pt x="4104512" y="1174337"/>
                  <a:pt x="4118467" y="1192923"/>
                </a:cubicBezTo>
                <a:cubicBezTo>
                  <a:pt x="4132422" y="1211510"/>
                  <a:pt x="4118467" y="1220803"/>
                  <a:pt x="4132422" y="1230096"/>
                </a:cubicBezTo>
                <a:cubicBezTo>
                  <a:pt x="4146377" y="1234743"/>
                  <a:pt x="4183589" y="1225450"/>
                  <a:pt x="4188241" y="1239390"/>
                </a:cubicBezTo>
                <a:cubicBezTo>
                  <a:pt x="4188241" y="1248683"/>
                  <a:pt x="4211499" y="1262623"/>
                  <a:pt x="4234757" y="1262623"/>
                </a:cubicBezTo>
                <a:cubicBezTo>
                  <a:pt x="4258015" y="1267270"/>
                  <a:pt x="4267318" y="1262623"/>
                  <a:pt x="4276621" y="1257976"/>
                </a:cubicBezTo>
                <a:cubicBezTo>
                  <a:pt x="4285925" y="1253330"/>
                  <a:pt x="4285925" y="1267270"/>
                  <a:pt x="4309183" y="1271916"/>
                </a:cubicBezTo>
                <a:cubicBezTo>
                  <a:pt x="4332441" y="1281210"/>
                  <a:pt x="4332441" y="1290503"/>
                  <a:pt x="4337092" y="1295150"/>
                </a:cubicBezTo>
                <a:cubicBezTo>
                  <a:pt x="4346396" y="1304443"/>
                  <a:pt x="4337092" y="1313736"/>
                  <a:pt x="4313834" y="1313736"/>
                </a:cubicBezTo>
                <a:cubicBezTo>
                  <a:pt x="4295228" y="1313736"/>
                  <a:pt x="4253363" y="1355556"/>
                  <a:pt x="4230105" y="1364849"/>
                </a:cubicBezTo>
                <a:cubicBezTo>
                  <a:pt x="4202196" y="1374143"/>
                  <a:pt x="4197544" y="1364849"/>
                  <a:pt x="4169635" y="1360203"/>
                </a:cubicBezTo>
                <a:cubicBezTo>
                  <a:pt x="4141725" y="1350910"/>
                  <a:pt x="4137073" y="1392729"/>
                  <a:pt x="4132422" y="1406669"/>
                </a:cubicBezTo>
                <a:cubicBezTo>
                  <a:pt x="4127770" y="1415963"/>
                  <a:pt x="4090557" y="1443843"/>
                  <a:pt x="4071951" y="1448489"/>
                </a:cubicBezTo>
                <a:cubicBezTo>
                  <a:pt x="4053345" y="1448489"/>
                  <a:pt x="4039390" y="1392729"/>
                  <a:pt x="4044041" y="1378789"/>
                </a:cubicBezTo>
                <a:cubicBezTo>
                  <a:pt x="4044041" y="1369496"/>
                  <a:pt x="4095209" y="1346263"/>
                  <a:pt x="4113815" y="1332323"/>
                </a:cubicBezTo>
                <a:cubicBezTo>
                  <a:pt x="4132422" y="1313736"/>
                  <a:pt x="4137073" y="1323030"/>
                  <a:pt x="4151028" y="1323030"/>
                </a:cubicBezTo>
                <a:cubicBezTo>
                  <a:pt x="4164983" y="1323030"/>
                  <a:pt x="4174286" y="1299796"/>
                  <a:pt x="4178938" y="1295150"/>
                </a:cubicBezTo>
                <a:cubicBezTo>
                  <a:pt x="4183589" y="1290503"/>
                  <a:pt x="4141725" y="1295150"/>
                  <a:pt x="4118467" y="1299796"/>
                </a:cubicBezTo>
                <a:cubicBezTo>
                  <a:pt x="4095209" y="1304443"/>
                  <a:pt x="4104512" y="1295150"/>
                  <a:pt x="4109164" y="1290503"/>
                </a:cubicBezTo>
                <a:cubicBezTo>
                  <a:pt x="4113815" y="1281210"/>
                  <a:pt x="4095209" y="1285856"/>
                  <a:pt x="4076603" y="1299796"/>
                </a:cubicBezTo>
                <a:cubicBezTo>
                  <a:pt x="4053345" y="1309090"/>
                  <a:pt x="4039390" y="1323030"/>
                  <a:pt x="4002177" y="1323030"/>
                </a:cubicBezTo>
                <a:cubicBezTo>
                  <a:pt x="3997525" y="1323030"/>
                  <a:pt x="3997525" y="1323030"/>
                  <a:pt x="3992874" y="1323030"/>
                </a:cubicBezTo>
                <a:cubicBezTo>
                  <a:pt x="3978919" y="1309090"/>
                  <a:pt x="3964964" y="1295150"/>
                  <a:pt x="3964964" y="1290503"/>
                </a:cubicBezTo>
                <a:cubicBezTo>
                  <a:pt x="3969616" y="1276563"/>
                  <a:pt x="3978919" y="1257976"/>
                  <a:pt x="3964964" y="1239390"/>
                </a:cubicBezTo>
                <a:cubicBezTo>
                  <a:pt x="3946358" y="1216156"/>
                  <a:pt x="3960313" y="1141810"/>
                  <a:pt x="3941706" y="1137163"/>
                </a:cubicBezTo>
                <a:cubicBezTo>
                  <a:pt x="3918448" y="1132517"/>
                  <a:pt x="3871932" y="1127870"/>
                  <a:pt x="3857977" y="1137163"/>
                </a:cubicBezTo>
                <a:cubicBezTo>
                  <a:pt x="3839371" y="1146457"/>
                  <a:pt x="3797506" y="1197570"/>
                  <a:pt x="3797506" y="1220803"/>
                </a:cubicBezTo>
                <a:cubicBezTo>
                  <a:pt x="3797506" y="1239390"/>
                  <a:pt x="3732384" y="1323030"/>
                  <a:pt x="3718429" y="1327676"/>
                </a:cubicBezTo>
                <a:cubicBezTo>
                  <a:pt x="3699823" y="1332323"/>
                  <a:pt x="3592836" y="1332323"/>
                  <a:pt x="3560275" y="1332323"/>
                </a:cubicBezTo>
                <a:cubicBezTo>
                  <a:pt x="3541668" y="1332323"/>
                  <a:pt x="3476546" y="1374143"/>
                  <a:pt x="3439333" y="1402023"/>
                </a:cubicBezTo>
                <a:cubicBezTo>
                  <a:pt x="3439333" y="1402023"/>
                  <a:pt x="3434681" y="1402023"/>
                  <a:pt x="3434681" y="1402023"/>
                </a:cubicBezTo>
                <a:cubicBezTo>
                  <a:pt x="3425378" y="1397376"/>
                  <a:pt x="3397469" y="1411316"/>
                  <a:pt x="3383514" y="1420609"/>
                </a:cubicBezTo>
                <a:cubicBezTo>
                  <a:pt x="3364907" y="1429903"/>
                  <a:pt x="3318391" y="1420609"/>
                  <a:pt x="3299785" y="1425256"/>
                </a:cubicBezTo>
                <a:cubicBezTo>
                  <a:pt x="3285830" y="1425256"/>
                  <a:pt x="3243966" y="1462429"/>
                  <a:pt x="3243966" y="1471723"/>
                </a:cubicBezTo>
                <a:cubicBezTo>
                  <a:pt x="3243966" y="1481016"/>
                  <a:pt x="3276527" y="1481016"/>
                  <a:pt x="3299785" y="1471723"/>
                </a:cubicBezTo>
                <a:cubicBezTo>
                  <a:pt x="3313740" y="1471723"/>
                  <a:pt x="3323043" y="1467076"/>
                  <a:pt x="3332346" y="1467076"/>
                </a:cubicBezTo>
                <a:cubicBezTo>
                  <a:pt x="3304436" y="1485663"/>
                  <a:pt x="3276527" y="1499603"/>
                  <a:pt x="3257920" y="1508896"/>
                </a:cubicBezTo>
                <a:cubicBezTo>
                  <a:pt x="3253269" y="1504249"/>
                  <a:pt x="3248617" y="1504249"/>
                  <a:pt x="3243966" y="1504249"/>
                </a:cubicBezTo>
                <a:cubicBezTo>
                  <a:pt x="3234662" y="1504249"/>
                  <a:pt x="3206753" y="1522836"/>
                  <a:pt x="3192798" y="1522836"/>
                </a:cubicBezTo>
                <a:cubicBezTo>
                  <a:pt x="3178843" y="1522836"/>
                  <a:pt x="3155585" y="1508896"/>
                  <a:pt x="3146282" y="1518189"/>
                </a:cubicBezTo>
                <a:cubicBezTo>
                  <a:pt x="3136979" y="1527483"/>
                  <a:pt x="3113721" y="1560009"/>
                  <a:pt x="3099766" y="1560009"/>
                </a:cubicBezTo>
                <a:cubicBezTo>
                  <a:pt x="3085811" y="1555362"/>
                  <a:pt x="3076508" y="1536776"/>
                  <a:pt x="3067205" y="1536776"/>
                </a:cubicBezTo>
                <a:cubicBezTo>
                  <a:pt x="3067205" y="1522836"/>
                  <a:pt x="3071856" y="1508896"/>
                  <a:pt x="3081160" y="1494956"/>
                </a:cubicBezTo>
                <a:cubicBezTo>
                  <a:pt x="3081160" y="1490309"/>
                  <a:pt x="3085811" y="1485663"/>
                  <a:pt x="3085811" y="1485663"/>
                </a:cubicBezTo>
                <a:cubicBezTo>
                  <a:pt x="3085811" y="1485663"/>
                  <a:pt x="3090463" y="1485663"/>
                  <a:pt x="3090463" y="1490309"/>
                </a:cubicBezTo>
                <a:cubicBezTo>
                  <a:pt x="3099766" y="1494956"/>
                  <a:pt x="3109069" y="1476369"/>
                  <a:pt x="3113721" y="1467076"/>
                </a:cubicBezTo>
                <a:cubicBezTo>
                  <a:pt x="3118372" y="1453136"/>
                  <a:pt x="3123024" y="1402023"/>
                  <a:pt x="3127676" y="1397376"/>
                </a:cubicBezTo>
                <a:cubicBezTo>
                  <a:pt x="3136979" y="1392729"/>
                  <a:pt x="3141630" y="1364849"/>
                  <a:pt x="3141630" y="1350910"/>
                </a:cubicBezTo>
                <a:cubicBezTo>
                  <a:pt x="3141630" y="1336970"/>
                  <a:pt x="3132327" y="1323030"/>
                  <a:pt x="3136979" y="1323030"/>
                </a:cubicBezTo>
                <a:cubicBezTo>
                  <a:pt x="3146282" y="1323030"/>
                  <a:pt x="3150934" y="1355556"/>
                  <a:pt x="3160237" y="1360203"/>
                </a:cubicBezTo>
                <a:cubicBezTo>
                  <a:pt x="3164888" y="1360203"/>
                  <a:pt x="3164888" y="1355556"/>
                  <a:pt x="3174192" y="1360203"/>
                </a:cubicBezTo>
                <a:cubicBezTo>
                  <a:pt x="3183495" y="1360203"/>
                  <a:pt x="3206753" y="1374143"/>
                  <a:pt x="3211404" y="1374143"/>
                </a:cubicBezTo>
                <a:cubicBezTo>
                  <a:pt x="3220708" y="1374143"/>
                  <a:pt x="3211404" y="1318383"/>
                  <a:pt x="3216056" y="1299796"/>
                </a:cubicBezTo>
                <a:cubicBezTo>
                  <a:pt x="3220708" y="1281210"/>
                  <a:pt x="3160237" y="1253330"/>
                  <a:pt x="3127676" y="1239390"/>
                </a:cubicBezTo>
                <a:cubicBezTo>
                  <a:pt x="3095114" y="1220803"/>
                  <a:pt x="3034644" y="1216156"/>
                  <a:pt x="3016037" y="1211510"/>
                </a:cubicBezTo>
                <a:cubicBezTo>
                  <a:pt x="3002082" y="1206863"/>
                  <a:pt x="2983476" y="1206863"/>
                  <a:pt x="2974173" y="1202216"/>
                </a:cubicBezTo>
                <a:cubicBezTo>
                  <a:pt x="2964870" y="1197570"/>
                  <a:pt x="2960218" y="1197570"/>
                  <a:pt x="2950915" y="1192923"/>
                </a:cubicBezTo>
                <a:cubicBezTo>
                  <a:pt x="2946263" y="1192923"/>
                  <a:pt x="2955566" y="1174337"/>
                  <a:pt x="2955566" y="1165043"/>
                </a:cubicBezTo>
                <a:cubicBezTo>
                  <a:pt x="2950915" y="1151103"/>
                  <a:pt x="2950915" y="1132517"/>
                  <a:pt x="2941612" y="1127870"/>
                </a:cubicBezTo>
                <a:cubicBezTo>
                  <a:pt x="2932308" y="1123223"/>
                  <a:pt x="2918353" y="1104637"/>
                  <a:pt x="2913702" y="1081403"/>
                </a:cubicBezTo>
                <a:cubicBezTo>
                  <a:pt x="2909050" y="1058170"/>
                  <a:pt x="2895095" y="1076757"/>
                  <a:pt x="2876489" y="1072110"/>
                </a:cubicBezTo>
                <a:cubicBezTo>
                  <a:pt x="2853231" y="1072110"/>
                  <a:pt x="2857883" y="1034937"/>
                  <a:pt x="2848579" y="1020997"/>
                </a:cubicBezTo>
                <a:cubicBezTo>
                  <a:pt x="2839276" y="1007057"/>
                  <a:pt x="2816018" y="997763"/>
                  <a:pt x="2788109" y="997763"/>
                </a:cubicBezTo>
                <a:cubicBezTo>
                  <a:pt x="2760199" y="1002410"/>
                  <a:pt x="2755547" y="993117"/>
                  <a:pt x="2746244" y="988470"/>
                </a:cubicBezTo>
                <a:cubicBezTo>
                  <a:pt x="2741593" y="988470"/>
                  <a:pt x="2732289" y="1002410"/>
                  <a:pt x="2718335" y="1011703"/>
                </a:cubicBezTo>
                <a:cubicBezTo>
                  <a:pt x="2713683" y="1020997"/>
                  <a:pt x="2704380" y="1039583"/>
                  <a:pt x="2695077" y="1048877"/>
                </a:cubicBezTo>
                <a:cubicBezTo>
                  <a:pt x="2681122" y="1053523"/>
                  <a:pt x="2662515" y="1058170"/>
                  <a:pt x="2648561" y="1058170"/>
                </a:cubicBezTo>
                <a:cubicBezTo>
                  <a:pt x="2620651" y="1053523"/>
                  <a:pt x="2625303" y="1034937"/>
                  <a:pt x="2602045" y="1034937"/>
                </a:cubicBezTo>
                <a:cubicBezTo>
                  <a:pt x="2574135" y="1039583"/>
                  <a:pt x="2564832" y="1072110"/>
                  <a:pt x="2536922" y="1058170"/>
                </a:cubicBezTo>
                <a:cubicBezTo>
                  <a:pt x="2509013" y="1044230"/>
                  <a:pt x="2471800" y="1030290"/>
                  <a:pt x="2443890" y="1030290"/>
                </a:cubicBezTo>
                <a:cubicBezTo>
                  <a:pt x="2420632" y="1030290"/>
                  <a:pt x="2355510" y="979177"/>
                  <a:pt x="2313645" y="979177"/>
                </a:cubicBezTo>
                <a:cubicBezTo>
                  <a:pt x="2313645" y="979177"/>
                  <a:pt x="2313645" y="979177"/>
                  <a:pt x="690236" y="979177"/>
                </a:cubicBezTo>
                <a:cubicBezTo>
                  <a:pt x="685585" y="969884"/>
                  <a:pt x="680933" y="960590"/>
                  <a:pt x="666978" y="946650"/>
                </a:cubicBezTo>
                <a:cubicBezTo>
                  <a:pt x="648372" y="928064"/>
                  <a:pt x="653023" y="923417"/>
                  <a:pt x="634417" y="932710"/>
                </a:cubicBezTo>
                <a:cubicBezTo>
                  <a:pt x="620462" y="942004"/>
                  <a:pt x="615810" y="914124"/>
                  <a:pt x="606507" y="900184"/>
                </a:cubicBezTo>
                <a:cubicBezTo>
                  <a:pt x="601856" y="886244"/>
                  <a:pt x="597204" y="900184"/>
                  <a:pt x="583249" y="886244"/>
                </a:cubicBezTo>
                <a:cubicBezTo>
                  <a:pt x="573946" y="872304"/>
                  <a:pt x="587901" y="858364"/>
                  <a:pt x="592553" y="839777"/>
                </a:cubicBezTo>
                <a:cubicBezTo>
                  <a:pt x="592553" y="825837"/>
                  <a:pt x="583249" y="844424"/>
                  <a:pt x="564643" y="844424"/>
                </a:cubicBezTo>
                <a:cubicBezTo>
                  <a:pt x="559991" y="844424"/>
                  <a:pt x="559991" y="844424"/>
                  <a:pt x="555340" y="844424"/>
                </a:cubicBezTo>
                <a:cubicBezTo>
                  <a:pt x="559991" y="844424"/>
                  <a:pt x="555340" y="839777"/>
                  <a:pt x="555340" y="839777"/>
                </a:cubicBezTo>
                <a:cubicBezTo>
                  <a:pt x="546037" y="830484"/>
                  <a:pt x="527430" y="839777"/>
                  <a:pt x="494869" y="835130"/>
                </a:cubicBezTo>
                <a:cubicBezTo>
                  <a:pt x="462308" y="835130"/>
                  <a:pt x="466959" y="825837"/>
                  <a:pt x="466959" y="816544"/>
                </a:cubicBezTo>
                <a:cubicBezTo>
                  <a:pt x="466959" y="807251"/>
                  <a:pt x="462308" y="802604"/>
                  <a:pt x="448353" y="802604"/>
                </a:cubicBezTo>
                <a:cubicBezTo>
                  <a:pt x="434398" y="802604"/>
                  <a:pt x="425095" y="793311"/>
                  <a:pt x="411140" y="784017"/>
                </a:cubicBezTo>
                <a:cubicBezTo>
                  <a:pt x="401837" y="770077"/>
                  <a:pt x="411140" y="770077"/>
                  <a:pt x="411140" y="756137"/>
                </a:cubicBezTo>
                <a:cubicBezTo>
                  <a:pt x="411140" y="742197"/>
                  <a:pt x="425095" y="705024"/>
                  <a:pt x="434398" y="695731"/>
                </a:cubicBezTo>
                <a:cubicBezTo>
                  <a:pt x="443701" y="686437"/>
                  <a:pt x="457656" y="644617"/>
                  <a:pt x="457656" y="639971"/>
                </a:cubicBezTo>
                <a:cubicBezTo>
                  <a:pt x="462308" y="635324"/>
                  <a:pt x="429747" y="649264"/>
                  <a:pt x="415792" y="658557"/>
                </a:cubicBezTo>
                <a:cubicBezTo>
                  <a:pt x="401837" y="667851"/>
                  <a:pt x="383231" y="616738"/>
                  <a:pt x="373927" y="607444"/>
                </a:cubicBezTo>
                <a:cubicBezTo>
                  <a:pt x="364624" y="598151"/>
                  <a:pt x="346018" y="588858"/>
                  <a:pt x="346018" y="579564"/>
                </a:cubicBezTo>
                <a:cubicBezTo>
                  <a:pt x="350669" y="570271"/>
                  <a:pt x="359972" y="565624"/>
                  <a:pt x="369276" y="565624"/>
                </a:cubicBezTo>
                <a:cubicBezTo>
                  <a:pt x="378579" y="560978"/>
                  <a:pt x="364624" y="537744"/>
                  <a:pt x="350669" y="523804"/>
                </a:cubicBezTo>
                <a:cubicBezTo>
                  <a:pt x="336714" y="514511"/>
                  <a:pt x="327411" y="547038"/>
                  <a:pt x="327411" y="556331"/>
                </a:cubicBezTo>
                <a:cubicBezTo>
                  <a:pt x="322759" y="565624"/>
                  <a:pt x="313456" y="565624"/>
                  <a:pt x="294850" y="560978"/>
                </a:cubicBezTo>
                <a:cubicBezTo>
                  <a:pt x="276243" y="556331"/>
                  <a:pt x="257637" y="537744"/>
                  <a:pt x="280895" y="533098"/>
                </a:cubicBezTo>
                <a:cubicBezTo>
                  <a:pt x="304153" y="523804"/>
                  <a:pt x="290198" y="514511"/>
                  <a:pt x="285547" y="505218"/>
                </a:cubicBezTo>
                <a:cubicBezTo>
                  <a:pt x="285547" y="495924"/>
                  <a:pt x="262289" y="481984"/>
                  <a:pt x="262289" y="463398"/>
                </a:cubicBezTo>
                <a:cubicBezTo>
                  <a:pt x="262289" y="440165"/>
                  <a:pt x="280895" y="421578"/>
                  <a:pt x="280895" y="412285"/>
                </a:cubicBezTo>
                <a:cubicBezTo>
                  <a:pt x="280895" y="412285"/>
                  <a:pt x="280895" y="347231"/>
                  <a:pt x="280895" y="323998"/>
                </a:cubicBezTo>
                <a:cubicBezTo>
                  <a:pt x="280895" y="305411"/>
                  <a:pt x="211121" y="263592"/>
                  <a:pt x="187863" y="235712"/>
                </a:cubicBezTo>
                <a:cubicBezTo>
                  <a:pt x="159954" y="203185"/>
                  <a:pt x="150650" y="161365"/>
                  <a:pt x="108786" y="124192"/>
                </a:cubicBezTo>
                <a:cubicBezTo>
                  <a:pt x="66922" y="82372"/>
                  <a:pt x="66922" y="73078"/>
                  <a:pt x="52967" y="45199"/>
                </a:cubicBezTo>
                <a:cubicBezTo>
                  <a:pt x="43663" y="31259"/>
                  <a:pt x="28546" y="21965"/>
                  <a:pt x="14591" y="12091"/>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dirty="0"/>
          </a:p>
        </p:txBody>
      </p:sp>
      <p:grpSp>
        <p:nvGrpSpPr>
          <p:cNvPr id="56" name="Grupp 55"/>
          <p:cNvGrpSpPr/>
          <p:nvPr userDrawn="1"/>
        </p:nvGrpSpPr>
        <p:grpSpPr>
          <a:xfrm rot="21348170">
            <a:off x="3272345" y="2006134"/>
            <a:ext cx="3684140" cy="2067606"/>
            <a:chOff x="-3611137" y="6334265"/>
            <a:chExt cx="7583538" cy="4294220"/>
          </a:xfrm>
        </p:grpSpPr>
        <p:sp>
          <p:nvSpPr>
            <p:cNvPr id="57" name="Freeform 4"/>
            <p:cNvSpPr>
              <a:spLocks/>
            </p:cNvSpPr>
            <p:nvPr/>
          </p:nvSpPr>
          <p:spPr bwMode="gray">
            <a:xfrm>
              <a:off x="-3611137" y="7405806"/>
              <a:ext cx="1153189" cy="1811414"/>
            </a:xfrm>
            <a:custGeom>
              <a:avLst/>
              <a:gdLst/>
              <a:ahLst/>
              <a:cxnLst>
                <a:cxn ang="0">
                  <a:pos x="37" y="490"/>
                </a:cxn>
                <a:cxn ang="0">
                  <a:pos x="57" y="548"/>
                </a:cxn>
                <a:cxn ang="0">
                  <a:pos x="11" y="758"/>
                </a:cxn>
                <a:cxn ang="0">
                  <a:pos x="39" y="821"/>
                </a:cxn>
                <a:cxn ang="0">
                  <a:pos x="164" y="1099"/>
                </a:cxn>
                <a:cxn ang="0">
                  <a:pos x="177" y="1092"/>
                </a:cxn>
                <a:cxn ang="0">
                  <a:pos x="183" y="1030"/>
                </a:cxn>
                <a:cxn ang="0">
                  <a:pos x="204" y="1022"/>
                </a:cxn>
                <a:cxn ang="0">
                  <a:pos x="225" y="1037"/>
                </a:cxn>
                <a:cxn ang="0">
                  <a:pos x="188" y="1074"/>
                </a:cxn>
                <a:cxn ang="0">
                  <a:pos x="203" y="1094"/>
                </a:cxn>
                <a:cxn ang="0">
                  <a:pos x="235" y="1214"/>
                </a:cxn>
                <a:cxn ang="0">
                  <a:pos x="215" y="1207"/>
                </a:cxn>
                <a:cxn ang="0">
                  <a:pos x="171" y="1160"/>
                </a:cxn>
                <a:cxn ang="0">
                  <a:pos x="183" y="1114"/>
                </a:cxn>
                <a:cxn ang="0">
                  <a:pos x="162" y="1116"/>
                </a:cxn>
                <a:cxn ang="0">
                  <a:pos x="138" y="1167"/>
                </a:cxn>
                <a:cxn ang="0">
                  <a:pos x="145" y="1276"/>
                </a:cxn>
                <a:cxn ang="0">
                  <a:pos x="173" y="1326"/>
                </a:cxn>
                <a:cxn ang="0">
                  <a:pos x="229" y="1369"/>
                </a:cxn>
                <a:cxn ang="0">
                  <a:pos x="209" y="1421"/>
                </a:cxn>
                <a:cxn ang="0">
                  <a:pos x="177" y="1431"/>
                </a:cxn>
                <a:cxn ang="0">
                  <a:pos x="173" y="1500"/>
                </a:cxn>
                <a:cxn ang="0">
                  <a:pos x="249" y="1661"/>
                </a:cxn>
                <a:cxn ang="0">
                  <a:pos x="311" y="1762"/>
                </a:cxn>
                <a:cxn ang="0">
                  <a:pos x="301" y="1821"/>
                </a:cxn>
                <a:cxn ang="0">
                  <a:pos x="338" y="1857"/>
                </a:cxn>
                <a:cxn ang="0">
                  <a:pos x="323" y="1896"/>
                </a:cxn>
                <a:cxn ang="0">
                  <a:pos x="300" y="1990"/>
                </a:cxn>
                <a:cxn ang="0">
                  <a:pos x="327" y="2025"/>
                </a:cxn>
                <a:cxn ang="0">
                  <a:pos x="520" y="2094"/>
                </a:cxn>
                <a:cxn ang="0">
                  <a:pos x="598" y="2199"/>
                </a:cxn>
                <a:cxn ang="0">
                  <a:pos x="688" y="2234"/>
                </a:cxn>
                <a:cxn ang="0">
                  <a:pos x="690" y="2298"/>
                </a:cxn>
                <a:cxn ang="0">
                  <a:pos x="750" y="2314"/>
                </a:cxn>
                <a:cxn ang="0">
                  <a:pos x="832" y="2423"/>
                </a:cxn>
                <a:cxn ang="0">
                  <a:pos x="876" y="2518"/>
                </a:cxn>
                <a:cxn ang="0">
                  <a:pos x="878" y="2662"/>
                </a:cxn>
                <a:cxn ang="0">
                  <a:pos x="1436" y="2698"/>
                </a:cxn>
                <a:cxn ang="0">
                  <a:pos x="1401" y="2638"/>
                </a:cxn>
                <a:cxn ang="0">
                  <a:pos x="1419" y="2552"/>
                </a:cxn>
                <a:cxn ang="0">
                  <a:pos x="1508" y="2404"/>
                </a:cxn>
                <a:cxn ang="0">
                  <a:pos x="1575" y="2362"/>
                </a:cxn>
                <a:cxn ang="0">
                  <a:pos x="1536" y="2310"/>
                </a:cxn>
                <a:cxn ang="0">
                  <a:pos x="1510" y="2163"/>
                </a:cxn>
                <a:cxn ang="0">
                  <a:pos x="766" y="1041"/>
                </a:cxn>
                <a:cxn ang="0">
                  <a:pos x="708" y="927"/>
                </a:cxn>
                <a:cxn ang="0">
                  <a:pos x="896" y="210"/>
                </a:cxn>
                <a:cxn ang="0">
                  <a:pos x="152" y="0"/>
                </a:cxn>
                <a:cxn ang="0">
                  <a:pos x="130" y="44"/>
                </a:cxn>
                <a:cxn ang="0">
                  <a:pos x="137" y="137"/>
                </a:cxn>
                <a:cxn ang="0">
                  <a:pos x="0" y="360"/>
                </a:cxn>
                <a:cxn ang="0">
                  <a:pos x="37" y="490"/>
                </a:cxn>
              </a:cxnLst>
              <a:rect l="0" t="0" r="r" b="b"/>
              <a:pathLst>
                <a:path w="1575" h="2698">
                  <a:moveTo>
                    <a:pt x="37" y="490"/>
                  </a:moveTo>
                  <a:lnTo>
                    <a:pt x="57" y="548"/>
                  </a:lnTo>
                  <a:lnTo>
                    <a:pt x="11" y="758"/>
                  </a:lnTo>
                  <a:lnTo>
                    <a:pt x="39" y="821"/>
                  </a:lnTo>
                  <a:lnTo>
                    <a:pt x="164" y="1099"/>
                  </a:lnTo>
                  <a:lnTo>
                    <a:pt x="177" y="1092"/>
                  </a:lnTo>
                  <a:lnTo>
                    <a:pt x="183" y="1030"/>
                  </a:lnTo>
                  <a:lnTo>
                    <a:pt x="204" y="1022"/>
                  </a:lnTo>
                  <a:lnTo>
                    <a:pt x="225" y="1037"/>
                  </a:lnTo>
                  <a:lnTo>
                    <a:pt x="188" y="1074"/>
                  </a:lnTo>
                  <a:lnTo>
                    <a:pt x="203" y="1094"/>
                  </a:lnTo>
                  <a:lnTo>
                    <a:pt x="235" y="1214"/>
                  </a:lnTo>
                  <a:lnTo>
                    <a:pt x="215" y="1207"/>
                  </a:lnTo>
                  <a:lnTo>
                    <a:pt x="171" y="1160"/>
                  </a:lnTo>
                  <a:lnTo>
                    <a:pt x="183" y="1114"/>
                  </a:lnTo>
                  <a:lnTo>
                    <a:pt x="162" y="1116"/>
                  </a:lnTo>
                  <a:lnTo>
                    <a:pt x="138" y="1167"/>
                  </a:lnTo>
                  <a:lnTo>
                    <a:pt x="145" y="1276"/>
                  </a:lnTo>
                  <a:lnTo>
                    <a:pt x="173" y="1326"/>
                  </a:lnTo>
                  <a:lnTo>
                    <a:pt x="229" y="1369"/>
                  </a:lnTo>
                  <a:lnTo>
                    <a:pt x="209" y="1421"/>
                  </a:lnTo>
                  <a:lnTo>
                    <a:pt x="177" y="1431"/>
                  </a:lnTo>
                  <a:lnTo>
                    <a:pt x="173" y="1500"/>
                  </a:lnTo>
                  <a:lnTo>
                    <a:pt x="249" y="1661"/>
                  </a:lnTo>
                  <a:lnTo>
                    <a:pt x="311" y="1762"/>
                  </a:lnTo>
                  <a:lnTo>
                    <a:pt x="301" y="1821"/>
                  </a:lnTo>
                  <a:lnTo>
                    <a:pt x="338" y="1857"/>
                  </a:lnTo>
                  <a:lnTo>
                    <a:pt x="323" y="1896"/>
                  </a:lnTo>
                  <a:lnTo>
                    <a:pt x="300" y="1990"/>
                  </a:lnTo>
                  <a:lnTo>
                    <a:pt x="327" y="2025"/>
                  </a:lnTo>
                  <a:lnTo>
                    <a:pt x="520" y="2094"/>
                  </a:lnTo>
                  <a:lnTo>
                    <a:pt x="598" y="2199"/>
                  </a:lnTo>
                  <a:lnTo>
                    <a:pt x="688" y="2234"/>
                  </a:lnTo>
                  <a:lnTo>
                    <a:pt x="690" y="2298"/>
                  </a:lnTo>
                  <a:lnTo>
                    <a:pt x="750" y="2314"/>
                  </a:lnTo>
                  <a:lnTo>
                    <a:pt x="832" y="2423"/>
                  </a:lnTo>
                  <a:lnTo>
                    <a:pt x="876" y="2518"/>
                  </a:lnTo>
                  <a:lnTo>
                    <a:pt x="878" y="2662"/>
                  </a:lnTo>
                  <a:lnTo>
                    <a:pt x="1436" y="2698"/>
                  </a:lnTo>
                  <a:lnTo>
                    <a:pt x="1401" y="2638"/>
                  </a:lnTo>
                  <a:lnTo>
                    <a:pt x="1419" y="2552"/>
                  </a:lnTo>
                  <a:lnTo>
                    <a:pt x="1508" y="2404"/>
                  </a:lnTo>
                  <a:lnTo>
                    <a:pt x="1575" y="2362"/>
                  </a:lnTo>
                  <a:lnTo>
                    <a:pt x="1536" y="2310"/>
                  </a:lnTo>
                  <a:lnTo>
                    <a:pt x="1510" y="2163"/>
                  </a:lnTo>
                  <a:lnTo>
                    <a:pt x="766" y="1041"/>
                  </a:lnTo>
                  <a:lnTo>
                    <a:pt x="708" y="927"/>
                  </a:lnTo>
                  <a:lnTo>
                    <a:pt x="896" y="210"/>
                  </a:lnTo>
                  <a:lnTo>
                    <a:pt x="152" y="0"/>
                  </a:lnTo>
                  <a:lnTo>
                    <a:pt x="130" y="44"/>
                  </a:lnTo>
                  <a:lnTo>
                    <a:pt x="137" y="137"/>
                  </a:lnTo>
                  <a:lnTo>
                    <a:pt x="0" y="360"/>
                  </a:lnTo>
                  <a:lnTo>
                    <a:pt x="37" y="490"/>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58" name="Freeform 5"/>
            <p:cNvSpPr>
              <a:spLocks/>
            </p:cNvSpPr>
            <p:nvPr/>
          </p:nvSpPr>
          <p:spPr bwMode="gray">
            <a:xfrm>
              <a:off x="3442636" y="6592079"/>
              <a:ext cx="529765" cy="772100"/>
            </a:xfrm>
            <a:custGeom>
              <a:avLst/>
              <a:gdLst/>
              <a:ahLst/>
              <a:cxnLst>
                <a:cxn ang="0">
                  <a:pos x="0" y="624"/>
                </a:cxn>
                <a:cxn ang="0">
                  <a:pos x="42" y="626"/>
                </a:cxn>
                <a:cxn ang="0">
                  <a:pos x="46" y="553"/>
                </a:cxn>
                <a:cxn ang="0">
                  <a:pos x="96" y="449"/>
                </a:cxn>
                <a:cxn ang="0">
                  <a:pos x="73" y="374"/>
                </a:cxn>
                <a:cxn ang="0">
                  <a:pos x="94" y="276"/>
                </a:cxn>
                <a:cxn ang="0">
                  <a:pos x="92" y="237"/>
                </a:cxn>
                <a:cxn ang="0">
                  <a:pos x="174" y="19"/>
                </a:cxn>
                <a:cxn ang="0">
                  <a:pos x="198" y="19"/>
                </a:cxn>
                <a:cxn ang="0">
                  <a:pos x="209" y="63"/>
                </a:cxn>
                <a:cxn ang="0">
                  <a:pos x="313" y="24"/>
                </a:cxn>
                <a:cxn ang="0">
                  <a:pos x="314" y="7"/>
                </a:cxn>
                <a:cxn ang="0">
                  <a:pos x="343" y="0"/>
                </a:cxn>
                <a:cxn ang="0">
                  <a:pos x="397" y="26"/>
                </a:cxn>
                <a:cxn ang="0">
                  <a:pos x="438" y="61"/>
                </a:cxn>
                <a:cxn ang="0">
                  <a:pos x="531" y="379"/>
                </a:cxn>
                <a:cxn ang="0">
                  <a:pos x="595" y="380"/>
                </a:cxn>
                <a:cxn ang="0">
                  <a:pos x="606" y="399"/>
                </a:cxn>
                <a:cxn ang="0">
                  <a:pos x="596" y="412"/>
                </a:cxn>
                <a:cxn ang="0">
                  <a:pos x="644" y="484"/>
                </a:cxn>
                <a:cxn ang="0">
                  <a:pos x="655" y="468"/>
                </a:cxn>
                <a:cxn ang="0">
                  <a:pos x="706" y="516"/>
                </a:cxn>
                <a:cxn ang="0">
                  <a:pos x="687" y="528"/>
                </a:cxn>
                <a:cxn ang="0">
                  <a:pos x="691" y="542"/>
                </a:cxn>
                <a:cxn ang="0">
                  <a:pos x="724" y="541"/>
                </a:cxn>
                <a:cxn ang="0">
                  <a:pos x="700" y="601"/>
                </a:cxn>
                <a:cxn ang="0">
                  <a:pos x="670" y="595"/>
                </a:cxn>
                <a:cxn ang="0">
                  <a:pos x="644" y="618"/>
                </a:cxn>
                <a:cxn ang="0">
                  <a:pos x="646" y="643"/>
                </a:cxn>
                <a:cxn ang="0">
                  <a:pos x="625" y="656"/>
                </a:cxn>
                <a:cxn ang="0">
                  <a:pos x="600" y="649"/>
                </a:cxn>
                <a:cxn ang="0">
                  <a:pos x="601" y="686"/>
                </a:cxn>
                <a:cxn ang="0">
                  <a:pos x="582" y="676"/>
                </a:cxn>
                <a:cxn ang="0">
                  <a:pos x="576" y="718"/>
                </a:cxn>
                <a:cxn ang="0">
                  <a:pos x="542" y="682"/>
                </a:cxn>
                <a:cxn ang="0">
                  <a:pos x="516" y="716"/>
                </a:cxn>
                <a:cxn ang="0">
                  <a:pos x="485" y="730"/>
                </a:cxn>
                <a:cxn ang="0">
                  <a:pos x="479" y="766"/>
                </a:cxn>
                <a:cxn ang="0">
                  <a:pos x="447" y="757"/>
                </a:cxn>
                <a:cxn ang="0">
                  <a:pos x="460" y="727"/>
                </a:cxn>
                <a:cxn ang="0">
                  <a:pos x="438" y="698"/>
                </a:cxn>
                <a:cxn ang="0">
                  <a:pos x="414" y="743"/>
                </a:cxn>
                <a:cxn ang="0">
                  <a:pos x="423" y="835"/>
                </a:cxn>
                <a:cxn ang="0">
                  <a:pos x="407" y="858"/>
                </a:cxn>
                <a:cxn ang="0">
                  <a:pos x="387" y="861"/>
                </a:cxn>
                <a:cxn ang="0">
                  <a:pos x="369" y="857"/>
                </a:cxn>
                <a:cxn ang="0">
                  <a:pos x="346" y="913"/>
                </a:cxn>
                <a:cxn ang="0">
                  <a:pos x="314" y="911"/>
                </a:cxn>
                <a:cxn ang="0">
                  <a:pos x="317" y="957"/>
                </a:cxn>
                <a:cxn ang="0">
                  <a:pos x="297" y="921"/>
                </a:cxn>
                <a:cxn ang="0">
                  <a:pos x="250" y="960"/>
                </a:cxn>
                <a:cxn ang="0">
                  <a:pos x="242" y="989"/>
                </a:cxn>
                <a:cxn ang="0">
                  <a:pos x="257" y="1009"/>
                </a:cxn>
                <a:cxn ang="0">
                  <a:pos x="237" y="1020"/>
                </a:cxn>
                <a:cxn ang="0">
                  <a:pos x="241" y="1054"/>
                </a:cxn>
                <a:cxn ang="0">
                  <a:pos x="219" y="1079"/>
                </a:cxn>
                <a:cxn ang="0">
                  <a:pos x="213" y="1150"/>
                </a:cxn>
                <a:cxn ang="0">
                  <a:pos x="202" y="1150"/>
                </a:cxn>
                <a:cxn ang="0">
                  <a:pos x="134" y="1055"/>
                </a:cxn>
                <a:cxn ang="0">
                  <a:pos x="0" y="624"/>
                </a:cxn>
              </a:cxnLst>
              <a:rect l="0" t="0" r="r" b="b"/>
              <a:pathLst>
                <a:path w="724" h="1150">
                  <a:moveTo>
                    <a:pt x="0" y="624"/>
                  </a:moveTo>
                  <a:lnTo>
                    <a:pt x="42" y="626"/>
                  </a:lnTo>
                  <a:lnTo>
                    <a:pt x="46" y="553"/>
                  </a:lnTo>
                  <a:lnTo>
                    <a:pt x="96" y="449"/>
                  </a:lnTo>
                  <a:lnTo>
                    <a:pt x="73" y="374"/>
                  </a:lnTo>
                  <a:lnTo>
                    <a:pt x="94" y="276"/>
                  </a:lnTo>
                  <a:lnTo>
                    <a:pt x="92" y="237"/>
                  </a:lnTo>
                  <a:lnTo>
                    <a:pt x="174" y="19"/>
                  </a:lnTo>
                  <a:lnTo>
                    <a:pt x="198" y="19"/>
                  </a:lnTo>
                  <a:lnTo>
                    <a:pt x="209" y="63"/>
                  </a:lnTo>
                  <a:lnTo>
                    <a:pt x="313" y="24"/>
                  </a:lnTo>
                  <a:lnTo>
                    <a:pt x="314" y="7"/>
                  </a:lnTo>
                  <a:lnTo>
                    <a:pt x="343" y="0"/>
                  </a:lnTo>
                  <a:lnTo>
                    <a:pt x="397" y="26"/>
                  </a:lnTo>
                  <a:lnTo>
                    <a:pt x="438" y="61"/>
                  </a:lnTo>
                  <a:lnTo>
                    <a:pt x="531" y="379"/>
                  </a:lnTo>
                  <a:lnTo>
                    <a:pt x="595" y="380"/>
                  </a:lnTo>
                  <a:lnTo>
                    <a:pt x="606" y="399"/>
                  </a:lnTo>
                  <a:lnTo>
                    <a:pt x="596" y="412"/>
                  </a:lnTo>
                  <a:lnTo>
                    <a:pt x="644" y="484"/>
                  </a:lnTo>
                  <a:lnTo>
                    <a:pt x="655" y="468"/>
                  </a:lnTo>
                  <a:lnTo>
                    <a:pt x="706" y="516"/>
                  </a:lnTo>
                  <a:lnTo>
                    <a:pt x="687" y="528"/>
                  </a:lnTo>
                  <a:lnTo>
                    <a:pt x="691" y="542"/>
                  </a:lnTo>
                  <a:lnTo>
                    <a:pt x="724" y="541"/>
                  </a:lnTo>
                  <a:lnTo>
                    <a:pt x="700" y="601"/>
                  </a:lnTo>
                  <a:lnTo>
                    <a:pt x="670" y="595"/>
                  </a:lnTo>
                  <a:lnTo>
                    <a:pt x="644" y="618"/>
                  </a:lnTo>
                  <a:lnTo>
                    <a:pt x="646" y="643"/>
                  </a:lnTo>
                  <a:lnTo>
                    <a:pt x="625" y="656"/>
                  </a:lnTo>
                  <a:lnTo>
                    <a:pt x="600" y="649"/>
                  </a:lnTo>
                  <a:lnTo>
                    <a:pt x="601" y="686"/>
                  </a:lnTo>
                  <a:lnTo>
                    <a:pt x="582" y="676"/>
                  </a:lnTo>
                  <a:lnTo>
                    <a:pt x="576" y="718"/>
                  </a:lnTo>
                  <a:lnTo>
                    <a:pt x="542" y="682"/>
                  </a:lnTo>
                  <a:lnTo>
                    <a:pt x="516" y="716"/>
                  </a:lnTo>
                  <a:lnTo>
                    <a:pt x="485" y="730"/>
                  </a:lnTo>
                  <a:lnTo>
                    <a:pt x="479" y="766"/>
                  </a:lnTo>
                  <a:lnTo>
                    <a:pt x="447" y="757"/>
                  </a:lnTo>
                  <a:lnTo>
                    <a:pt x="460" y="727"/>
                  </a:lnTo>
                  <a:lnTo>
                    <a:pt x="438" y="698"/>
                  </a:lnTo>
                  <a:lnTo>
                    <a:pt x="414" y="743"/>
                  </a:lnTo>
                  <a:lnTo>
                    <a:pt x="423" y="835"/>
                  </a:lnTo>
                  <a:lnTo>
                    <a:pt x="407" y="858"/>
                  </a:lnTo>
                  <a:lnTo>
                    <a:pt x="387" y="861"/>
                  </a:lnTo>
                  <a:lnTo>
                    <a:pt x="369" y="857"/>
                  </a:lnTo>
                  <a:lnTo>
                    <a:pt x="346" y="913"/>
                  </a:lnTo>
                  <a:lnTo>
                    <a:pt x="314" y="911"/>
                  </a:lnTo>
                  <a:lnTo>
                    <a:pt x="317" y="957"/>
                  </a:lnTo>
                  <a:lnTo>
                    <a:pt x="297" y="921"/>
                  </a:lnTo>
                  <a:lnTo>
                    <a:pt x="250" y="960"/>
                  </a:lnTo>
                  <a:lnTo>
                    <a:pt x="242" y="989"/>
                  </a:lnTo>
                  <a:lnTo>
                    <a:pt x="257" y="1009"/>
                  </a:lnTo>
                  <a:lnTo>
                    <a:pt x="237" y="1020"/>
                  </a:lnTo>
                  <a:lnTo>
                    <a:pt x="241" y="1054"/>
                  </a:lnTo>
                  <a:lnTo>
                    <a:pt x="219" y="1079"/>
                  </a:lnTo>
                  <a:lnTo>
                    <a:pt x="213" y="1150"/>
                  </a:lnTo>
                  <a:lnTo>
                    <a:pt x="202" y="1150"/>
                  </a:lnTo>
                  <a:lnTo>
                    <a:pt x="134" y="1055"/>
                  </a:lnTo>
                  <a:lnTo>
                    <a:pt x="0" y="624"/>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59" name="Freeform 6"/>
            <p:cNvSpPr>
              <a:spLocks/>
            </p:cNvSpPr>
            <p:nvPr/>
          </p:nvSpPr>
          <p:spPr bwMode="gray">
            <a:xfrm>
              <a:off x="3275804" y="7404463"/>
              <a:ext cx="485862" cy="226930"/>
            </a:xfrm>
            <a:custGeom>
              <a:avLst/>
              <a:gdLst/>
              <a:ahLst/>
              <a:cxnLst>
                <a:cxn ang="0">
                  <a:pos x="0" y="137"/>
                </a:cxn>
                <a:cxn ang="0">
                  <a:pos x="2" y="316"/>
                </a:cxn>
                <a:cxn ang="0">
                  <a:pos x="310" y="251"/>
                </a:cxn>
                <a:cxn ang="0">
                  <a:pos x="363" y="232"/>
                </a:cxn>
                <a:cxn ang="0">
                  <a:pos x="386" y="237"/>
                </a:cxn>
                <a:cxn ang="0">
                  <a:pos x="408" y="287"/>
                </a:cxn>
                <a:cxn ang="0">
                  <a:pos x="442" y="293"/>
                </a:cxn>
                <a:cxn ang="0">
                  <a:pos x="464" y="334"/>
                </a:cxn>
                <a:cxn ang="0">
                  <a:pos x="484" y="337"/>
                </a:cxn>
                <a:cxn ang="0">
                  <a:pos x="493" y="308"/>
                </a:cxn>
                <a:cxn ang="0">
                  <a:pos x="510" y="297"/>
                </a:cxn>
                <a:cxn ang="0">
                  <a:pos x="519" y="265"/>
                </a:cxn>
                <a:cxn ang="0">
                  <a:pos x="529" y="264"/>
                </a:cxn>
                <a:cxn ang="0">
                  <a:pos x="543" y="311"/>
                </a:cxn>
                <a:cxn ang="0">
                  <a:pos x="574" y="300"/>
                </a:cxn>
                <a:cxn ang="0">
                  <a:pos x="579" y="280"/>
                </a:cxn>
                <a:cxn ang="0">
                  <a:pos x="621" y="260"/>
                </a:cxn>
                <a:cxn ang="0">
                  <a:pos x="646" y="252"/>
                </a:cxn>
                <a:cxn ang="0">
                  <a:pos x="663" y="268"/>
                </a:cxn>
                <a:cxn ang="0">
                  <a:pos x="657" y="222"/>
                </a:cxn>
                <a:cxn ang="0">
                  <a:pos x="624" y="166"/>
                </a:cxn>
                <a:cxn ang="0">
                  <a:pos x="605" y="157"/>
                </a:cxn>
                <a:cxn ang="0">
                  <a:pos x="584" y="159"/>
                </a:cxn>
                <a:cxn ang="0">
                  <a:pos x="588" y="172"/>
                </a:cxn>
                <a:cxn ang="0">
                  <a:pos x="601" y="172"/>
                </a:cxn>
                <a:cxn ang="0">
                  <a:pos x="617" y="173"/>
                </a:cxn>
                <a:cxn ang="0">
                  <a:pos x="633" y="191"/>
                </a:cxn>
                <a:cxn ang="0">
                  <a:pos x="639" y="212"/>
                </a:cxn>
                <a:cxn ang="0">
                  <a:pos x="628" y="231"/>
                </a:cxn>
                <a:cxn ang="0">
                  <a:pos x="576" y="254"/>
                </a:cxn>
                <a:cxn ang="0">
                  <a:pos x="549" y="243"/>
                </a:cxn>
                <a:cxn ang="0">
                  <a:pos x="535" y="212"/>
                </a:cxn>
                <a:cxn ang="0">
                  <a:pos x="510" y="208"/>
                </a:cxn>
                <a:cxn ang="0">
                  <a:pos x="516" y="190"/>
                </a:cxn>
                <a:cxn ang="0">
                  <a:pos x="487" y="154"/>
                </a:cxn>
                <a:cxn ang="0">
                  <a:pos x="453" y="140"/>
                </a:cxn>
                <a:cxn ang="0">
                  <a:pos x="451" y="157"/>
                </a:cxn>
                <a:cxn ang="0">
                  <a:pos x="429" y="151"/>
                </a:cxn>
                <a:cxn ang="0">
                  <a:pos x="422" y="130"/>
                </a:cxn>
                <a:cxn ang="0">
                  <a:pos x="427" y="111"/>
                </a:cxn>
                <a:cxn ang="0">
                  <a:pos x="446" y="93"/>
                </a:cxn>
                <a:cxn ang="0">
                  <a:pos x="440" y="79"/>
                </a:cxn>
                <a:cxn ang="0">
                  <a:pos x="468" y="57"/>
                </a:cxn>
                <a:cxn ang="0">
                  <a:pos x="439" y="34"/>
                </a:cxn>
                <a:cxn ang="0">
                  <a:pos x="427" y="0"/>
                </a:cxn>
                <a:cxn ang="0">
                  <a:pos x="364" y="49"/>
                </a:cxn>
                <a:cxn ang="0">
                  <a:pos x="145" y="106"/>
                </a:cxn>
                <a:cxn ang="0">
                  <a:pos x="0" y="137"/>
                </a:cxn>
              </a:cxnLst>
              <a:rect l="0" t="0" r="r" b="b"/>
              <a:pathLst>
                <a:path w="663" h="337">
                  <a:moveTo>
                    <a:pt x="0" y="137"/>
                  </a:moveTo>
                  <a:lnTo>
                    <a:pt x="2" y="316"/>
                  </a:lnTo>
                  <a:lnTo>
                    <a:pt x="310" y="251"/>
                  </a:lnTo>
                  <a:lnTo>
                    <a:pt x="363" y="232"/>
                  </a:lnTo>
                  <a:lnTo>
                    <a:pt x="386" y="237"/>
                  </a:lnTo>
                  <a:lnTo>
                    <a:pt x="408" y="287"/>
                  </a:lnTo>
                  <a:lnTo>
                    <a:pt x="442" y="293"/>
                  </a:lnTo>
                  <a:lnTo>
                    <a:pt x="464" y="334"/>
                  </a:lnTo>
                  <a:lnTo>
                    <a:pt x="484" y="337"/>
                  </a:lnTo>
                  <a:lnTo>
                    <a:pt x="493" y="308"/>
                  </a:lnTo>
                  <a:lnTo>
                    <a:pt x="510" y="297"/>
                  </a:lnTo>
                  <a:lnTo>
                    <a:pt x="519" y="265"/>
                  </a:lnTo>
                  <a:lnTo>
                    <a:pt x="529" y="264"/>
                  </a:lnTo>
                  <a:lnTo>
                    <a:pt x="543" y="311"/>
                  </a:lnTo>
                  <a:lnTo>
                    <a:pt x="574" y="300"/>
                  </a:lnTo>
                  <a:lnTo>
                    <a:pt x="579" y="280"/>
                  </a:lnTo>
                  <a:lnTo>
                    <a:pt x="621" y="260"/>
                  </a:lnTo>
                  <a:lnTo>
                    <a:pt x="646" y="252"/>
                  </a:lnTo>
                  <a:lnTo>
                    <a:pt x="663" y="268"/>
                  </a:lnTo>
                  <a:lnTo>
                    <a:pt x="657" y="222"/>
                  </a:lnTo>
                  <a:lnTo>
                    <a:pt x="624" y="166"/>
                  </a:lnTo>
                  <a:lnTo>
                    <a:pt x="605" y="157"/>
                  </a:lnTo>
                  <a:lnTo>
                    <a:pt x="584" y="159"/>
                  </a:lnTo>
                  <a:lnTo>
                    <a:pt x="588" y="172"/>
                  </a:lnTo>
                  <a:lnTo>
                    <a:pt x="601" y="172"/>
                  </a:lnTo>
                  <a:lnTo>
                    <a:pt x="617" y="173"/>
                  </a:lnTo>
                  <a:lnTo>
                    <a:pt x="633" y="191"/>
                  </a:lnTo>
                  <a:lnTo>
                    <a:pt x="639" y="212"/>
                  </a:lnTo>
                  <a:lnTo>
                    <a:pt x="628" y="231"/>
                  </a:lnTo>
                  <a:lnTo>
                    <a:pt x="576" y="254"/>
                  </a:lnTo>
                  <a:lnTo>
                    <a:pt x="549" y="243"/>
                  </a:lnTo>
                  <a:lnTo>
                    <a:pt x="535" y="212"/>
                  </a:lnTo>
                  <a:lnTo>
                    <a:pt x="510" y="208"/>
                  </a:lnTo>
                  <a:lnTo>
                    <a:pt x="516" y="190"/>
                  </a:lnTo>
                  <a:lnTo>
                    <a:pt x="487" y="154"/>
                  </a:lnTo>
                  <a:lnTo>
                    <a:pt x="453" y="140"/>
                  </a:lnTo>
                  <a:lnTo>
                    <a:pt x="451" y="157"/>
                  </a:lnTo>
                  <a:lnTo>
                    <a:pt x="429" y="151"/>
                  </a:lnTo>
                  <a:lnTo>
                    <a:pt x="422" y="130"/>
                  </a:lnTo>
                  <a:lnTo>
                    <a:pt x="427" y="111"/>
                  </a:lnTo>
                  <a:lnTo>
                    <a:pt x="446" y="93"/>
                  </a:lnTo>
                  <a:lnTo>
                    <a:pt x="440" y="79"/>
                  </a:lnTo>
                  <a:lnTo>
                    <a:pt x="468" y="57"/>
                  </a:lnTo>
                  <a:lnTo>
                    <a:pt x="439" y="34"/>
                  </a:lnTo>
                  <a:lnTo>
                    <a:pt x="427" y="0"/>
                  </a:lnTo>
                  <a:lnTo>
                    <a:pt x="364" y="49"/>
                  </a:lnTo>
                  <a:lnTo>
                    <a:pt x="145" y="106"/>
                  </a:lnTo>
                  <a:lnTo>
                    <a:pt x="0" y="13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0" name="Freeform 7"/>
            <p:cNvSpPr>
              <a:spLocks/>
            </p:cNvSpPr>
            <p:nvPr/>
          </p:nvSpPr>
          <p:spPr bwMode="gray">
            <a:xfrm>
              <a:off x="969425" y="6985515"/>
              <a:ext cx="832696" cy="393435"/>
            </a:xfrm>
            <a:custGeom>
              <a:avLst/>
              <a:gdLst/>
              <a:ahLst/>
              <a:cxnLst>
                <a:cxn ang="0">
                  <a:pos x="89" y="317"/>
                </a:cxn>
                <a:cxn ang="0">
                  <a:pos x="408" y="385"/>
                </a:cxn>
                <a:cxn ang="0">
                  <a:pos x="461" y="432"/>
                </a:cxn>
                <a:cxn ang="0">
                  <a:pos x="567" y="468"/>
                </a:cxn>
                <a:cxn ang="0">
                  <a:pos x="594" y="423"/>
                </a:cxn>
                <a:cxn ang="0">
                  <a:pos x="611" y="372"/>
                </a:cxn>
                <a:cxn ang="0">
                  <a:pos x="610" y="392"/>
                </a:cxn>
                <a:cxn ang="0">
                  <a:pos x="635" y="417"/>
                </a:cxn>
                <a:cxn ang="0">
                  <a:pos x="668" y="384"/>
                </a:cxn>
                <a:cxn ang="0">
                  <a:pos x="687" y="378"/>
                </a:cxn>
                <a:cxn ang="0">
                  <a:pos x="678" y="439"/>
                </a:cxn>
                <a:cxn ang="0">
                  <a:pos x="720" y="392"/>
                </a:cxn>
                <a:cxn ang="0">
                  <a:pos x="799" y="340"/>
                </a:cxn>
                <a:cxn ang="0">
                  <a:pos x="879" y="301"/>
                </a:cxn>
                <a:cxn ang="0">
                  <a:pos x="1001" y="347"/>
                </a:cxn>
                <a:cxn ang="0">
                  <a:pos x="1029" y="302"/>
                </a:cxn>
                <a:cxn ang="0">
                  <a:pos x="1138" y="294"/>
                </a:cxn>
                <a:cxn ang="0">
                  <a:pos x="1061" y="193"/>
                </a:cxn>
                <a:cxn ang="0">
                  <a:pos x="995" y="193"/>
                </a:cxn>
                <a:cxn ang="0">
                  <a:pos x="945" y="197"/>
                </a:cxn>
                <a:cxn ang="0">
                  <a:pos x="926" y="159"/>
                </a:cxn>
                <a:cxn ang="0">
                  <a:pos x="887" y="136"/>
                </a:cxn>
                <a:cxn ang="0">
                  <a:pos x="728" y="175"/>
                </a:cxn>
                <a:cxn ang="0">
                  <a:pos x="639" y="229"/>
                </a:cxn>
                <a:cxn ang="0">
                  <a:pos x="587" y="219"/>
                </a:cxn>
                <a:cxn ang="0">
                  <a:pos x="528" y="233"/>
                </a:cxn>
                <a:cxn ang="0">
                  <a:pos x="403" y="141"/>
                </a:cxn>
                <a:cxn ang="0">
                  <a:pos x="369" y="163"/>
                </a:cxn>
                <a:cxn ang="0">
                  <a:pos x="349" y="156"/>
                </a:cxn>
                <a:cxn ang="0">
                  <a:pos x="337" y="137"/>
                </a:cxn>
                <a:cxn ang="0">
                  <a:pos x="410" y="22"/>
                </a:cxn>
                <a:cxn ang="0">
                  <a:pos x="443" y="0"/>
                </a:cxn>
                <a:cxn ang="0">
                  <a:pos x="334" y="28"/>
                </a:cxn>
                <a:cxn ang="0">
                  <a:pos x="269" y="92"/>
                </a:cxn>
                <a:cxn ang="0">
                  <a:pos x="212" y="137"/>
                </a:cxn>
                <a:cxn ang="0">
                  <a:pos x="174" y="171"/>
                </a:cxn>
                <a:cxn ang="0">
                  <a:pos x="90" y="197"/>
                </a:cxn>
                <a:cxn ang="0">
                  <a:pos x="0" y="254"/>
                </a:cxn>
              </a:cxnLst>
              <a:rect l="0" t="0" r="r" b="b"/>
              <a:pathLst>
                <a:path w="1138" h="585">
                  <a:moveTo>
                    <a:pt x="0" y="254"/>
                  </a:moveTo>
                  <a:lnTo>
                    <a:pt x="89" y="317"/>
                  </a:lnTo>
                  <a:lnTo>
                    <a:pt x="307" y="373"/>
                  </a:lnTo>
                  <a:lnTo>
                    <a:pt x="408" y="385"/>
                  </a:lnTo>
                  <a:lnTo>
                    <a:pt x="422" y="421"/>
                  </a:lnTo>
                  <a:lnTo>
                    <a:pt x="461" y="432"/>
                  </a:lnTo>
                  <a:lnTo>
                    <a:pt x="518" y="585"/>
                  </a:lnTo>
                  <a:lnTo>
                    <a:pt x="567" y="468"/>
                  </a:lnTo>
                  <a:lnTo>
                    <a:pt x="578" y="439"/>
                  </a:lnTo>
                  <a:lnTo>
                    <a:pt x="594" y="423"/>
                  </a:lnTo>
                  <a:lnTo>
                    <a:pt x="593" y="403"/>
                  </a:lnTo>
                  <a:lnTo>
                    <a:pt x="611" y="372"/>
                  </a:lnTo>
                  <a:lnTo>
                    <a:pt x="616" y="374"/>
                  </a:lnTo>
                  <a:lnTo>
                    <a:pt x="610" y="392"/>
                  </a:lnTo>
                  <a:lnTo>
                    <a:pt x="613" y="426"/>
                  </a:lnTo>
                  <a:lnTo>
                    <a:pt x="635" y="417"/>
                  </a:lnTo>
                  <a:lnTo>
                    <a:pt x="643" y="382"/>
                  </a:lnTo>
                  <a:lnTo>
                    <a:pt x="668" y="384"/>
                  </a:lnTo>
                  <a:lnTo>
                    <a:pt x="683" y="369"/>
                  </a:lnTo>
                  <a:lnTo>
                    <a:pt x="687" y="378"/>
                  </a:lnTo>
                  <a:lnTo>
                    <a:pt x="659" y="431"/>
                  </a:lnTo>
                  <a:lnTo>
                    <a:pt x="678" y="439"/>
                  </a:lnTo>
                  <a:lnTo>
                    <a:pt x="694" y="406"/>
                  </a:lnTo>
                  <a:lnTo>
                    <a:pt x="720" y="392"/>
                  </a:lnTo>
                  <a:lnTo>
                    <a:pt x="733" y="352"/>
                  </a:lnTo>
                  <a:lnTo>
                    <a:pt x="799" y="340"/>
                  </a:lnTo>
                  <a:lnTo>
                    <a:pt x="831" y="337"/>
                  </a:lnTo>
                  <a:lnTo>
                    <a:pt x="879" y="301"/>
                  </a:lnTo>
                  <a:lnTo>
                    <a:pt x="952" y="313"/>
                  </a:lnTo>
                  <a:lnTo>
                    <a:pt x="1001" y="347"/>
                  </a:lnTo>
                  <a:lnTo>
                    <a:pt x="1004" y="304"/>
                  </a:lnTo>
                  <a:lnTo>
                    <a:pt x="1029" y="302"/>
                  </a:lnTo>
                  <a:lnTo>
                    <a:pt x="1089" y="307"/>
                  </a:lnTo>
                  <a:lnTo>
                    <a:pt x="1138" y="294"/>
                  </a:lnTo>
                  <a:lnTo>
                    <a:pt x="1074" y="255"/>
                  </a:lnTo>
                  <a:lnTo>
                    <a:pt x="1061" y="193"/>
                  </a:lnTo>
                  <a:lnTo>
                    <a:pt x="1011" y="204"/>
                  </a:lnTo>
                  <a:lnTo>
                    <a:pt x="995" y="193"/>
                  </a:lnTo>
                  <a:lnTo>
                    <a:pt x="974" y="204"/>
                  </a:lnTo>
                  <a:lnTo>
                    <a:pt x="945" y="197"/>
                  </a:lnTo>
                  <a:lnTo>
                    <a:pt x="931" y="196"/>
                  </a:lnTo>
                  <a:lnTo>
                    <a:pt x="926" y="159"/>
                  </a:lnTo>
                  <a:lnTo>
                    <a:pt x="937" y="125"/>
                  </a:lnTo>
                  <a:lnTo>
                    <a:pt x="887" y="136"/>
                  </a:lnTo>
                  <a:lnTo>
                    <a:pt x="843" y="158"/>
                  </a:lnTo>
                  <a:lnTo>
                    <a:pt x="728" y="175"/>
                  </a:lnTo>
                  <a:lnTo>
                    <a:pt x="652" y="243"/>
                  </a:lnTo>
                  <a:lnTo>
                    <a:pt x="639" y="229"/>
                  </a:lnTo>
                  <a:lnTo>
                    <a:pt x="616" y="240"/>
                  </a:lnTo>
                  <a:lnTo>
                    <a:pt x="587" y="219"/>
                  </a:lnTo>
                  <a:lnTo>
                    <a:pt x="568" y="226"/>
                  </a:lnTo>
                  <a:lnTo>
                    <a:pt x="528" y="233"/>
                  </a:lnTo>
                  <a:lnTo>
                    <a:pt x="470" y="154"/>
                  </a:lnTo>
                  <a:lnTo>
                    <a:pt x="403" y="141"/>
                  </a:lnTo>
                  <a:lnTo>
                    <a:pt x="383" y="145"/>
                  </a:lnTo>
                  <a:lnTo>
                    <a:pt x="369" y="163"/>
                  </a:lnTo>
                  <a:lnTo>
                    <a:pt x="381" y="130"/>
                  </a:lnTo>
                  <a:lnTo>
                    <a:pt x="349" y="156"/>
                  </a:lnTo>
                  <a:lnTo>
                    <a:pt x="334" y="184"/>
                  </a:lnTo>
                  <a:lnTo>
                    <a:pt x="337" y="137"/>
                  </a:lnTo>
                  <a:lnTo>
                    <a:pt x="369" y="70"/>
                  </a:lnTo>
                  <a:lnTo>
                    <a:pt x="410" y="22"/>
                  </a:lnTo>
                  <a:lnTo>
                    <a:pt x="449" y="11"/>
                  </a:lnTo>
                  <a:lnTo>
                    <a:pt x="443" y="0"/>
                  </a:lnTo>
                  <a:lnTo>
                    <a:pt x="376" y="6"/>
                  </a:lnTo>
                  <a:lnTo>
                    <a:pt x="334" y="28"/>
                  </a:lnTo>
                  <a:lnTo>
                    <a:pt x="320" y="52"/>
                  </a:lnTo>
                  <a:lnTo>
                    <a:pt x="269" y="92"/>
                  </a:lnTo>
                  <a:lnTo>
                    <a:pt x="248" y="126"/>
                  </a:lnTo>
                  <a:lnTo>
                    <a:pt x="212" y="137"/>
                  </a:lnTo>
                  <a:lnTo>
                    <a:pt x="197" y="158"/>
                  </a:lnTo>
                  <a:lnTo>
                    <a:pt x="174" y="171"/>
                  </a:lnTo>
                  <a:lnTo>
                    <a:pt x="105" y="183"/>
                  </a:lnTo>
                  <a:lnTo>
                    <a:pt x="90" y="197"/>
                  </a:lnTo>
                  <a:lnTo>
                    <a:pt x="58" y="227"/>
                  </a:lnTo>
                  <a:lnTo>
                    <a:pt x="0" y="254"/>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1" name="Freeform 8"/>
            <p:cNvSpPr>
              <a:spLocks/>
            </p:cNvSpPr>
            <p:nvPr/>
          </p:nvSpPr>
          <p:spPr bwMode="gray">
            <a:xfrm>
              <a:off x="1503580" y="7229901"/>
              <a:ext cx="559033" cy="699590"/>
            </a:xfrm>
            <a:custGeom>
              <a:avLst/>
              <a:gdLst/>
              <a:ahLst/>
              <a:cxnLst>
                <a:cxn ang="0">
                  <a:pos x="0" y="1042"/>
                </a:cxn>
                <a:cxn ang="0">
                  <a:pos x="74" y="915"/>
                </a:cxn>
                <a:cxn ang="0">
                  <a:pos x="88" y="869"/>
                </a:cxn>
                <a:cxn ang="0">
                  <a:pos x="92" y="781"/>
                </a:cxn>
                <a:cxn ang="0">
                  <a:pos x="75" y="694"/>
                </a:cxn>
                <a:cxn ang="0">
                  <a:pos x="31" y="612"/>
                </a:cxn>
                <a:cxn ang="0">
                  <a:pos x="11" y="564"/>
                </a:cxn>
                <a:cxn ang="0">
                  <a:pos x="25" y="523"/>
                </a:cxn>
                <a:cxn ang="0">
                  <a:pos x="4" y="470"/>
                </a:cxn>
                <a:cxn ang="0">
                  <a:pos x="26" y="433"/>
                </a:cxn>
                <a:cxn ang="0">
                  <a:pos x="44" y="342"/>
                </a:cxn>
                <a:cxn ang="0">
                  <a:pos x="39" y="300"/>
                </a:cxn>
                <a:cxn ang="0">
                  <a:pos x="68" y="275"/>
                </a:cxn>
                <a:cxn ang="0">
                  <a:pos x="64" y="245"/>
                </a:cxn>
                <a:cxn ang="0">
                  <a:pos x="110" y="223"/>
                </a:cxn>
                <a:cxn ang="0">
                  <a:pos x="149" y="158"/>
                </a:cxn>
                <a:cxn ang="0">
                  <a:pos x="143" y="264"/>
                </a:cxn>
                <a:cxn ang="0">
                  <a:pos x="176" y="243"/>
                </a:cxn>
                <a:cxn ang="0">
                  <a:pos x="175" y="157"/>
                </a:cxn>
                <a:cxn ang="0">
                  <a:pos x="219" y="108"/>
                </a:cxn>
                <a:cxn ang="0">
                  <a:pos x="248" y="102"/>
                </a:cxn>
                <a:cxn ang="0">
                  <a:pos x="224" y="87"/>
                </a:cxn>
                <a:cxn ang="0">
                  <a:pos x="214" y="58"/>
                </a:cxn>
                <a:cxn ang="0">
                  <a:pos x="232" y="14"/>
                </a:cxn>
                <a:cxn ang="0">
                  <a:pos x="271" y="0"/>
                </a:cxn>
                <a:cxn ang="0">
                  <a:pos x="361" y="26"/>
                </a:cxn>
                <a:cxn ang="0">
                  <a:pos x="394" y="60"/>
                </a:cxn>
                <a:cxn ang="0">
                  <a:pos x="500" y="82"/>
                </a:cxn>
                <a:cxn ang="0">
                  <a:pos x="520" y="115"/>
                </a:cxn>
                <a:cxn ang="0">
                  <a:pos x="551" y="153"/>
                </a:cxn>
                <a:cxn ang="0">
                  <a:pos x="523" y="152"/>
                </a:cxn>
                <a:cxn ang="0">
                  <a:pos x="519" y="173"/>
                </a:cxn>
                <a:cxn ang="0">
                  <a:pos x="552" y="214"/>
                </a:cxn>
                <a:cxn ang="0">
                  <a:pos x="558" y="286"/>
                </a:cxn>
                <a:cxn ang="0">
                  <a:pos x="558" y="329"/>
                </a:cxn>
                <a:cxn ang="0">
                  <a:pos x="526" y="380"/>
                </a:cxn>
                <a:cxn ang="0">
                  <a:pos x="523" y="406"/>
                </a:cxn>
                <a:cxn ang="0">
                  <a:pos x="481" y="427"/>
                </a:cxn>
                <a:cxn ang="0">
                  <a:pos x="472" y="450"/>
                </a:cxn>
                <a:cxn ang="0">
                  <a:pos x="476" y="503"/>
                </a:cxn>
                <a:cxn ang="0">
                  <a:pos x="521" y="525"/>
                </a:cxn>
                <a:cxn ang="0">
                  <a:pos x="557" y="483"/>
                </a:cxn>
                <a:cxn ang="0">
                  <a:pos x="583" y="425"/>
                </a:cxn>
                <a:cxn ang="0">
                  <a:pos x="645" y="388"/>
                </a:cxn>
                <a:cxn ang="0">
                  <a:pos x="687" y="411"/>
                </a:cxn>
                <a:cxn ang="0">
                  <a:pos x="714" y="475"/>
                </a:cxn>
                <a:cxn ang="0">
                  <a:pos x="749" y="600"/>
                </a:cxn>
                <a:cxn ang="0">
                  <a:pos x="765" y="641"/>
                </a:cxn>
                <a:cxn ang="0">
                  <a:pos x="755" y="673"/>
                </a:cxn>
                <a:cxn ang="0">
                  <a:pos x="760" y="726"/>
                </a:cxn>
                <a:cxn ang="0">
                  <a:pos x="747" y="756"/>
                </a:cxn>
                <a:cxn ang="0">
                  <a:pos x="729" y="726"/>
                </a:cxn>
                <a:cxn ang="0">
                  <a:pos x="709" y="739"/>
                </a:cxn>
                <a:cxn ang="0">
                  <a:pos x="707" y="788"/>
                </a:cxn>
                <a:cxn ang="0">
                  <a:pos x="699" y="809"/>
                </a:cxn>
                <a:cxn ang="0">
                  <a:pos x="667" y="831"/>
                </a:cxn>
                <a:cxn ang="0">
                  <a:pos x="665" y="896"/>
                </a:cxn>
                <a:cxn ang="0">
                  <a:pos x="643" y="925"/>
                </a:cxn>
                <a:cxn ang="0">
                  <a:pos x="623" y="979"/>
                </a:cxn>
                <a:cxn ang="0">
                  <a:pos x="375" y="1018"/>
                </a:cxn>
                <a:cxn ang="0">
                  <a:pos x="368" y="1002"/>
                </a:cxn>
                <a:cxn ang="0">
                  <a:pos x="0" y="1042"/>
                </a:cxn>
              </a:cxnLst>
              <a:rect l="0" t="0" r="r" b="b"/>
              <a:pathLst>
                <a:path w="765" h="1042">
                  <a:moveTo>
                    <a:pt x="0" y="1042"/>
                  </a:moveTo>
                  <a:lnTo>
                    <a:pt x="74" y="915"/>
                  </a:lnTo>
                  <a:lnTo>
                    <a:pt x="88" y="869"/>
                  </a:lnTo>
                  <a:lnTo>
                    <a:pt x="92" y="781"/>
                  </a:lnTo>
                  <a:lnTo>
                    <a:pt x="75" y="694"/>
                  </a:lnTo>
                  <a:lnTo>
                    <a:pt x="31" y="612"/>
                  </a:lnTo>
                  <a:lnTo>
                    <a:pt x="11" y="564"/>
                  </a:lnTo>
                  <a:lnTo>
                    <a:pt x="25" y="523"/>
                  </a:lnTo>
                  <a:lnTo>
                    <a:pt x="4" y="470"/>
                  </a:lnTo>
                  <a:lnTo>
                    <a:pt x="26" y="433"/>
                  </a:lnTo>
                  <a:lnTo>
                    <a:pt x="44" y="342"/>
                  </a:lnTo>
                  <a:lnTo>
                    <a:pt x="39" y="300"/>
                  </a:lnTo>
                  <a:lnTo>
                    <a:pt x="68" y="275"/>
                  </a:lnTo>
                  <a:lnTo>
                    <a:pt x="64" y="245"/>
                  </a:lnTo>
                  <a:lnTo>
                    <a:pt x="110" y="223"/>
                  </a:lnTo>
                  <a:lnTo>
                    <a:pt x="149" y="158"/>
                  </a:lnTo>
                  <a:lnTo>
                    <a:pt x="143" y="264"/>
                  </a:lnTo>
                  <a:lnTo>
                    <a:pt x="176" y="243"/>
                  </a:lnTo>
                  <a:lnTo>
                    <a:pt x="175" y="157"/>
                  </a:lnTo>
                  <a:lnTo>
                    <a:pt x="219" y="108"/>
                  </a:lnTo>
                  <a:lnTo>
                    <a:pt x="248" y="102"/>
                  </a:lnTo>
                  <a:lnTo>
                    <a:pt x="224" y="87"/>
                  </a:lnTo>
                  <a:lnTo>
                    <a:pt x="214" y="58"/>
                  </a:lnTo>
                  <a:lnTo>
                    <a:pt x="232" y="14"/>
                  </a:lnTo>
                  <a:lnTo>
                    <a:pt x="271" y="0"/>
                  </a:lnTo>
                  <a:lnTo>
                    <a:pt x="361" y="26"/>
                  </a:lnTo>
                  <a:lnTo>
                    <a:pt x="394" y="60"/>
                  </a:lnTo>
                  <a:lnTo>
                    <a:pt x="500" y="82"/>
                  </a:lnTo>
                  <a:lnTo>
                    <a:pt x="520" y="115"/>
                  </a:lnTo>
                  <a:lnTo>
                    <a:pt x="551" y="153"/>
                  </a:lnTo>
                  <a:lnTo>
                    <a:pt x="523" y="152"/>
                  </a:lnTo>
                  <a:lnTo>
                    <a:pt x="519" y="173"/>
                  </a:lnTo>
                  <a:lnTo>
                    <a:pt x="552" y="214"/>
                  </a:lnTo>
                  <a:lnTo>
                    <a:pt x="558" y="286"/>
                  </a:lnTo>
                  <a:lnTo>
                    <a:pt x="558" y="329"/>
                  </a:lnTo>
                  <a:lnTo>
                    <a:pt x="526" y="380"/>
                  </a:lnTo>
                  <a:lnTo>
                    <a:pt x="523" y="406"/>
                  </a:lnTo>
                  <a:lnTo>
                    <a:pt x="481" y="427"/>
                  </a:lnTo>
                  <a:lnTo>
                    <a:pt x="472" y="450"/>
                  </a:lnTo>
                  <a:lnTo>
                    <a:pt x="476" y="503"/>
                  </a:lnTo>
                  <a:lnTo>
                    <a:pt x="521" y="525"/>
                  </a:lnTo>
                  <a:lnTo>
                    <a:pt x="557" y="483"/>
                  </a:lnTo>
                  <a:lnTo>
                    <a:pt x="583" y="425"/>
                  </a:lnTo>
                  <a:lnTo>
                    <a:pt x="645" y="388"/>
                  </a:lnTo>
                  <a:lnTo>
                    <a:pt x="687" y="411"/>
                  </a:lnTo>
                  <a:lnTo>
                    <a:pt x="714" y="475"/>
                  </a:lnTo>
                  <a:lnTo>
                    <a:pt x="749" y="600"/>
                  </a:lnTo>
                  <a:lnTo>
                    <a:pt x="765" y="641"/>
                  </a:lnTo>
                  <a:lnTo>
                    <a:pt x="755" y="673"/>
                  </a:lnTo>
                  <a:lnTo>
                    <a:pt x="760" y="726"/>
                  </a:lnTo>
                  <a:lnTo>
                    <a:pt x="747" y="756"/>
                  </a:lnTo>
                  <a:lnTo>
                    <a:pt x="729" y="726"/>
                  </a:lnTo>
                  <a:lnTo>
                    <a:pt x="709" y="739"/>
                  </a:lnTo>
                  <a:lnTo>
                    <a:pt x="707" y="788"/>
                  </a:lnTo>
                  <a:lnTo>
                    <a:pt x="699" y="809"/>
                  </a:lnTo>
                  <a:lnTo>
                    <a:pt x="667" y="831"/>
                  </a:lnTo>
                  <a:lnTo>
                    <a:pt x="665" y="896"/>
                  </a:lnTo>
                  <a:lnTo>
                    <a:pt x="643" y="925"/>
                  </a:lnTo>
                  <a:lnTo>
                    <a:pt x="623" y="979"/>
                  </a:lnTo>
                  <a:lnTo>
                    <a:pt x="375" y="1018"/>
                  </a:lnTo>
                  <a:lnTo>
                    <a:pt x="368" y="1002"/>
                  </a:lnTo>
                  <a:lnTo>
                    <a:pt x="0" y="104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2" name="Freeform 9"/>
            <p:cNvSpPr>
              <a:spLocks/>
            </p:cNvSpPr>
            <p:nvPr/>
          </p:nvSpPr>
          <p:spPr bwMode="gray">
            <a:xfrm>
              <a:off x="291853" y="8164478"/>
              <a:ext cx="964406" cy="770757"/>
            </a:xfrm>
            <a:custGeom>
              <a:avLst/>
              <a:gdLst/>
              <a:ahLst/>
              <a:cxnLst>
                <a:cxn ang="0">
                  <a:pos x="0" y="16"/>
                </a:cxn>
                <a:cxn ang="0">
                  <a:pos x="79" y="165"/>
                </a:cxn>
                <a:cxn ang="0">
                  <a:pos x="118" y="200"/>
                </a:cxn>
                <a:cxn ang="0">
                  <a:pos x="141" y="193"/>
                </a:cxn>
                <a:cxn ang="0">
                  <a:pos x="164" y="212"/>
                </a:cxn>
                <a:cxn ang="0">
                  <a:pos x="167" y="232"/>
                </a:cxn>
                <a:cxn ang="0">
                  <a:pos x="146" y="233"/>
                </a:cxn>
                <a:cxn ang="0">
                  <a:pos x="121" y="286"/>
                </a:cxn>
                <a:cxn ang="0">
                  <a:pos x="179" y="369"/>
                </a:cxn>
                <a:cxn ang="0">
                  <a:pos x="224" y="382"/>
                </a:cxn>
                <a:cxn ang="0">
                  <a:pos x="218" y="920"/>
                </a:cxn>
                <a:cxn ang="0">
                  <a:pos x="222" y="1050"/>
                </a:cxn>
                <a:cxn ang="0">
                  <a:pos x="1100" y="1021"/>
                </a:cxn>
                <a:cxn ang="0">
                  <a:pos x="1110" y="1099"/>
                </a:cxn>
                <a:cxn ang="0">
                  <a:pos x="1074" y="1149"/>
                </a:cxn>
                <a:cxn ang="0">
                  <a:pos x="1207" y="1142"/>
                </a:cxn>
                <a:cxn ang="0">
                  <a:pos x="1230" y="1099"/>
                </a:cxn>
                <a:cxn ang="0">
                  <a:pos x="1233" y="1050"/>
                </a:cxn>
                <a:cxn ang="0">
                  <a:pos x="1263" y="1013"/>
                </a:cxn>
                <a:cxn ang="0">
                  <a:pos x="1276" y="978"/>
                </a:cxn>
                <a:cxn ang="0">
                  <a:pos x="1309" y="973"/>
                </a:cxn>
                <a:cxn ang="0">
                  <a:pos x="1318" y="891"/>
                </a:cxn>
                <a:cxn ang="0">
                  <a:pos x="1299" y="885"/>
                </a:cxn>
                <a:cxn ang="0">
                  <a:pos x="1270" y="883"/>
                </a:cxn>
                <a:cxn ang="0">
                  <a:pos x="1239" y="824"/>
                </a:cxn>
                <a:cxn ang="0">
                  <a:pos x="1223" y="744"/>
                </a:cxn>
                <a:cxn ang="0">
                  <a:pos x="1190" y="689"/>
                </a:cxn>
                <a:cxn ang="0">
                  <a:pos x="1138" y="668"/>
                </a:cxn>
                <a:cxn ang="0">
                  <a:pos x="1071" y="616"/>
                </a:cxn>
                <a:cxn ang="0">
                  <a:pos x="1050" y="545"/>
                </a:cxn>
                <a:cxn ang="0">
                  <a:pos x="1087" y="435"/>
                </a:cxn>
                <a:cxn ang="0">
                  <a:pos x="1056" y="414"/>
                </a:cxn>
                <a:cxn ang="0">
                  <a:pos x="978" y="415"/>
                </a:cxn>
                <a:cxn ang="0">
                  <a:pos x="965" y="344"/>
                </a:cxn>
                <a:cxn ang="0">
                  <a:pos x="836" y="213"/>
                </a:cxn>
                <a:cxn ang="0">
                  <a:pos x="807" y="102"/>
                </a:cxn>
                <a:cxn ang="0">
                  <a:pos x="821" y="58"/>
                </a:cxn>
                <a:cxn ang="0">
                  <a:pos x="763" y="0"/>
                </a:cxn>
                <a:cxn ang="0">
                  <a:pos x="0" y="16"/>
                </a:cxn>
              </a:cxnLst>
              <a:rect l="0" t="0" r="r" b="b"/>
              <a:pathLst>
                <a:path w="1318" h="1149">
                  <a:moveTo>
                    <a:pt x="0" y="16"/>
                  </a:moveTo>
                  <a:lnTo>
                    <a:pt x="79" y="165"/>
                  </a:lnTo>
                  <a:lnTo>
                    <a:pt x="118" y="200"/>
                  </a:lnTo>
                  <a:lnTo>
                    <a:pt x="141" y="193"/>
                  </a:lnTo>
                  <a:lnTo>
                    <a:pt x="164" y="212"/>
                  </a:lnTo>
                  <a:lnTo>
                    <a:pt x="167" y="232"/>
                  </a:lnTo>
                  <a:lnTo>
                    <a:pt x="146" y="233"/>
                  </a:lnTo>
                  <a:lnTo>
                    <a:pt x="121" y="286"/>
                  </a:lnTo>
                  <a:lnTo>
                    <a:pt x="179" y="369"/>
                  </a:lnTo>
                  <a:lnTo>
                    <a:pt x="224" y="382"/>
                  </a:lnTo>
                  <a:lnTo>
                    <a:pt x="218" y="920"/>
                  </a:lnTo>
                  <a:lnTo>
                    <a:pt x="222" y="1050"/>
                  </a:lnTo>
                  <a:lnTo>
                    <a:pt x="1100" y="1021"/>
                  </a:lnTo>
                  <a:lnTo>
                    <a:pt x="1110" y="1099"/>
                  </a:lnTo>
                  <a:lnTo>
                    <a:pt x="1074" y="1149"/>
                  </a:lnTo>
                  <a:lnTo>
                    <a:pt x="1207" y="1142"/>
                  </a:lnTo>
                  <a:lnTo>
                    <a:pt x="1230" y="1099"/>
                  </a:lnTo>
                  <a:lnTo>
                    <a:pt x="1233" y="1050"/>
                  </a:lnTo>
                  <a:lnTo>
                    <a:pt x="1263" y="1013"/>
                  </a:lnTo>
                  <a:lnTo>
                    <a:pt x="1276" y="978"/>
                  </a:lnTo>
                  <a:lnTo>
                    <a:pt x="1309" y="973"/>
                  </a:lnTo>
                  <a:lnTo>
                    <a:pt x="1318" y="891"/>
                  </a:lnTo>
                  <a:lnTo>
                    <a:pt x="1299" y="885"/>
                  </a:lnTo>
                  <a:lnTo>
                    <a:pt x="1270" y="883"/>
                  </a:lnTo>
                  <a:lnTo>
                    <a:pt x="1239" y="824"/>
                  </a:lnTo>
                  <a:lnTo>
                    <a:pt x="1223" y="744"/>
                  </a:lnTo>
                  <a:lnTo>
                    <a:pt x="1190" y="689"/>
                  </a:lnTo>
                  <a:lnTo>
                    <a:pt x="1138" y="668"/>
                  </a:lnTo>
                  <a:lnTo>
                    <a:pt x="1071" y="616"/>
                  </a:lnTo>
                  <a:lnTo>
                    <a:pt x="1050" y="545"/>
                  </a:lnTo>
                  <a:lnTo>
                    <a:pt x="1087" y="435"/>
                  </a:lnTo>
                  <a:lnTo>
                    <a:pt x="1056" y="414"/>
                  </a:lnTo>
                  <a:lnTo>
                    <a:pt x="978" y="415"/>
                  </a:lnTo>
                  <a:lnTo>
                    <a:pt x="965" y="344"/>
                  </a:lnTo>
                  <a:lnTo>
                    <a:pt x="836" y="213"/>
                  </a:lnTo>
                  <a:lnTo>
                    <a:pt x="807" y="102"/>
                  </a:lnTo>
                  <a:lnTo>
                    <a:pt x="821" y="58"/>
                  </a:lnTo>
                  <a:lnTo>
                    <a:pt x="763" y="0"/>
                  </a:lnTo>
                  <a:lnTo>
                    <a:pt x="0" y="16"/>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3" name="Freeform 10"/>
            <p:cNvSpPr>
              <a:spLocks/>
            </p:cNvSpPr>
            <p:nvPr/>
          </p:nvSpPr>
          <p:spPr bwMode="gray">
            <a:xfrm>
              <a:off x="-2198919" y="6519569"/>
              <a:ext cx="1483927" cy="867438"/>
            </a:xfrm>
            <a:custGeom>
              <a:avLst/>
              <a:gdLst/>
              <a:ahLst/>
              <a:cxnLst>
                <a:cxn ang="0">
                  <a:pos x="0" y="241"/>
                </a:cxn>
                <a:cxn ang="0">
                  <a:pos x="35" y="328"/>
                </a:cxn>
                <a:cxn ang="0">
                  <a:pos x="39" y="382"/>
                </a:cxn>
                <a:cxn ang="0">
                  <a:pos x="20" y="390"/>
                </a:cxn>
                <a:cxn ang="0">
                  <a:pos x="81" y="449"/>
                </a:cxn>
                <a:cxn ang="0">
                  <a:pos x="143" y="603"/>
                </a:cxn>
                <a:cxn ang="0">
                  <a:pos x="165" y="597"/>
                </a:cxn>
                <a:cxn ang="0">
                  <a:pos x="167" y="619"/>
                </a:cxn>
                <a:cxn ang="0">
                  <a:pos x="197" y="628"/>
                </a:cxn>
                <a:cxn ang="0">
                  <a:pos x="219" y="631"/>
                </a:cxn>
                <a:cxn ang="0">
                  <a:pos x="164" y="743"/>
                </a:cxn>
                <a:cxn ang="0">
                  <a:pos x="173" y="817"/>
                </a:cxn>
                <a:cxn ang="0">
                  <a:pos x="128" y="889"/>
                </a:cxn>
                <a:cxn ang="0">
                  <a:pos x="159" y="921"/>
                </a:cxn>
                <a:cxn ang="0">
                  <a:pos x="239" y="876"/>
                </a:cxn>
                <a:cxn ang="0">
                  <a:pos x="297" y="1119"/>
                </a:cxn>
                <a:cxn ang="0">
                  <a:pos x="334" y="1131"/>
                </a:cxn>
                <a:cxn ang="0">
                  <a:pos x="341" y="1205"/>
                </a:cxn>
                <a:cxn ang="0">
                  <a:pos x="372" y="1236"/>
                </a:cxn>
                <a:cxn ang="0">
                  <a:pos x="395" y="1209"/>
                </a:cxn>
                <a:cxn ang="0">
                  <a:pos x="449" y="1233"/>
                </a:cxn>
                <a:cxn ang="0">
                  <a:pos x="482" y="1207"/>
                </a:cxn>
                <a:cxn ang="0">
                  <a:pos x="590" y="1228"/>
                </a:cxn>
                <a:cxn ang="0">
                  <a:pos x="616" y="1234"/>
                </a:cxn>
                <a:cxn ang="0">
                  <a:pos x="640" y="1185"/>
                </a:cxn>
                <a:cxn ang="0">
                  <a:pos x="686" y="1263"/>
                </a:cxn>
                <a:cxn ang="0">
                  <a:pos x="708" y="1139"/>
                </a:cxn>
                <a:cxn ang="0">
                  <a:pos x="1259" y="1221"/>
                </a:cxn>
                <a:cxn ang="0">
                  <a:pos x="1937" y="1293"/>
                </a:cxn>
                <a:cxn ang="0">
                  <a:pos x="1960" y="1060"/>
                </a:cxn>
                <a:cxn ang="0">
                  <a:pos x="2027" y="303"/>
                </a:cxn>
                <a:cxn ang="0">
                  <a:pos x="1130" y="198"/>
                </a:cxn>
                <a:cxn ang="0">
                  <a:pos x="682" y="124"/>
                </a:cxn>
                <a:cxn ang="0">
                  <a:pos x="53" y="0"/>
                </a:cxn>
                <a:cxn ang="0">
                  <a:pos x="0" y="241"/>
                </a:cxn>
              </a:cxnLst>
              <a:rect l="0" t="0" r="r" b="b"/>
              <a:pathLst>
                <a:path w="2027" h="1293">
                  <a:moveTo>
                    <a:pt x="0" y="241"/>
                  </a:moveTo>
                  <a:lnTo>
                    <a:pt x="35" y="328"/>
                  </a:lnTo>
                  <a:lnTo>
                    <a:pt x="39" y="382"/>
                  </a:lnTo>
                  <a:lnTo>
                    <a:pt x="20" y="390"/>
                  </a:lnTo>
                  <a:lnTo>
                    <a:pt x="81" y="449"/>
                  </a:lnTo>
                  <a:lnTo>
                    <a:pt x="143" y="603"/>
                  </a:lnTo>
                  <a:lnTo>
                    <a:pt x="165" y="597"/>
                  </a:lnTo>
                  <a:lnTo>
                    <a:pt x="167" y="619"/>
                  </a:lnTo>
                  <a:lnTo>
                    <a:pt x="197" y="628"/>
                  </a:lnTo>
                  <a:lnTo>
                    <a:pt x="219" y="631"/>
                  </a:lnTo>
                  <a:lnTo>
                    <a:pt x="164" y="743"/>
                  </a:lnTo>
                  <a:lnTo>
                    <a:pt x="173" y="817"/>
                  </a:lnTo>
                  <a:lnTo>
                    <a:pt x="128" y="889"/>
                  </a:lnTo>
                  <a:lnTo>
                    <a:pt x="159" y="921"/>
                  </a:lnTo>
                  <a:lnTo>
                    <a:pt x="239" y="876"/>
                  </a:lnTo>
                  <a:lnTo>
                    <a:pt x="297" y="1119"/>
                  </a:lnTo>
                  <a:lnTo>
                    <a:pt x="334" y="1131"/>
                  </a:lnTo>
                  <a:lnTo>
                    <a:pt x="341" y="1205"/>
                  </a:lnTo>
                  <a:lnTo>
                    <a:pt x="372" y="1236"/>
                  </a:lnTo>
                  <a:lnTo>
                    <a:pt x="395" y="1209"/>
                  </a:lnTo>
                  <a:lnTo>
                    <a:pt x="449" y="1233"/>
                  </a:lnTo>
                  <a:lnTo>
                    <a:pt x="482" y="1207"/>
                  </a:lnTo>
                  <a:lnTo>
                    <a:pt x="590" y="1228"/>
                  </a:lnTo>
                  <a:lnTo>
                    <a:pt x="616" y="1234"/>
                  </a:lnTo>
                  <a:lnTo>
                    <a:pt x="640" y="1185"/>
                  </a:lnTo>
                  <a:lnTo>
                    <a:pt x="686" y="1263"/>
                  </a:lnTo>
                  <a:lnTo>
                    <a:pt x="708" y="1139"/>
                  </a:lnTo>
                  <a:lnTo>
                    <a:pt x="1259" y="1221"/>
                  </a:lnTo>
                  <a:lnTo>
                    <a:pt x="1937" y="1293"/>
                  </a:lnTo>
                  <a:lnTo>
                    <a:pt x="1960" y="1060"/>
                  </a:lnTo>
                  <a:lnTo>
                    <a:pt x="2027" y="303"/>
                  </a:lnTo>
                  <a:lnTo>
                    <a:pt x="1130" y="198"/>
                  </a:lnTo>
                  <a:lnTo>
                    <a:pt x="682" y="124"/>
                  </a:lnTo>
                  <a:lnTo>
                    <a:pt x="53" y="0"/>
                  </a:lnTo>
                  <a:lnTo>
                    <a:pt x="0" y="24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4" name="Freeform 11"/>
            <p:cNvSpPr>
              <a:spLocks/>
            </p:cNvSpPr>
            <p:nvPr/>
          </p:nvSpPr>
          <p:spPr bwMode="gray">
            <a:xfrm>
              <a:off x="2346521" y="7675705"/>
              <a:ext cx="842941" cy="498172"/>
            </a:xfrm>
            <a:custGeom>
              <a:avLst/>
              <a:gdLst/>
              <a:ahLst/>
              <a:cxnLst>
                <a:cxn ang="0">
                  <a:pos x="0" y="183"/>
                </a:cxn>
                <a:cxn ang="0">
                  <a:pos x="54" y="510"/>
                </a:cxn>
                <a:cxn ang="0">
                  <a:pos x="92" y="741"/>
                </a:cxn>
                <a:cxn ang="0">
                  <a:pos x="284" y="709"/>
                </a:cxn>
                <a:cxn ang="0">
                  <a:pos x="977" y="576"/>
                </a:cxn>
                <a:cxn ang="0">
                  <a:pos x="1006" y="542"/>
                </a:cxn>
                <a:cxn ang="0">
                  <a:pos x="1046" y="542"/>
                </a:cxn>
                <a:cxn ang="0">
                  <a:pos x="1091" y="511"/>
                </a:cxn>
                <a:cxn ang="0">
                  <a:pos x="1114" y="462"/>
                </a:cxn>
                <a:cxn ang="0">
                  <a:pos x="1153" y="425"/>
                </a:cxn>
                <a:cxn ang="0">
                  <a:pos x="1041" y="333"/>
                </a:cxn>
                <a:cxn ang="0">
                  <a:pos x="1038" y="246"/>
                </a:cxn>
                <a:cxn ang="0">
                  <a:pos x="1090" y="130"/>
                </a:cxn>
                <a:cxn ang="0">
                  <a:pos x="1015" y="87"/>
                </a:cxn>
                <a:cxn ang="0">
                  <a:pos x="984" y="28"/>
                </a:cxn>
                <a:cxn ang="0">
                  <a:pos x="931" y="0"/>
                </a:cxn>
                <a:cxn ang="0">
                  <a:pos x="166" y="146"/>
                </a:cxn>
                <a:cxn ang="0">
                  <a:pos x="128" y="87"/>
                </a:cxn>
                <a:cxn ang="0">
                  <a:pos x="0" y="183"/>
                </a:cxn>
              </a:cxnLst>
              <a:rect l="0" t="0" r="r" b="b"/>
              <a:pathLst>
                <a:path w="1153" h="741">
                  <a:moveTo>
                    <a:pt x="0" y="183"/>
                  </a:moveTo>
                  <a:lnTo>
                    <a:pt x="54" y="510"/>
                  </a:lnTo>
                  <a:lnTo>
                    <a:pt x="92" y="741"/>
                  </a:lnTo>
                  <a:lnTo>
                    <a:pt x="284" y="709"/>
                  </a:lnTo>
                  <a:lnTo>
                    <a:pt x="977" y="576"/>
                  </a:lnTo>
                  <a:lnTo>
                    <a:pt x="1006" y="542"/>
                  </a:lnTo>
                  <a:lnTo>
                    <a:pt x="1046" y="542"/>
                  </a:lnTo>
                  <a:lnTo>
                    <a:pt x="1091" y="511"/>
                  </a:lnTo>
                  <a:lnTo>
                    <a:pt x="1114" y="462"/>
                  </a:lnTo>
                  <a:lnTo>
                    <a:pt x="1153" y="425"/>
                  </a:lnTo>
                  <a:lnTo>
                    <a:pt x="1041" y="333"/>
                  </a:lnTo>
                  <a:lnTo>
                    <a:pt x="1038" y="246"/>
                  </a:lnTo>
                  <a:lnTo>
                    <a:pt x="1090" y="130"/>
                  </a:lnTo>
                  <a:lnTo>
                    <a:pt x="1015" y="87"/>
                  </a:lnTo>
                  <a:lnTo>
                    <a:pt x="984" y="28"/>
                  </a:lnTo>
                  <a:lnTo>
                    <a:pt x="931" y="0"/>
                  </a:lnTo>
                  <a:lnTo>
                    <a:pt x="166" y="146"/>
                  </a:lnTo>
                  <a:lnTo>
                    <a:pt x="128" y="87"/>
                  </a:lnTo>
                  <a:lnTo>
                    <a:pt x="0" y="18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5" name="Freeform 12"/>
            <p:cNvSpPr>
              <a:spLocks/>
            </p:cNvSpPr>
            <p:nvPr/>
          </p:nvSpPr>
          <p:spPr bwMode="gray">
            <a:xfrm>
              <a:off x="1104062" y="8719048"/>
              <a:ext cx="1236605" cy="385379"/>
            </a:xfrm>
            <a:custGeom>
              <a:avLst/>
              <a:gdLst/>
              <a:ahLst/>
              <a:cxnLst>
                <a:cxn ang="0">
                  <a:pos x="0" y="575"/>
                </a:cxn>
                <a:cxn ang="0">
                  <a:pos x="30" y="473"/>
                </a:cxn>
                <a:cxn ang="0">
                  <a:pos x="18" y="465"/>
                </a:cxn>
                <a:cxn ang="0">
                  <a:pos x="69" y="426"/>
                </a:cxn>
                <a:cxn ang="0">
                  <a:pos x="114" y="335"/>
                </a:cxn>
                <a:cxn ang="0">
                  <a:pos x="98" y="315"/>
                </a:cxn>
                <a:cxn ang="0">
                  <a:pos x="121" y="272"/>
                </a:cxn>
                <a:cxn ang="0">
                  <a:pos x="124" y="223"/>
                </a:cxn>
                <a:cxn ang="0">
                  <a:pos x="154" y="186"/>
                </a:cxn>
                <a:cxn ang="0">
                  <a:pos x="421" y="167"/>
                </a:cxn>
                <a:cxn ang="0">
                  <a:pos x="417" y="123"/>
                </a:cxn>
                <a:cxn ang="0">
                  <a:pos x="502" y="127"/>
                </a:cxn>
                <a:cxn ang="0">
                  <a:pos x="1295" y="54"/>
                </a:cxn>
                <a:cxn ang="0">
                  <a:pos x="1691" y="0"/>
                </a:cxn>
                <a:cxn ang="0">
                  <a:pos x="1683" y="56"/>
                </a:cxn>
                <a:cxn ang="0">
                  <a:pos x="1656" y="74"/>
                </a:cxn>
                <a:cxn ang="0">
                  <a:pos x="1621" y="136"/>
                </a:cxn>
                <a:cxn ang="0">
                  <a:pos x="1594" y="132"/>
                </a:cxn>
                <a:cxn ang="0">
                  <a:pos x="1563" y="149"/>
                </a:cxn>
                <a:cxn ang="0">
                  <a:pos x="1542" y="180"/>
                </a:cxn>
                <a:cxn ang="0">
                  <a:pos x="1513" y="160"/>
                </a:cxn>
                <a:cxn ang="0">
                  <a:pos x="1468" y="199"/>
                </a:cxn>
                <a:cxn ang="0">
                  <a:pos x="1462" y="232"/>
                </a:cxn>
                <a:cxn ang="0">
                  <a:pos x="1270" y="345"/>
                </a:cxn>
                <a:cxn ang="0">
                  <a:pos x="1259" y="389"/>
                </a:cxn>
                <a:cxn ang="0">
                  <a:pos x="1208" y="414"/>
                </a:cxn>
                <a:cxn ang="0">
                  <a:pos x="1209" y="471"/>
                </a:cxn>
                <a:cxn ang="0">
                  <a:pos x="949" y="504"/>
                </a:cxn>
                <a:cxn ang="0">
                  <a:pos x="424" y="547"/>
                </a:cxn>
                <a:cxn ang="0">
                  <a:pos x="0" y="575"/>
                </a:cxn>
              </a:cxnLst>
              <a:rect l="0" t="0" r="r" b="b"/>
              <a:pathLst>
                <a:path w="1691" h="575">
                  <a:moveTo>
                    <a:pt x="0" y="575"/>
                  </a:moveTo>
                  <a:lnTo>
                    <a:pt x="30" y="473"/>
                  </a:lnTo>
                  <a:lnTo>
                    <a:pt x="18" y="465"/>
                  </a:lnTo>
                  <a:lnTo>
                    <a:pt x="69" y="426"/>
                  </a:lnTo>
                  <a:lnTo>
                    <a:pt x="114" y="335"/>
                  </a:lnTo>
                  <a:lnTo>
                    <a:pt x="98" y="315"/>
                  </a:lnTo>
                  <a:lnTo>
                    <a:pt x="121" y="272"/>
                  </a:lnTo>
                  <a:lnTo>
                    <a:pt x="124" y="223"/>
                  </a:lnTo>
                  <a:lnTo>
                    <a:pt x="154" y="186"/>
                  </a:lnTo>
                  <a:lnTo>
                    <a:pt x="421" y="167"/>
                  </a:lnTo>
                  <a:lnTo>
                    <a:pt x="417" y="123"/>
                  </a:lnTo>
                  <a:lnTo>
                    <a:pt x="502" y="127"/>
                  </a:lnTo>
                  <a:lnTo>
                    <a:pt x="1295" y="54"/>
                  </a:lnTo>
                  <a:lnTo>
                    <a:pt x="1691" y="0"/>
                  </a:lnTo>
                  <a:lnTo>
                    <a:pt x="1683" y="56"/>
                  </a:lnTo>
                  <a:lnTo>
                    <a:pt x="1656" y="74"/>
                  </a:lnTo>
                  <a:lnTo>
                    <a:pt x="1621" y="136"/>
                  </a:lnTo>
                  <a:lnTo>
                    <a:pt x="1594" y="132"/>
                  </a:lnTo>
                  <a:lnTo>
                    <a:pt x="1563" y="149"/>
                  </a:lnTo>
                  <a:lnTo>
                    <a:pt x="1542" y="180"/>
                  </a:lnTo>
                  <a:lnTo>
                    <a:pt x="1513" y="160"/>
                  </a:lnTo>
                  <a:lnTo>
                    <a:pt x="1468" y="199"/>
                  </a:lnTo>
                  <a:lnTo>
                    <a:pt x="1462" y="232"/>
                  </a:lnTo>
                  <a:lnTo>
                    <a:pt x="1270" y="345"/>
                  </a:lnTo>
                  <a:lnTo>
                    <a:pt x="1259" y="389"/>
                  </a:lnTo>
                  <a:lnTo>
                    <a:pt x="1208" y="414"/>
                  </a:lnTo>
                  <a:lnTo>
                    <a:pt x="1209" y="471"/>
                  </a:lnTo>
                  <a:lnTo>
                    <a:pt x="949" y="504"/>
                  </a:lnTo>
                  <a:lnTo>
                    <a:pt x="424" y="547"/>
                  </a:lnTo>
                  <a:lnTo>
                    <a:pt x="0" y="575"/>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6" name="Freeform 13"/>
            <p:cNvSpPr>
              <a:spLocks/>
            </p:cNvSpPr>
            <p:nvPr/>
          </p:nvSpPr>
          <p:spPr bwMode="gray">
            <a:xfrm>
              <a:off x="-1395491" y="8822442"/>
              <a:ext cx="2026862" cy="1806043"/>
            </a:xfrm>
            <a:custGeom>
              <a:avLst/>
              <a:gdLst/>
              <a:ahLst/>
              <a:cxnLst>
                <a:cxn ang="0">
                  <a:pos x="55" y="1056"/>
                </a:cxn>
                <a:cxn ang="0">
                  <a:pos x="1455" y="34"/>
                </a:cxn>
                <a:cxn ang="0">
                  <a:pos x="1552" y="572"/>
                </a:cxn>
                <a:cxn ang="0">
                  <a:pos x="1595" y="613"/>
                </a:cxn>
                <a:cxn ang="0">
                  <a:pos x="1715" y="627"/>
                </a:cxn>
                <a:cxn ang="0">
                  <a:pos x="1813" y="637"/>
                </a:cxn>
                <a:cxn ang="0">
                  <a:pos x="1900" y="680"/>
                </a:cxn>
                <a:cxn ang="0">
                  <a:pos x="2015" y="752"/>
                </a:cxn>
                <a:cxn ang="0">
                  <a:pos x="2073" y="719"/>
                </a:cxn>
                <a:cxn ang="0">
                  <a:pos x="2280" y="716"/>
                </a:cxn>
                <a:cxn ang="0">
                  <a:pos x="2509" y="746"/>
                </a:cxn>
                <a:cxn ang="0">
                  <a:pos x="2653" y="788"/>
                </a:cxn>
                <a:cxn ang="0">
                  <a:pos x="2699" y="1219"/>
                </a:cxn>
                <a:cxn ang="0">
                  <a:pos x="2769" y="1460"/>
                </a:cxn>
                <a:cxn ang="0">
                  <a:pos x="2747" y="1621"/>
                </a:cxn>
                <a:cxn ang="0">
                  <a:pos x="2694" y="1726"/>
                </a:cxn>
                <a:cxn ang="0">
                  <a:pos x="2513" y="1835"/>
                </a:cxn>
                <a:cxn ang="0">
                  <a:pos x="2526" y="1724"/>
                </a:cxn>
                <a:cxn ang="0">
                  <a:pos x="2458" y="1796"/>
                </a:cxn>
                <a:cxn ang="0">
                  <a:pos x="2446" y="1878"/>
                </a:cxn>
                <a:cxn ang="0">
                  <a:pos x="2163" y="2080"/>
                </a:cxn>
                <a:cxn ang="0">
                  <a:pos x="2192" y="2037"/>
                </a:cxn>
                <a:cxn ang="0">
                  <a:pos x="2147" y="2001"/>
                </a:cxn>
                <a:cxn ang="0">
                  <a:pos x="2099" y="2035"/>
                </a:cxn>
                <a:cxn ang="0">
                  <a:pos x="2067" y="2057"/>
                </a:cxn>
                <a:cxn ang="0">
                  <a:pos x="1975" y="2135"/>
                </a:cxn>
                <a:cxn ang="0">
                  <a:pos x="1898" y="2213"/>
                </a:cxn>
                <a:cxn ang="0">
                  <a:pos x="1952" y="2256"/>
                </a:cxn>
                <a:cxn ang="0">
                  <a:pos x="1904" y="2323"/>
                </a:cxn>
                <a:cxn ang="0">
                  <a:pos x="1848" y="2357"/>
                </a:cxn>
                <a:cxn ang="0">
                  <a:pos x="1912" y="2571"/>
                </a:cxn>
                <a:cxn ang="0">
                  <a:pos x="1816" y="2655"/>
                </a:cxn>
                <a:cxn ang="0">
                  <a:pos x="1540" y="2562"/>
                </a:cxn>
                <a:cxn ang="0">
                  <a:pos x="1467" y="2405"/>
                </a:cxn>
                <a:cxn ang="0">
                  <a:pos x="1451" y="2267"/>
                </a:cxn>
                <a:cxn ang="0">
                  <a:pos x="1194" y="1840"/>
                </a:cxn>
                <a:cxn ang="0">
                  <a:pos x="995" y="1699"/>
                </a:cxn>
                <a:cxn ang="0">
                  <a:pos x="855" y="1692"/>
                </a:cxn>
                <a:cxn ang="0">
                  <a:pos x="681" y="1874"/>
                </a:cxn>
                <a:cxn ang="0">
                  <a:pos x="495" y="1777"/>
                </a:cxn>
                <a:cxn ang="0">
                  <a:pos x="368" y="1537"/>
                </a:cxn>
                <a:cxn ang="0">
                  <a:pos x="121" y="1217"/>
                </a:cxn>
                <a:cxn ang="0">
                  <a:pos x="16" y="1103"/>
                </a:cxn>
              </a:cxnLst>
              <a:rect l="0" t="0" r="r" b="b"/>
              <a:pathLst>
                <a:path w="2771" h="2690">
                  <a:moveTo>
                    <a:pt x="16" y="1103"/>
                  </a:moveTo>
                  <a:lnTo>
                    <a:pt x="0" y="1051"/>
                  </a:lnTo>
                  <a:lnTo>
                    <a:pt x="55" y="1056"/>
                  </a:lnTo>
                  <a:lnTo>
                    <a:pt x="753" y="1123"/>
                  </a:lnTo>
                  <a:lnTo>
                    <a:pt x="857" y="0"/>
                  </a:lnTo>
                  <a:lnTo>
                    <a:pt x="1455" y="34"/>
                  </a:lnTo>
                  <a:lnTo>
                    <a:pt x="1435" y="520"/>
                  </a:lnTo>
                  <a:lnTo>
                    <a:pt x="1494" y="569"/>
                  </a:lnTo>
                  <a:lnTo>
                    <a:pt x="1552" y="572"/>
                  </a:lnTo>
                  <a:lnTo>
                    <a:pt x="1563" y="552"/>
                  </a:lnTo>
                  <a:lnTo>
                    <a:pt x="1597" y="581"/>
                  </a:lnTo>
                  <a:lnTo>
                    <a:pt x="1595" y="613"/>
                  </a:lnTo>
                  <a:lnTo>
                    <a:pt x="1644" y="618"/>
                  </a:lnTo>
                  <a:lnTo>
                    <a:pt x="1685" y="638"/>
                  </a:lnTo>
                  <a:lnTo>
                    <a:pt x="1715" y="627"/>
                  </a:lnTo>
                  <a:lnTo>
                    <a:pt x="1753" y="652"/>
                  </a:lnTo>
                  <a:lnTo>
                    <a:pt x="1760" y="633"/>
                  </a:lnTo>
                  <a:lnTo>
                    <a:pt x="1813" y="637"/>
                  </a:lnTo>
                  <a:lnTo>
                    <a:pt x="1843" y="698"/>
                  </a:lnTo>
                  <a:lnTo>
                    <a:pt x="1866" y="717"/>
                  </a:lnTo>
                  <a:lnTo>
                    <a:pt x="1900" y="680"/>
                  </a:lnTo>
                  <a:lnTo>
                    <a:pt x="1963" y="730"/>
                  </a:lnTo>
                  <a:lnTo>
                    <a:pt x="2001" y="705"/>
                  </a:lnTo>
                  <a:lnTo>
                    <a:pt x="2015" y="752"/>
                  </a:lnTo>
                  <a:lnTo>
                    <a:pt x="2022" y="717"/>
                  </a:lnTo>
                  <a:lnTo>
                    <a:pt x="2062" y="690"/>
                  </a:lnTo>
                  <a:lnTo>
                    <a:pt x="2073" y="719"/>
                  </a:lnTo>
                  <a:lnTo>
                    <a:pt x="2127" y="710"/>
                  </a:lnTo>
                  <a:lnTo>
                    <a:pt x="2170" y="751"/>
                  </a:lnTo>
                  <a:lnTo>
                    <a:pt x="2280" y="716"/>
                  </a:lnTo>
                  <a:lnTo>
                    <a:pt x="2391" y="705"/>
                  </a:lnTo>
                  <a:lnTo>
                    <a:pt x="2424" y="689"/>
                  </a:lnTo>
                  <a:lnTo>
                    <a:pt x="2509" y="746"/>
                  </a:lnTo>
                  <a:lnTo>
                    <a:pt x="2562" y="765"/>
                  </a:lnTo>
                  <a:lnTo>
                    <a:pt x="2582" y="790"/>
                  </a:lnTo>
                  <a:lnTo>
                    <a:pt x="2653" y="788"/>
                  </a:lnTo>
                  <a:lnTo>
                    <a:pt x="2656" y="922"/>
                  </a:lnTo>
                  <a:lnTo>
                    <a:pt x="2669" y="1185"/>
                  </a:lnTo>
                  <a:lnTo>
                    <a:pt x="2699" y="1219"/>
                  </a:lnTo>
                  <a:lnTo>
                    <a:pt x="2711" y="1286"/>
                  </a:lnTo>
                  <a:lnTo>
                    <a:pt x="2771" y="1380"/>
                  </a:lnTo>
                  <a:lnTo>
                    <a:pt x="2769" y="1460"/>
                  </a:lnTo>
                  <a:lnTo>
                    <a:pt x="2733" y="1536"/>
                  </a:lnTo>
                  <a:lnTo>
                    <a:pt x="2736" y="1577"/>
                  </a:lnTo>
                  <a:lnTo>
                    <a:pt x="2747" y="1621"/>
                  </a:lnTo>
                  <a:lnTo>
                    <a:pt x="2742" y="1664"/>
                  </a:lnTo>
                  <a:lnTo>
                    <a:pt x="2721" y="1692"/>
                  </a:lnTo>
                  <a:lnTo>
                    <a:pt x="2694" y="1726"/>
                  </a:lnTo>
                  <a:lnTo>
                    <a:pt x="2713" y="1747"/>
                  </a:lnTo>
                  <a:lnTo>
                    <a:pt x="2602" y="1784"/>
                  </a:lnTo>
                  <a:lnTo>
                    <a:pt x="2513" y="1835"/>
                  </a:lnTo>
                  <a:lnTo>
                    <a:pt x="2567" y="1793"/>
                  </a:lnTo>
                  <a:lnTo>
                    <a:pt x="2509" y="1792"/>
                  </a:lnTo>
                  <a:lnTo>
                    <a:pt x="2526" y="1724"/>
                  </a:lnTo>
                  <a:lnTo>
                    <a:pt x="2479" y="1763"/>
                  </a:lnTo>
                  <a:lnTo>
                    <a:pt x="2456" y="1750"/>
                  </a:lnTo>
                  <a:lnTo>
                    <a:pt x="2458" y="1796"/>
                  </a:lnTo>
                  <a:lnTo>
                    <a:pt x="2478" y="1804"/>
                  </a:lnTo>
                  <a:lnTo>
                    <a:pt x="2482" y="1846"/>
                  </a:lnTo>
                  <a:lnTo>
                    <a:pt x="2446" y="1878"/>
                  </a:lnTo>
                  <a:lnTo>
                    <a:pt x="2425" y="1876"/>
                  </a:lnTo>
                  <a:lnTo>
                    <a:pt x="2419" y="1923"/>
                  </a:lnTo>
                  <a:lnTo>
                    <a:pt x="2163" y="2080"/>
                  </a:lnTo>
                  <a:lnTo>
                    <a:pt x="2166" y="2064"/>
                  </a:lnTo>
                  <a:lnTo>
                    <a:pt x="2284" y="1988"/>
                  </a:lnTo>
                  <a:lnTo>
                    <a:pt x="2192" y="2037"/>
                  </a:lnTo>
                  <a:lnTo>
                    <a:pt x="2198" y="1992"/>
                  </a:lnTo>
                  <a:lnTo>
                    <a:pt x="2173" y="2014"/>
                  </a:lnTo>
                  <a:lnTo>
                    <a:pt x="2147" y="2001"/>
                  </a:lnTo>
                  <a:lnTo>
                    <a:pt x="2137" y="2037"/>
                  </a:lnTo>
                  <a:lnTo>
                    <a:pt x="2096" y="2001"/>
                  </a:lnTo>
                  <a:lnTo>
                    <a:pt x="2099" y="2035"/>
                  </a:lnTo>
                  <a:lnTo>
                    <a:pt x="2147" y="2066"/>
                  </a:lnTo>
                  <a:lnTo>
                    <a:pt x="2092" y="2098"/>
                  </a:lnTo>
                  <a:lnTo>
                    <a:pt x="2067" y="2057"/>
                  </a:lnTo>
                  <a:lnTo>
                    <a:pt x="2048" y="2159"/>
                  </a:lnTo>
                  <a:lnTo>
                    <a:pt x="2024" y="2118"/>
                  </a:lnTo>
                  <a:lnTo>
                    <a:pt x="1975" y="2135"/>
                  </a:lnTo>
                  <a:lnTo>
                    <a:pt x="1965" y="2161"/>
                  </a:lnTo>
                  <a:lnTo>
                    <a:pt x="1989" y="2207"/>
                  </a:lnTo>
                  <a:lnTo>
                    <a:pt x="1898" y="2213"/>
                  </a:lnTo>
                  <a:lnTo>
                    <a:pt x="1931" y="2222"/>
                  </a:lnTo>
                  <a:lnTo>
                    <a:pt x="1933" y="2267"/>
                  </a:lnTo>
                  <a:lnTo>
                    <a:pt x="1952" y="2256"/>
                  </a:lnTo>
                  <a:lnTo>
                    <a:pt x="1942" y="2288"/>
                  </a:lnTo>
                  <a:lnTo>
                    <a:pt x="1901" y="2354"/>
                  </a:lnTo>
                  <a:lnTo>
                    <a:pt x="1904" y="2323"/>
                  </a:lnTo>
                  <a:lnTo>
                    <a:pt x="1877" y="2351"/>
                  </a:lnTo>
                  <a:lnTo>
                    <a:pt x="1841" y="2310"/>
                  </a:lnTo>
                  <a:lnTo>
                    <a:pt x="1848" y="2357"/>
                  </a:lnTo>
                  <a:lnTo>
                    <a:pt x="1917" y="2364"/>
                  </a:lnTo>
                  <a:lnTo>
                    <a:pt x="1890" y="2434"/>
                  </a:lnTo>
                  <a:lnTo>
                    <a:pt x="1912" y="2571"/>
                  </a:lnTo>
                  <a:lnTo>
                    <a:pt x="1973" y="2685"/>
                  </a:lnTo>
                  <a:lnTo>
                    <a:pt x="1893" y="2690"/>
                  </a:lnTo>
                  <a:lnTo>
                    <a:pt x="1816" y="2655"/>
                  </a:lnTo>
                  <a:lnTo>
                    <a:pt x="1750" y="2656"/>
                  </a:lnTo>
                  <a:lnTo>
                    <a:pt x="1653" y="2604"/>
                  </a:lnTo>
                  <a:lnTo>
                    <a:pt x="1540" y="2562"/>
                  </a:lnTo>
                  <a:lnTo>
                    <a:pt x="1528" y="2517"/>
                  </a:lnTo>
                  <a:lnTo>
                    <a:pt x="1504" y="2453"/>
                  </a:lnTo>
                  <a:lnTo>
                    <a:pt x="1467" y="2405"/>
                  </a:lnTo>
                  <a:lnTo>
                    <a:pt x="1471" y="2354"/>
                  </a:lnTo>
                  <a:lnTo>
                    <a:pt x="1450" y="2336"/>
                  </a:lnTo>
                  <a:lnTo>
                    <a:pt x="1451" y="2267"/>
                  </a:lnTo>
                  <a:lnTo>
                    <a:pt x="1385" y="2215"/>
                  </a:lnTo>
                  <a:lnTo>
                    <a:pt x="1313" y="2109"/>
                  </a:lnTo>
                  <a:lnTo>
                    <a:pt x="1194" y="1840"/>
                  </a:lnTo>
                  <a:lnTo>
                    <a:pt x="1103" y="1771"/>
                  </a:lnTo>
                  <a:lnTo>
                    <a:pt x="1073" y="1709"/>
                  </a:lnTo>
                  <a:lnTo>
                    <a:pt x="995" y="1699"/>
                  </a:lnTo>
                  <a:lnTo>
                    <a:pt x="930" y="1692"/>
                  </a:lnTo>
                  <a:lnTo>
                    <a:pt x="873" y="1666"/>
                  </a:lnTo>
                  <a:lnTo>
                    <a:pt x="855" y="1692"/>
                  </a:lnTo>
                  <a:lnTo>
                    <a:pt x="794" y="1692"/>
                  </a:lnTo>
                  <a:lnTo>
                    <a:pt x="740" y="1819"/>
                  </a:lnTo>
                  <a:lnTo>
                    <a:pt x="681" y="1874"/>
                  </a:lnTo>
                  <a:lnTo>
                    <a:pt x="647" y="1870"/>
                  </a:lnTo>
                  <a:lnTo>
                    <a:pt x="541" y="1790"/>
                  </a:lnTo>
                  <a:lnTo>
                    <a:pt x="495" y="1777"/>
                  </a:lnTo>
                  <a:lnTo>
                    <a:pt x="394" y="1685"/>
                  </a:lnTo>
                  <a:lnTo>
                    <a:pt x="367" y="1612"/>
                  </a:lnTo>
                  <a:lnTo>
                    <a:pt x="368" y="1537"/>
                  </a:lnTo>
                  <a:lnTo>
                    <a:pt x="319" y="1431"/>
                  </a:lnTo>
                  <a:lnTo>
                    <a:pt x="235" y="1362"/>
                  </a:lnTo>
                  <a:lnTo>
                    <a:pt x="121" y="1217"/>
                  </a:lnTo>
                  <a:lnTo>
                    <a:pt x="77" y="1192"/>
                  </a:lnTo>
                  <a:lnTo>
                    <a:pt x="47" y="1116"/>
                  </a:lnTo>
                  <a:lnTo>
                    <a:pt x="16" y="110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7" name="Freeform 14"/>
            <p:cNvSpPr>
              <a:spLocks/>
            </p:cNvSpPr>
            <p:nvPr/>
          </p:nvSpPr>
          <p:spPr bwMode="gray">
            <a:xfrm>
              <a:off x="-2348190" y="7714646"/>
              <a:ext cx="819526" cy="943976"/>
            </a:xfrm>
            <a:custGeom>
              <a:avLst/>
              <a:gdLst/>
              <a:ahLst/>
              <a:cxnLst>
                <a:cxn ang="0">
                  <a:pos x="0" y="1238"/>
                </a:cxn>
                <a:cxn ang="0">
                  <a:pos x="244" y="0"/>
                </a:cxn>
                <a:cxn ang="0">
                  <a:pos x="790" y="100"/>
                </a:cxn>
                <a:cxn ang="0">
                  <a:pos x="748" y="349"/>
                </a:cxn>
                <a:cxn ang="0">
                  <a:pos x="1119" y="406"/>
                </a:cxn>
                <a:cxn ang="0">
                  <a:pos x="979" y="1406"/>
                </a:cxn>
                <a:cxn ang="0">
                  <a:pos x="0" y="1238"/>
                </a:cxn>
              </a:cxnLst>
              <a:rect l="0" t="0" r="r" b="b"/>
              <a:pathLst>
                <a:path w="1119" h="1406">
                  <a:moveTo>
                    <a:pt x="0" y="1238"/>
                  </a:moveTo>
                  <a:lnTo>
                    <a:pt x="244" y="0"/>
                  </a:lnTo>
                  <a:lnTo>
                    <a:pt x="790" y="100"/>
                  </a:lnTo>
                  <a:lnTo>
                    <a:pt x="748" y="349"/>
                  </a:lnTo>
                  <a:lnTo>
                    <a:pt x="1119" y="406"/>
                  </a:lnTo>
                  <a:lnTo>
                    <a:pt x="979" y="1406"/>
                  </a:lnTo>
                  <a:lnTo>
                    <a:pt x="0" y="123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8" name="Freeform 15"/>
            <p:cNvSpPr>
              <a:spLocks/>
            </p:cNvSpPr>
            <p:nvPr/>
          </p:nvSpPr>
          <p:spPr bwMode="gray">
            <a:xfrm>
              <a:off x="1414311" y="9057429"/>
              <a:ext cx="551716" cy="825812"/>
            </a:xfrm>
            <a:custGeom>
              <a:avLst/>
              <a:gdLst/>
              <a:ahLst/>
              <a:cxnLst>
                <a:cxn ang="0">
                  <a:pos x="0" y="43"/>
                </a:cxn>
                <a:cxn ang="0">
                  <a:pos x="19" y="66"/>
                </a:cxn>
                <a:cxn ang="0">
                  <a:pos x="0" y="826"/>
                </a:cxn>
                <a:cxn ang="0">
                  <a:pos x="46" y="1193"/>
                </a:cxn>
                <a:cxn ang="0">
                  <a:pos x="101" y="1206"/>
                </a:cxn>
                <a:cxn ang="0">
                  <a:pos x="122" y="1090"/>
                </a:cxn>
                <a:cxn ang="0">
                  <a:pos x="142" y="1121"/>
                </a:cxn>
                <a:cxn ang="0">
                  <a:pos x="146" y="1177"/>
                </a:cxn>
                <a:cxn ang="0">
                  <a:pos x="174" y="1205"/>
                </a:cxn>
                <a:cxn ang="0">
                  <a:pos x="132" y="1230"/>
                </a:cxn>
                <a:cxn ang="0">
                  <a:pos x="238" y="1202"/>
                </a:cxn>
                <a:cxn ang="0">
                  <a:pos x="260" y="1167"/>
                </a:cxn>
                <a:cxn ang="0">
                  <a:pos x="243" y="1148"/>
                </a:cxn>
                <a:cxn ang="0">
                  <a:pos x="252" y="1119"/>
                </a:cxn>
                <a:cxn ang="0">
                  <a:pos x="200" y="1069"/>
                </a:cxn>
                <a:cxn ang="0">
                  <a:pos x="204" y="1030"/>
                </a:cxn>
                <a:cxn ang="0">
                  <a:pos x="755" y="980"/>
                </a:cxn>
                <a:cxn ang="0">
                  <a:pos x="708" y="785"/>
                </a:cxn>
                <a:cxn ang="0">
                  <a:pos x="716" y="716"/>
                </a:cxn>
                <a:cxn ang="0">
                  <a:pos x="739" y="670"/>
                </a:cxn>
                <a:cxn ang="0">
                  <a:pos x="720" y="606"/>
                </a:cxn>
                <a:cxn ang="0">
                  <a:pos x="667" y="518"/>
                </a:cxn>
                <a:cxn ang="0">
                  <a:pos x="525" y="0"/>
                </a:cxn>
                <a:cxn ang="0">
                  <a:pos x="0" y="43"/>
                </a:cxn>
              </a:cxnLst>
              <a:rect l="0" t="0" r="r" b="b"/>
              <a:pathLst>
                <a:path w="755" h="1230">
                  <a:moveTo>
                    <a:pt x="0" y="43"/>
                  </a:moveTo>
                  <a:lnTo>
                    <a:pt x="19" y="66"/>
                  </a:lnTo>
                  <a:lnTo>
                    <a:pt x="0" y="826"/>
                  </a:lnTo>
                  <a:lnTo>
                    <a:pt x="46" y="1193"/>
                  </a:lnTo>
                  <a:lnTo>
                    <a:pt x="101" y="1206"/>
                  </a:lnTo>
                  <a:lnTo>
                    <a:pt x="122" y="1090"/>
                  </a:lnTo>
                  <a:lnTo>
                    <a:pt x="142" y="1121"/>
                  </a:lnTo>
                  <a:lnTo>
                    <a:pt x="146" y="1177"/>
                  </a:lnTo>
                  <a:lnTo>
                    <a:pt x="174" y="1205"/>
                  </a:lnTo>
                  <a:lnTo>
                    <a:pt x="132" y="1230"/>
                  </a:lnTo>
                  <a:lnTo>
                    <a:pt x="238" y="1202"/>
                  </a:lnTo>
                  <a:lnTo>
                    <a:pt x="260" y="1167"/>
                  </a:lnTo>
                  <a:lnTo>
                    <a:pt x="243" y="1148"/>
                  </a:lnTo>
                  <a:lnTo>
                    <a:pt x="252" y="1119"/>
                  </a:lnTo>
                  <a:lnTo>
                    <a:pt x="200" y="1069"/>
                  </a:lnTo>
                  <a:lnTo>
                    <a:pt x="204" y="1030"/>
                  </a:lnTo>
                  <a:lnTo>
                    <a:pt x="755" y="980"/>
                  </a:lnTo>
                  <a:lnTo>
                    <a:pt x="708" y="785"/>
                  </a:lnTo>
                  <a:lnTo>
                    <a:pt x="716" y="716"/>
                  </a:lnTo>
                  <a:lnTo>
                    <a:pt x="739" y="670"/>
                  </a:lnTo>
                  <a:lnTo>
                    <a:pt x="720" y="606"/>
                  </a:lnTo>
                  <a:lnTo>
                    <a:pt x="667" y="518"/>
                  </a:lnTo>
                  <a:lnTo>
                    <a:pt x="525" y="0"/>
                  </a:lnTo>
                  <a:lnTo>
                    <a:pt x="0" y="4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9" name="Freeform 25"/>
            <p:cNvSpPr>
              <a:spLocks/>
            </p:cNvSpPr>
            <p:nvPr/>
          </p:nvSpPr>
          <p:spPr bwMode="gray">
            <a:xfrm>
              <a:off x="-2624779" y="8545829"/>
              <a:ext cx="992211" cy="1055427"/>
            </a:xfrm>
            <a:custGeom>
              <a:avLst/>
              <a:gdLst/>
              <a:ahLst/>
              <a:cxnLst>
                <a:cxn ang="0">
                  <a:pos x="0" y="1074"/>
                </a:cxn>
                <a:cxn ang="0">
                  <a:pos x="88" y="999"/>
                </a:cxn>
                <a:cxn ang="0">
                  <a:pos x="53" y="939"/>
                </a:cxn>
                <a:cxn ang="0">
                  <a:pos x="71" y="853"/>
                </a:cxn>
                <a:cxn ang="0">
                  <a:pos x="160" y="705"/>
                </a:cxn>
                <a:cxn ang="0">
                  <a:pos x="227" y="663"/>
                </a:cxn>
                <a:cxn ang="0">
                  <a:pos x="188" y="611"/>
                </a:cxn>
                <a:cxn ang="0">
                  <a:pos x="162" y="464"/>
                </a:cxn>
                <a:cxn ang="0">
                  <a:pos x="192" y="203"/>
                </a:cxn>
                <a:cxn ang="0">
                  <a:pos x="237" y="188"/>
                </a:cxn>
                <a:cxn ang="0">
                  <a:pos x="312" y="233"/>
                </a:cxn>
                <a:cxn ang="0">
                  <a:pos x="378" y="0"/>
                </a:cxn>
                <a:cxn ang="0">
                  <a:pos x="1357" y="168"/>
                </a:cxn>
                <a:cxn ang="0">
                  <a:pos x="1151" y="1570"/>
                </a:cxn>
                <a:cxn ang="0">
                  <a:pos x="852" y="1525"/>
                </a:cxn>
                <a:cxn ang="0">
                  <a:pos x="664" y="1471"/>
                </a:cxn>
                <a:cxn ang="0">
                  <a:pos x="281" y="1246"/>
                </a:cxn>
                <a:cxn ang="0">
                  <a:pos x="0" y="1074"/>
                </a:cxn>
              </a:cxnLst>
              <a:rect l="0" t="0" r="r" b="b"/>
              <a:pathLst>
                <a:path w="1357" h="1570">
                  <a:moveTo>
                    <a:pt x="0" y="1074"/>
                  </a:moveTo>
                  <a:lnTo>
                    <a:pt x="88" y="999"/>
                  </a:lnTo>
                  <a:lnTo>
                    <a:pt x="53" y="939"/>
                  </a:lnTo>
                  <a:lnTo>
                    <a:pt x="71" y="853"/>
                  </a:lnTo>
                  <a:lnTo>
                    <a:pt x="160" y="705"/>
                  </a:lnTo>
                  <a:lnTo>
                    <a:pt x="227" y="663"/>
                  </a:lnTo>
                  <a:lnTo>
                    <a:pt x="188" y="611"/>
                  </a:lnTo>
                  <a:lnTo>
                    <a:pt x="162" y="464"/>
                  </a:lnTo>
                  <a:lnTo>
                    <a:pt x="192" y="203"/>
                  </a:lnTo>
                  <a:lnTo>
                    <a:pt x="237" y="188"/>
                  </a:lnTo>
                  <a:lnTo>
                    <a:pt x="312" y="233"/>
                  </a:lnTo>
                  <a:lnTo>
                    <a:pt x="378" y="0"/>
                  </a:lnTo>
                  <a:lnTo>
                    <a:pt x="1357" y="168"/>
                  </a:lnTo>
                  <a:lnTo>
                    <a:pt x="1151" y="1570"/>
                  </a:lnTo>
                  <a:lnTo>
                    <a:pt x="852" y="1525"/>
                  </a:lnTo>
                  <a:lnTo>
                    <a:pt x="664" y="1471"/>
                  </a:lnTo>
                  <a:lnTo>
                    <a:pt x="281" y="1246"/>
                  </a:lnTo>
                  <a:lnTo>
                    <a:pt x="0" y="1074"/>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0" name="Freeform 26"/>
            <p:cNvSpPr>
              <a:spLocks/>
            </p:cNvSpPr>
            <p:nvPr/>
          </p:nvSpPr>
          <p:spPr bwMode="gray">
            <a:xfrm>
              <a:off x="454295" y="8849298"/>
              <a:ext cx="731719" cy="604252"/>
            </a:xfrm>
            <a:custGeom>
              <a:avLst/>
              <a:gdLst/>
              <a:ahLst/>
              <a:cxnLst>
                <a:cxn ang="0">
                  <a:pos x="0" y="29"/>
                </a:cxn>
                <a:cxn ang="0">
                  <a:pos x="40" y="309"/>
                </a:cxn>
                <a:cxn ang="0">
                  <a:pos x="33" y="743"/>
                </a:cxn>
                <a:cxn ang="0">
                  <a:pos x="53" y="768"/>
                </a:cxn>
                <a:cxn ang="0">
                  <a:pos x="124" y="766"/>
                </a:cxn>
                <a:cxn ang="0">
                  <a:pos x="127" y="900"/>
                </a:cxn>
                <a:cxn ang="0">
                  <a:pos x="723" y="892"/>
                </a:cxn>
                <a:cxn ang="0">
                  <a:pos x="710" y="755"/>
                </a:cxn>
                <a:cxn ang="0">
                  <a:pos x="762" y="606"/>
                </a:cxn>
                <a:cxn ang="0">
                  <a:pos x="836" y="502"/>
                </a:cxn>
                <a:cxn ang="0">
                  <a:pos x="833" y="473"/>
                </a:cxn>
                <a:cxn ang="0">
                  <a:pos x="887" y="381"/>
                </a:cxn>
                <a:cxn ang="0">
                  <a:pos x="917" y="279"/>
                </a:cxn>
                <a:cxn ang="0">
                  <a:pos x="905" y="271"/>
                </a:cxn>
                <a:cxn ang="0">
                  <a:pos x="956" y="232"/>
                </a:cxn>
                <a:cxn ang="0">
                  <a:pos x="1001" y="141"/>
                </a:cxn>
                <a:cxn ang="0">
                  <a:pos x="985" y="121"/>
                </a:cxn>
                <a:cxn ang="0">
                  <a:pos x="852" y="128"/>
                </a:cxn>
                <a:cxn ang="0">
                  <a:pos x="888" y="78"/>
                </a:cxn>
                <a:cxn ang="0">
                  <a:pos x="878" y="0"/>
                </a:cxn>
                <a:cxn ang="0">
                  <a:pos x="0" y="29"/>
                </a:cxn>
              </a:cxnLst>
              <a:rect l="0" t="0" r="r" b="b"/>
              <a:pathLst>
                <a:path w="1001" h="900">
                  <a:moveTo>
                    <a:pt x="0" y="29"/>
                  </a:moveTo>
                  <a:lnTo>
                    <a:pt x="40" y="309"/>
                  </a:lnTo>
                  <a:lnTo>
                    <a:pt x="33" y="743"/>
                  </a:lnTo>
                  <a:lnTo>
                    <a:pt x="53" y="768"/>
                  </a:lnTo>
                  <a:lnTo>
                    <a:pt x="124" y="766"/>
                  </a:lnTo>
                  <a:lnTo>
                    <a:pt x="127" y="900"/>
                  </a:lnTo>
                  <a:lnTo>
                    <a:pt x="723" y="892"/>
                  </a:lnTo>
                  <a:lnTo>
                    <a:pt x="710" y="755"/>
                  </a:lnTo>
                  <a:lnTo>
                    <a:pt x="762" y="606"/>
                  </a:lnTo>
                  <a:lnTo>
                    <a:pt x="836" y="502"/>
                  </a:lnTo>
                  <a:lnTo>
                    <a:pt x="833" y="473"/>
                  </a:lnTo>
                  <a:lnTo>
                    <a:pt x="887" y="381"/>
                  </a:lnTo>
                  <a:lnTo>
                    <a:pt x="917" y="279"/>
                  </a:lnTo>
                  <a:lnTo>
                    <a:pt x="905" y="271"/>
                  </a:lnTo>
                  <a:lnTo>
                    <a:pt x="956" y="232"/>
                  </a:lnTo>
                  <a:lnTo>
                    <a:pt x="1001" y="141"/>
                  </a:lnTo>
                  <a:lnTo>
                    <a:pt x="985" y="121"/>
                  </a:lnTo>
                  <a:lnTo>
                    <a:pt x="852" y="128"/>
                  </a:lnTo>
                  <a:lnTo>
                    <a:pt x="888" y="78"/>
                  </a:lnTo>
                  <a:lnTo>
                    <a:pt x="878" y="0"/>
                  </a:lnTo>
                  <a:lnTo>
                    <a:pt x="0" y="2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1" name="Freeform 27"/>
            <p:cNvSpPr>
              <a:spLocks/>
            </p:cNvSpPr>
            <p:nvPr/>
          </p:nvSpPr>
          <p:spPr bwMode="gray">
            <a:xfrm>
              <a:off x="-1632568" y="7988574"/>
              <a:ext cx="1058066" cy="766729"/>
            </a:xfrm>
            <a:custGeom>
              <a:avLst/>
              <a:gdLst/>
              <a:ahLst/>
              <a:cxnLst>
                <a:cxn ang="0">
                  <a:pos x="0" y="1000"/>
                </a:cxn>
                <a:cxn ang="0">
                  <a:pos x="140" y="0"/>
                </a:cxn>
                <a:cxn ang="0">
                  <a:pos x="1070" y="106"/>
                </a:cxn>
                <a:cxn ang="0">
                  <a:pos x="1445" y="137"/>
                </a:cxn>
                <a:cxn ang="0">
                  <a:pos x="1429" y="386"/>
                </a:cxn>
                <a:cxn ang="0">
                  <a:pos x="1379" y="1144"/>
                </a:cxn>
                <a:cxn ang="0">
                  <a:pos x="1190" y="1130"/>
                </a:cxn>
                <a:cxn ang="0">
                  <a:pos x="596" y="1078"/>
                </a:cxn>
                <a:cxn ang="0">
                  <a:pos x="0" y="1000"/>
                </a:cxn>
              </a:cxnLst>
              <a:rect l="0" t="0" r="r" b="b"/>
              <a:pathLst>
                <a:path w="1445" h="1144">
                  <a:moveTo>
                    <a:pt x="0" y="1000"/>
                  </a:moveTo>
                  <a:lnTo>
                    <a:pt x="140" y="0"/>
                  </a:lnTo>
                  <a:lnTo>
                    <a:pt x="1070" y="106"/>
                  </a:lnTo>
                  <a:lnTo>
                    <a:pt x="1445" y="137"/>
                  </a:lnTo>
                  <a:lnTo>
                    <a:pt x="1429" y="386"/>
                  </a:lnTo>
                  <a:lnTo>
                    <a:pt x="1379" y="1144"/>
                  </a:lnTo>
                  <a:lnTo>
                    <a:pt x="1190" y="1130"/>
                  </a:lnTo>
                  <a:lnTo>
                    <a:pt x="596" y="1078"/>
                  </a:lnTo>
                  <a:lnTo>
                    <a:pt x="0" y="1000"/>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2" name="Freeform 28"/>
            <p:cNvSpPr>
              <a:spLocks/>
            </p:cNvSpPr>
            <p:nvPr/>
          </p:nvSpPr>
          <p:spPr bwMode="gray">
            <a:xfrm>
              <a:off x="3277268" y="7573654"/>
              <a:ext cx="250248" cy="216188"/>
            </a:xfrm>
            <a:custGeom>
              <a:avLst/>
              <a:gdLst/>
              <a:ahLst/>
              <a:cxnLst>
                <a:cxn ang="0">
                  <a:pos x="0" y="65"/>
                </a:cxn>
                <a:cxn ang="0">
                  <a:pos x="28" y="235"/>
                </a:cxn>
                <a:cxn ang="0">
                  <a:pos x="27" y="324"/>
                </a:cxn>
                <a:cxn ang="0">
                  <a:pos x="55" y="316"/>
                </a:cxn>
                <a:cxn ang="0">
                  <a:pos x="69" y="291"/>
                </a:cxn>
                <a:cxn ang="0">
                  <a:pos x="119" y="271"/>
                </a:cxn>
                <a:cxn ang="0">
                  <a:pos x="143" y="226"/>
                </a:cxn>
                <a:cxn ang="0">
                  <a:pos x="156" y="235"/>
                </a:cxn>
                <a:cxn ang="0">
                  <a:pos x="193" y="220"/>
                </a:cxn>
                <a:cxn ang="0">
                  <a:pos x="244" y="209"/>
                </a:cxn>
                <a:cxn ang="0">
                  <a:pos x="248" y="193"/>
                </a:cxn>
                <a:cxn ang="0">
                  <a:pos x="262" y="201"/>
                </a:cxn>
                <a:cxn ang="0">
                  <a:pos x="279" y="187"/>
                </a:cxn>
                <a:cxn ang="0">
                  <a:pos x="306" y="182"/>
                </a:cxn>
                <a:cxn ang="0">
                  <a:pos x="341" y="164"/>
                </a:cxn>
                <a:cxn ang="0">
                  <a:pos x="308" y="0"/>
                </a:cxn>
                <a:cxn ang="0">
                  <a:pos x="0" y="65"/>
                </a:cxn>
              </a:cxnLst>
              <a:rect l="0" t="0" r="r" b="b"/>
              <a:pathLst>
                <a:path w="341" h="324">
                  <a:moveTo>
                    <a:pt x="0" y="65"/>
                  </a:moveTo>
                  <a:lnTo>
                    <a:pt x="28" y="235"/>
                  </a:lnTo>
                  <a:lnTo>
                    <a:pt x="27" y="324"/>
                  </a:lnTo>
                  <a:lnTo>
                    <a:pt x="55" y="316"/>
                  </a:lnTo>
                  <a:lnTo>
                    <a:pt x="69" y="291"/>
                  </a:lnTo>
                  <a:lnTo>
                    <a:pt x="119" y="271"/>
                  </a:lnTo>
                  <a:lnTo>
                    <a:pt x="143" y="226"/>
                  </a:lnTo>
                  <a:lnTo>
                    <a:pt x="156" y="235"/>
                  </a:lnTo>
                  <a:lnTo>
                    <a:pt x="193" y="220"/>
                  </a:lnTo>
                  <a:lnTo>
                    <a:pt x="244" y="209"/>
                  </a:lnTo>
                  <a:lnTo>
                    <a:pt x="248" y="193"/>
                  </a:lnTo>
                  <a:lnTo>
                    <a:pt x="262" y="201"/>
                  </a:lnTo>
                  <a:lnTo>
                    <a:pt x="279" y="187"/>
                  </a:lnTo>
                  <a:lnTo>
                    <a:pt x="306" y="182"/>
                  </a:lnTo>
                  <a:lnTo>
                    <a:pt x="341" y="164"/>
                  </a:lnTo>
                  <a:lnTo>
                    <a:pt x="308" y="0"/>
                  </a:lnTo>
                  <a:lnTo>
                    <a:pt x="0" y="65"/>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3" name="Freeform 29"/>
            <p:cNvSpPr>
              <a:spLocks/>
            </p:cNvSpPr>
            <p:nvPr/>
          </p:nvSpPr>
          <p:spPr bwMode="gray">
            <a:xfrm>
              <a:off x="3060679" y="8040942"/>
              <a:ext cx="152198" cy="229616"/>
            </a:xfrm>
            <a:custGeom>
              <a:avLst/>
              <a:gdLst/>
              <a:ahLst/>
              <a:cxnLst>
                <a:cxn ang="0">
                  <a:pos x="0" y="34"/>
                </a:cxn>
                <a:cxn ang="0">
                  <a:pos x="29" y="0"/>
                </a:cxn>
                <a:cxn ang="0">
                  <a:pos x="69" y="0"/>
                </a:cxn>
                <a:cxn ang="0">
                  <a:pos x="55" y="36"/>
                </a:cxn>
                <a:cxn ang="0">
                  <a:pos x="43" y="49"/>
                </a:cxn>
                <a:cxn ang="0">
                  <a:pos x="51" y="86"/>
                </a:cxn>
                <a:cxn ang="0">
                  <a:pos x="72" y="111"/>
                </a:cxn>
                <a:cxn ang="0">
                  <a:pos x="102" y="141"/>
                </a:cxn>
                <a:cxn ang="0">
                  <a:pos x="111" y="181"/>
                </a:cxn>
                <a:cxn ang="0">
                  <a:pos x="133" y="208"/>
                </a:cxn>
                <a:cxn ang="0">
                  <a:pos x="152" y="228"/>
                </a:cxn>
                <a:cxn ang="0">
                  <a:pos x="183" y="240"/>
                </a:cxn>
                <a:cxn ang="0">
                  <a:pos x="199" y="271"/>
                </a:cxn>
                <a:cxn ang="0">
                  <a:pos x="173" y="297"/>
                </a:cxn>
                <a:cxn ang="0">
                  <a:pos x="200" y="291"/>
                </a:cxn>
                <a:cxn ang="0">
                  <a:pos x="208" y="318"/>
                </a:cxn>
                <a:cxn ang="0">
                  <a:pos x="153" y="330"/>
                </a:cxn>
                <a:cxn ang="0">
                  <a:pos x="83" y="343"/>
                </a:cxn>
                <a:cxn ang="0">
                  <a:pos x="78" y="319"/>
                </a:cxn>
                <a:cxn ang="0">
                  <a:pos x="0" y="34"/>
                </a:cxn>
              </a:cxnLst>
              <a:rect l="0" t="0" r="r" b="b"/>
              <a:pathLst>
                <a:path w="208" h="343">
                  <a:moveTo>
                    <a:pt x="0" y="34"/>
                  </a:moveTo>
                  <a:lnTo>
                    <a:pt x="29" y="0"/>
                  </a:lnTo>
                  <a:lnTo>
                    <a:pt x="69" y="0"/>
                  </a:lnTo>
                  <a:lnTo>
                    <a:pt x="55" y="36"/>
                  </a:lnTo>
                  <a:lnTo>
                    <a:pt x="43" y="49"/>
                  </a:lnTo>
                  <a:lnTo>
                    <a:pt x="51" y="86"/>
                  </a:lnTo>
                  <a:lnTo>
                    <a:pt x="72" y="111"/>
                  </a:lnTo>
                  <a:lnTo>
                    <a:pt x="102" y="141"/>
                  </a:lnTo>
                  <a:lnTo>
                    <a:pt x="111" y="181"/>
                  </a:lnTo>
                  <a:lnTo>
                    <a:pt x="133" y="208"/>
                  </a:lnTo>
                  <a:lnTo>
                    <a:pt x="152" y="228"/>
                  </a:lnTo>
                  <a:lnTo>
                    <a:pt x="183" y="240"/>
                  </a:lnTo>
                  <a:lnTo>
                    <a:pt x="199" y="271"/>
                  </a:lnTo>
                  <a:lnTo>
                    <a:pt x="173" y="297"/>
                  </a:lnTo>
                  <a:lnTo>
                    <a:pt x="200" y="291"/>
                  </a:lnTo>
                  <a:lnTo>
                    <a:pt x="208" y="318"/>
                  </a:lnTo>
                  <a:lnTo>
                    <a:pt x="153" y="330"/>
                  </a:lnTo>
                  <a:lnTo>
                    <a:pt x="83" y="343"/>
                  </a:lnTo>
                  <a:lnTo>
                    <a:pt x="78" y="319"/>
                  </a:lnTo>
                  <a:lnTo>
                    <a:pt x="0" y="34"/>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4" name="Freeform 30"/>
            <p:cNvSpPr>
              <a:spLocks/>
            </p:cNvSpPr>
            <p:nvPr/>
          </p:nvSpPr>
          <p:spPr bwMode="gray">
            <a:xfrm>
              <a:off x="2905554" y="8219532"/>
              <a:ext cx="23415" cy="28198"/>
            </a:xfrm>
            <a:custGeom>
              <a:avLst/>
              <a:gdLst/>
              <a:ahLst/>
              <a:cxnLst>
                <a:cxn ang="0">
                  <a:pos x="0" y="12"/>
                </a:cxn>
                <a:cxn ang="0">
                  <a:pos x="21" y="0"/>
                </a:cxn>
                <a:cxn ang="0">
                  <a:pos x="32" y="24"/>
                </a:cxn>
                <a:cxn ang="0">
                  <a:pos x="21" y="43"/>
                </a:cxn>
                <a:cxn ang="0">
                  <a:pos x="0" y="12"/>
                </a:cxn>
              </a:cxnLst>
              <a:rect l="0" t="0" r="r" b="b"/>
              <a:pathLst>
                <a:path w="32" h="43">
                  <a:moveTo>
                    <a:pt x="0" y="12"/>
                  </a:moveTo>
                  <a:lnTo>
                    <a:pt x="21" y="0"/>
                  </a:lnTo>
                  <a:lnTo>
                    <a:pt x="32" y="24"/>
                  </a:lnTo>
                  <a:lnTo>
                    <a:pt x="21" y="43"/>
                  </a:lnTo>
                  <a:lnTo>
                    <a:pt x="0" y="1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5" name="Freeform 31"/>
            <p:cNvSpPr>
              <a:spLocks/>
            </p:cNvSpPr>
            <p:nvPr/>
          </p:nvSpPr>
          <p:spPr bwMode="gray">
            <a:xfrm>
              <a:off x="1560654" y="9688537"/>
              <a:ext cx="1317095" cy="917121"/>
            </a:xfrm>
            <a:custGeom>
              <a:avLst/>
              <a:gdLst/>
              <a:ahLst/>
              <a:cxnLst>
                <a:cxn ang="0">
                  <a:pos x="0" y="130"/>
                </a:cxn>
                <a:cxn ang="0">
                  <a:pos x="43" y="209"/>
                </a:cxn>
                <a:cxn ang="0">
                  <a:pos x="38" y="263"/>
                </a:cxn>
                <a:cxn ang="0">
                  <a:pos x="102" y="222"/>
                </a:cxn>
                <a:cxn ang="0">
                  <a:pos x="117" y="212"/>
                </a:cxn>
                <a:cxn ang="0">
                  <a:pos x="149" y="208"/>
                </a:cxn>
                <a:cxn ang="0">
                  <a:pos x="225" y="214"/>
                </a:cxn>
                <a:cxn ang="0">
                  <a:pos x="264" y="199"/>
                </a:cxn>
                <a:cxn ang="0">
                  <a:pos x="330" y="202"/>
                </a:cxn>
                <a:cxn ang="0">
                  <a:pos x="274" y="220"/>
                </a:cxn>
                <a:cxn ang="0">
                  <a:pos x="420" y="269"/>
                </a:cxn>
                <a:cxn ang="0">
                  <a:pos x="430" y="260"/>
                </a:cxn>
                <a:cxn ang="0">
                  <a:pos x="435" y="274"/>
                </a:cxn>
                <a:cxn ang="0">
                  <a:pos x="520" y="334"/>
                </a:cxn>
                <a:cxn ang="0">
                  <a:pos x="494" y="327"/>
                </a:cxn>
                <a:cxn ang="0">
                  <a:pos x="557" y="357"/>
                </a:cxn>
                <a:cxn ang="0">
                  <a:pos x="609" y="332"/>
                </a:cxn>
                <a:cxn ang="0">
                  <a:pos x="682" y="298"/>
                </a:cxn>
                <a:cxn ang="0">
                  <a:pos x="709" y="279"/>
                </a:cxn>
                <a:cxn ang="0">
                  <a:pos x="801" y="238"/>
                </a:cxn>
                <a:cxn ang="0">
                  <a:pos x="906" y="319"/>
                </a:cxn>
                <a:cxn ang="0">
                  <a:pos x="948" y="365"/>
                </a:cxn>
                <a:cxn ang="0">
                  <a:pos x="1006" y="412"/>
                </a:cxn>
                <a:cxn ang="0">
                  <a:pos x="1085" y="436"/>
                </a:cxn>
                <a:cxn ang="0">
                  <a:pos x="1138" y="547"/>
                </a:cxn>
                <a:cxn ang="0">
                  <a:pos x="1125" y="764"/>
                </a:cxn>
                <a:cxn ang="0">
                  <a:pos x="1169" y="750"/>
                </a:cxn>
                <a:cxn ang="0">
                  <a:pos x="1147" y="710"/>
                </a:cxn>
                <a:cxn ang="0">
                  <a:pos x="1184" y="727"/>
                </a:cxn>
                <a:cxn ang="0">
                  <a:pos x="1208" y="723"/>
                </a:cxn>
                <a:cxn ang="0">
                  <a:pos x="1172" y="835"/>
                </a:cxn>
                <a:cxn ang="0">
                  <a:pos x="1199" y="868"/>
                </a:cxn>
                <a:cxn ang="0">
                  <a:pos x="1262" y="970"/>
                </a:cxn>
                <a:cxn ang="0">
                  <a:pos x="1308" y="995"/>
                </a:cxn>
                <a:cxn ang="0">
                  <a:pos x="1302" y="962"/>
                </a:cxn>
                <a:cxn ang="0">
                  <a:pos x="1315" y="970"/>
                </a:cxn>
                <a:cxn ang="0">
                  <a:pos x="1340" y="1055"/>
                </a:cxn>
                <a:cxn ang="0">
                  <a:pos x="1394" y="1105"/>
                </a:cxn>
                <a:cxn ang="0">
                  <a:pos x="1478" y="1197"/>
                </a:cxn>
                <a:cxn ang="0">
                  <a:pos x="1585" y="1309"/>
                </a:cxn>
                <a:cxn ang="0">
                  <a:pos x="1641" y="1335"/>
                </a:cxn>
                <a:cxn ang="0">
                  <a:pos x="1585" y="1329"/>
                </a:cxn>
                <a:cxn ang="0">
                  <a:pos x="1651" y="1353"/>
                </a:cxn>
                <a:cxn ang="0">
                  <a:pos x="1717" y="1329"/>
                </a:cxn>
                <a:cxn ang="0">
                  <a:pos x="1772" y="1287"/>
                </a:cxn>
                <a:cxn ang="0">
                  <a:pos x="1783" y="1169"/>
                </a:cxn>
                <a:cxn ang="0">
                  <a:pos x="1784" y="957"/>
                </a:cxn>
                <a:cxn ang="0">
                  <a:pos x="1570" y="574"/>
                </a:cxn>
                <a:cxn ang="0">
                  <a:pos x="1544" y="471"/>
                </a:cxn>
                <a:cxn ang="0">
                  <a:pos x="1329" y="58"/>
                </a:cxn>
                <a:cxn ang="0">
                  <a:pos x="1301" y="15"/>
                </a:cxn>
                <a:cxn ang="0">
                  <a:pos x="1195" y="27"/>
                </a:cxn>
                <a:cxn ang="0">
                  <a:pos x="1172" y="116"/>
                </a:cxn>
                <a:cxn ang="0">
                  <a:pos x="596" y="108"/>
                </a:cxn>
                <a:cxn ang="0">
                  <a:pos x="4" y="91"/>
                </a:cxn>
              </a:cxnLst>
              <a:rect l="0" t="0" r="r" b="b"/>
              <a:pathLst>
                <a:path w="1801" h="1367">
                  <a:moveTo>
                    <a:pt x="4" y="91"/>
                  </a:moveTo>
                  <a:lnTo>
                    <a:pt x="0" y="130"/>
                  </a:lnTo>
                  <a:lnTo>
                    <a:pt x="52" y="180"/>
                  </a:lnTo>
                  <a:lnTo>
                    <a:pt x="43" y="209"/>
                  </a:lnTo>
                  <a:lnTo>
                    <a:pt x="60" y="228"/>
                  </a:lnTo>
                  <a:lnTo>
                    <a:pt x="38" y="263"/>
                  </a:lnTo>
                  <a:lnTo>
                    <a:pt x="77" y="246"/>
                  </a:lnTo>
                  <a:lnTo>
                    <a:pt x="102" y="222"/>
                  </a:lnTo>
                  <a:lnTo>
                    <a:pt x="99" y="194"/>
                  </a:lnTo>
                  <a:lnTo>
                    <a:pt x="117" y="212"/>
                  </a:lnTo>
                  <a:lnTo>
                    <a:pt x="134" y="187"/>
                  </a:lnTo>
                  <a:lnTo>
                    <a:pt x="149" y="208"/>
                  </a:lnTo>
                  <a:lnTo>
                    <a:pt x="108" y="240"/>
                  </a:lnTo>
                  <a:lnTo>
                    <a:pt x="225" y="214"/>
                  </a:lnTo>
                  <a:lnTo>
                    <a:pt x="248" y="189"/>
                  </a:lnTo>
                  <a:lnTo>
                    <a:pt x="264" y="199"/>
                  </a:lnTo>
                  <a:lnTo>
                    <a:pt x="307" y="188"/>
                  </a:lnTo>
                  <a:lnTo>
                    <a:pt x="330" y="202"/>
                  </a:lnTo>
                  <a:lnTo>
                    <a:pt x="249" y="212"/>
                  </a:lnTo>
                  <a:lnTo>
                    <a:pt x="274" y="220"/>
                  </a:lnTo>
                  <a:lnTo>
                    <a:pt x="364" y="239"/>
                  </a:lnTo>
                  <a:lnTo>
                    <a:pt x="420" y="269"/>
                  </a:lnTo>
                  <a:lnTo>
                    <a:pt x="404" y="227"/>
                  </a:lnTo>
                  <a:lnTo>
                    <a:pt x="430" y="260"/>
                  </a:lnTo>
                  <a:lnTo>
                    <a:pt x="468" y="265"/>
                  </a:lnTo>
                  <a:lnTo>
                    <a:pt x="435" y="274"/>
                  </a:lnTo>
                  <a:lnTo>
                    <a:pt x="498" y="307"/>
                  </a:lnTo>
                  <a:lnTo>
                    <a:pt x="520" y="334"/>
                  </a:lnTo>
                  <a:lnTo>
                    <a:pt x="519" y="365"/>
                  </a:lnTo>
                  <a:lnTo>
                    <a:pt x="494" y="327"/>
                  </a:lnTo>
                  <a:lnTo>
                    <a:pt x="508" y="375"/>
                  </a:lnTo>
                  <a:lnTo>
                    <a:pt x="557" y="357"/>
                  </a:lnTo>
                  <a:lnTo>
                    <a:pt x="588" y="354"/>
                  </a:lnTo>
                  <a:lnTo>
                    <a:pt x="609" y="332"/>
                  </a:lnTo>
                  <a:lnTo>
                    <a:pt x="617" y="346"/>
                  </a:lnTo>
                  <a:lnTo>
                    <a:pt x="682" y="298"/>
                  </a:lnTo>
                  <a:lnTo>
                    <a:pt x="724" y="295"/>
                  </a:lnTo>
                  <a:lnTo>
                    <a:pt x="709" y="279"/>
                  </a:lnTo>
                  <a:lnTo>
                    <a:pt x="739" y="241"/>
                  </a:lnTo>
                  <a:lnTo>
                    <a:pt x="801" y="238"/>
                  </a:lnTo>
                  <a:lnTo>
                    <a:pt x="869" y="271"/>
                  </a:lnTo>
                  <a:lnTo>
                    <a:pt x="906" y="319"/>
                  </a:lnTo>
                  <a:lnTo>
                    <a:pt x="939" y="328"/>
                  </a:lnTo>
                  <a:lnTo>
                    <a:pt x="948" y="365"/>
                  </a:lnTo>
                  <a:lnTo>
                    <a:pt x="989" y="385"/>
                  </a:lnTo>
                  <a:lnTo>
                    <a:pt x="1006" y="412"/>
                  </a:lnTo>
                  <a:lnTo>
                    <a:pt x="1028" y="434"/>
                  </a:lnTo>
                  <a:lnTo>
                    <a:pt x="1085" y="436"/>
                  </a:lnTo>
                  <a:lnTo>
                    <a:pt x="1107" y="474"/>
                  </a:lnTo>
                  <a:lnTo>
                    <a:pt x="1138" y="547"/>
                  </a:lnTo>
                  <a:lnTo>
                    <a:pt x="1121" y="682"/>
                  </a:lnTo>
                  <a:lnTo>
                    <a:pt x="1125" y="764"/>
                  </a:lnTo>
                  <a:lnTo>
                    <a:pt x="1162" y="789"/>
                  </a:lnTo>
                  <a:lnTo>
                    <a:pt x="1169" y="750"/>
                  </a:lnTo>
                  <a:lnTo>
                    <a:pt x="1144" y="737"/>
                  </a:lnTo>
                  <a:lnTo>
                    <a:pt x="1147" y="710"/>
                  </a:lnTo>
                  <a:lnTo>
                    <a:pt x="1158" y="717"/>
                  </a:lnTo>
                  <a:lnTo>
                    <a:pt x="1184" y="727"/>
                  </a:lnTo>
                  <a:lnTo>
                    <a:pt x="1191" y="753"/>
                  </a:lnTo>
                  <a:lnTo>
                    <a:pt x="1208" y="723"/>
                  </a:lnTo>
                  <a:lnTo>
                    <a:pt x="1222" y="749"/>
                  </a:lnTo>
                  <a:lnTo>
                    <a:pt x="1172" y="835"/>
                  </a:lnTo>
                  <a:lnTo>
                    <a:pt x="1170" y="851"/>
                  </a:lnTo>
                  <a:lnTo>
                    <a:pt x="1199" y="868"/>
                  </a:lnTo>
                  <a:lnTo>
                    <a:pt x="1227" y="936"/>
                  </a:lnTo>
                  <a:lnTo>
                    <a:pt x="1262" y="970"/>
                  </a:lnTo>
                  <a:lnTo>
                    <a:pt x="1280" y="995"/>
                  </a:lnTo>
                  <a:lnTo>
                    <a:pt x="1308" y="995"/>
                  </a:lnTo>
                  <a:lnTo>
                    <a:pt x="1279" y="955"/>
                  </a:lnTo>
                  <a:lnTo>
                    <a:pt x="1302" y="962"/>
                  </a:lnTo>
                  <a:lnTo>
                    <a:pt x="1329" y="953"/>
                  </a:lnTo>
                  <a:lnTo>
                    <a:pt x="1315" y="970"/>
                  </a:lnTo>
                  <a:lnTo>
                    <a:pt x="1327" y="1007"/>
                  </a:lnTo>
                  <a:lnTo>
                    <a:pt x="1340" y="1055"/>
                  </a:lnTo>
                  <a:lnTo>
                    <a:pt x="1384" y="1075"/>
                  </a:lnTo>
                  <a:lnTo>
                    <a:pt x="1394" y="1105"/>
                  </a:lnTo>
                  <a:lnTo>
                    <a:pt x="1431" y="1197"/>
                  </a:lnTo>
                  <a:lnTo>
                    <a:pt x="1478" y="1197"/>
                  </a:lnTo>
                  <a:lnTo>
                    <a:pt x="1518" y="1219"/>
                  </a:lnTo>
                  <a:lnTo>
                    <a:pt x="1585" y="1309"/>
                  </a:lnTo>
                  <a:lnTo>
                    <a:pt x="1640" y="1319"/>
                  </a:lnTo>
                  <a:lnTo>
                    <a:pt x="1641" y="1335"/>
                  </a:lnTo>
                  <a:lnTo>
                    <a:pt x="1628" y="1346"/>
                  </a:lnTo>
                  <a:lnTo>
                    <a:pt x="1585" y="1329"/>
                  </a:lnTo>
                  <a:lnTo>
                    <a:pt x="1599" y="1367"/>
                  </a:lnTo>
                  <a:lnTo>
                    <a:pt x="1651" y="1353"/>
                  </a:lnTo>
                  <a:lnTo>
                    <a:pt x="1693" y="1352"/>
                  </a:lnTo>
                  <a:lnTo>
                    <a:pt x="1717" y="1329"/>
                  </a:lnTo>
                  <a:lnTo>
                    <a:pt x="1752" y="1327"/>
                  </a:lnTo>
                  <a:lnTo>
                    <a:pt x="1772" y="1287"/>
                  </a:lnTo>
                  <a:lnTo>
                    <a:pt x="1765" y="1231"/>
                  </a:lnTo>
                  <a:lnTo>
                    <a:pt x="1783" y="1169"/>
                  </a:lnTo>
                  <a:lnTo>
                    <a:pt x="1801" y="1176"/>
                  </a:lnTo>
                  <a:lnTo>
                    <a:pt x="1784" y="957"/>
                  </a:lnTo>
                  <a:lnTo>
                    <a:pt x="1765" y="891"/>
                  </a:lnTo>
                  <a:lnTo>
                    <a:pt x="1570" y="574"/>
                  </a:lnTo>
                  <a:lnTo>
                    <a:pt x="1525" y="471"/>
                  </a:lnTo>
                  <a:lnTo>
                    <a:pt x="1544" y="471"/>
                  </a:lnTo>
                  <a:lnTo>
                    <a:pt x="1417" y="269"/>
                  </a:lnTo>
                  <a:lnTo>
                    <a:pt x="1329" y="58"/>
                  </a:lnTo>
                  <a:lnTo>
                    <a:pt x="1323" y="21"/>
                  </a:lnTo>
                  <a:lnTo>
                    <a:pt x="1301" y="15"/>
                  </a:lnTo>
                  <a:lnTo>
                    <a:pt x="1217" y="0"/>
                  </a:lnTo>
                  <a:lnTo>
                    <a:pt x="1195" y="27"/>
                  </a:lnTo>
                  <a:lnTo>
                    <a:pt x="1209" y="119"/>
                  </a:lnTo>
                  <a:lnTo>
                    <a:pt x="1172" y="116"/>
                  </a:lnTo>
                  <a:lnTo>
                    <a:pt x="1166" y="74"/>
                  </a:lnTo>
                  <a:lnTo>
                    <a:pt x="596" y="108"/>
                  </a:lnTo>
                  <a:lnTo>
                    <a:pt x="555" y="41"/>
                  </a:lnTo>
                  <a:lnTo>
                    <a:pt x="4" y="9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6" name="Freeform 35"/>
            <p:cNvSpPr>
              <a:spLocks/>
            </p:cNvSpPr>
            <p:nvPr/>
          </p:nvSpPr>
          <p:spPr bwMode="gray">
            <a:xfrm>
              <a:off x="1797731" y="9015803"/>
              <a:ext cx="787330" cy="751958"/>
            </a:xfrm>
            <a:custGeom>
              <a:avLst/>
              <a:gdLst/>
              <a:ahLst/>
              <a:cxnLst>
                <a:cxn ang="0">
                  <a:pos x="0" y="63"/>
                </a:cxn>
                <a:cxn ang="0">
                  <a:pos x="142" y="581"/>
                </a:cxn>
                <a:cxn ang="0">
                  <a:pos x="195" y="669"/>
                </a:cxn>
                <a:cxn ang="0">
                  <a:pos x="214" y="733"/>
                </a:cxn>
                <a:cxn ang="0">
                  <a:pos x="191" y="779"/>
                </a:cxn>
                <a:cxn ang="0">
                  <a:pos x="183" y="848"/>
                </a:cxn>
                <a:cxn ang="0">
                  <a:pos x="230" y="1043"/>
                </a:cxn>
                <a:cxn ang="0">
                  <a:pos x="271" y="1110"/>
                </a:cxn>
                <a:cxn ang="0">
                  <a:pos x="841" y="1076"/>
                </a:cxn>
                <a:cxn ang="0">
                  <a:pos x="847" y="1118"/>
                </a:cxn>
                <a:cxn ang="0">
                  <a:pos x="884" y="1121"/>
                </a:cxn>
                <a:cxn ang="0">
                  <a:pos x="870" y="1029"/>
                </a:cxn>
                <a:cxn ang="0">
                  <a:pos x="892" y="1002"/>
                </a:cxn>
                <a:cxn ang="0">
                  <a:pos x="976" y="1017"/>
                </a:cxn>
                <a:cxn ang="0">
                  <a:pos x="989" y="954"/>
                </a:cxn>
                <a:cxn ang="0">
                  <a:pos x="976" y="949"/>
                </a:cxn>
                <a:cxn ang="0">
                  <a:pos x="995" y="932"/>
                </a:cxn>
                <a:cxn ang="0">
                  <a:pos x="964" y="915"/>
                </a:cxn>
                <a:cxn ang="0">
                  <a:pos x="982" y="895"/>
                </a:cxn>
                <a:cxn ang="0">
                  <a:pos x="978" y="863"/>
                </a:cxn>
                <a:cxn ang="0">
                  <a:pos x="1015" y="839"/>
                </a:cxn>
                <a:cxn ang="0">
                  <a:pos x="1002" y="806"/>
                </a:cxn>
                <a:cxn ang="0">
                  <a:pos x="1021" y="794"/>
                </a:cxn>
                <a:cxn ang="0">
                  <a:pos x="1029" y="766"/>
                </a:cxn>
                <a:cxn ang="0">
                  <a:pos x="1014" y="755"/>
                </a:cxn>
                <a:cxn ang="0">
                  <a:pos x="1042" y="731"/>
                </a:cxn>
                <a:cxn ang="0">
                  <a:pos x="1029" y="713"/>
                </a:cxn>
                <a:cxn ang="0">
                  <a:pos x="1052" y="713"/>
                </a:cxn>
                <a:cxn ang="0">
                  <a:pos x="1075" y="678"/>
                </a:cxn>
                <a:cxn ang="0">
                  <a:pos x="1067" y="669"/>
                </a:cxn>
                <a:cxn ang="0">
                  <a:pos x="1030" y="662"/>
                </a:cxn>
                <a:cxn ang="0">
                  <a:pos x="1006" y="631"/>
                </a:cxn>
                <a:cxn ang="0">
                  <a:pos x="963" y="554"/>
                </a:cxn>
                <a:cxn ang="0">
                  <a:pos x="939" y="544"/>
                </a:cxn>
                <a:cxn ang="0">
                  <a:pos x="891" y="442"/>
                </a:cxn>
                <a:cxn ang="0">
                  <a:pos x="821" y="399"/>
                </a:cxn>
                <a:cxn ang="0">
                  <a:pos x="772" y="330"/>
                </a:cxn>
                <a:cxn ang="0">
                  <a:pos x="651" y="242"/>
                </a:cxn>
                <a:cxn ang="0">
                  <a:pos x="593" y="163"/>
                </a:cxn>
                <a:cxn ang="0">
                  <a:pos x="463" y="78"/>
                </a:cxn>
                <a:cxn ang="0">
                  <a:pos x="505" y="0"/>
                </a:cxn>
                <a:cxn ang="0">
                  <a:pos x="260" y="30"/>
                </a:cxn>
                <a:cxn ang="0">
                  <a:pos x="0" y="63"/>
                </a:cxn>
              </a:cxnLst>
              <a:rect l="0" t="0" r="r" b="b"/>
              <a:pathLst>
                <a:path w="1075" h="1121">
                  <a:moveTo>
                    <a:pt x="0" y="63"/>
                  </a:moveTo>
                  <a:lnTo>
                    <a:pt x="142" y="581"/>
                  </a:lnTo>
                  <a:lnTo>
                    <a:pt x="195" y="669"/>
                  </a:lnTo>
                  <a:lnTo>
                    <a:pt x="214" y="733"/>
                  </a:lnTo>
                  <a:lnTo>
                    <a:pt x="191" y="779"/>
                  </a:lnTo>
                  <a:lnTo>
                    <a:pt x="183" y="848"/>
                  </a:lnTo>
                  <a:lnTo>
                    <a:pt x="230" y="1043"/>
                  </a:lnTo>
                  <a:lnTo>
                    <a:pt x="271" y="1110"/>
                  </a:lnTo>
                  <a:lnTo>
                    <a:pt x="841" y="1076"/>
                  </a:lnTo>
                  <a:lnTo>
                    <a:pt x="847" y="1118"/>
                  </a:lnTo>
                  <a:lnTo>
                    <a:pt x="884" y="1121"/>
                  </a:lnTo>
                  <a:lnTo>
                    <a:pt x="870" y="1029"/>
                  </a:lnTo>
                  <a:lnTo>
                    <a:pt x="892" y="1002"/>
                  </a:lnTo>
                  <a:lnTo>
                    <a:pt x="976" y="1017"/>
                  </a:lnTo>
                  <a:lnTo>
                    <a:pt x="989" y="954"/>
                  </a:lnTo>
                  <a:lnTo>
                    <a:pt x="976" y="949"/>
                  </a:lnTo>
                  <a:lnTo>
                    <a:pt x="995" y="932"/>
                  </a:lnTo>
                  <a:lnTo>
                    <a:pt x="964" y="915"/>
                  </a:lnTo>
                  <a:lnTo>
                    <a:pt x="982" y="895"/>
                  </a:lnTo>
                  <a:lnTo>
                    <a:pt x="978" y="863"/>
                  </a:lnTo>
                  <a:lnTo>
                    <a:pt x="1015" y="839"/>
                  </a:lnTo>
                  <a:lnTo>
                    <a:pt x="1002" y="806"/>
                  </a:lnTo>
                  <a:lnTo>
                    <a:pt x="1021" y="794"/>
                  </a:lnTo>
                  <a:lnTo>
                    <a:pt x="1029" y="766"/>
                  </a:lnTo>
                  <a:lnTo>
                    <a:pt x="1014" y="755"/>
                  </a:lnTo>
                  <a:lnTo>
                    <a:pt x="1042" y="731"/>
                  </a:lnTo>
                  <a:lnTo>
                    <a:pt x="1029" y="713"/>
                  </a:lnTo>
                  <a:lnTo>
                    <a:pt x="1052" y="713"/>
                  </a:lnTo>
                  <a:lnTo>
                    <a:pt x="1075" y="678"/>
                  </a:lnTo>
                  <a:lnTo>
                    <a:pt x="1067" y="669"/>
                  </a:lnTo>
                  <a:lnTo>
                    <a:pt x="1030" y="662"/>
                  </a:lnTo>
                  <a:lnTo>
                    <a:pt x="1006" y="631"/>
                  </a:lnTo>
                  <a:lnTo>
                    <a:pt x="963" y="554"/>
                  </a:lnTo>
                  <a:lnTo>
                    <a:pt x="939" y="544"/>
                  </a:lnTo>
                  <a:lnTo>
                    <a:pt x="891" y="442"/>
                  </a:lnTo>
                  <a:lnTo>
                    <a:pt x="821" y="399"/>
                  </a:lnTo>
                  <a:lnTo>
                    <a:pt x="772" y="330"/>
                  </a:lnTo>
                  <a:lnTo>
                    <a:pt x="651" y="242"/>
                  </a:lnTo>
                  <a:lnTo>
                    <a:pt x="593" y="163"/>
                  </a:lnTo>
                  <a:lnTo>
                    <a:pt x="463" y="78"/>
                  </a:lnTo>
                  <a:lnTo>
                    <a:pt x="505" y="0"/>
                  </a:lnTo>
                  <a:lnTo>
                    <a:pt x="260" y="30"/>
                  </a:lnTo>
                  <a:lnTo>
                    <a:pt x="0" y="6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7" name="Freeform 43"/>
            <p:cNvSpPr>
              <a:spLocks/>
            </p:cNvSpPr>
            <p:nvPr/>
          </p:nvSpPr>
          <p:spPr bwMode="gray">
            <a:xfrm>
              <a:off x="-2564779" y="6495399"/>
              <a:ext cx="867819" cy="1287729"/>
            </a:xfrm>
            <a:custGeom>
              <a:avLst/>
              <a:gdLst/>
              <a:ahLst/>
              <a:cxnLst>
                <a:cxn ang="0">
                  <a:pos x="0" y="1699"/>
                </a:cxn>
                <a:cxn ang="0">
                  <a:pos x="94" y="1290"/>
                </a:cxn>
                <a:cxn ang="0">
                  <a:pos x="142" y="1181"/>
                </a:cxn>
                <a:cxn ang="0">
                  <a:pos x="99" y="1129"/>
                </a:cxn>
                <a:cxn ang="0">
                  <a:pos x="110" y="1082"/>
                </a:cxn>
                <a:cxn ang="0">
                  <a:pos x="185" y="1011"/>
                </a:cxn>
                <a:cxn ang="0">
                  <a:pos x="246" y="915"/>
                </a:cxn>
                <a:cxn ang="0">
                  <a:pos x="301" y="832"/>
                </a:cxn>
                <a:cxn ang="0">
                  <a:pos x="260" y="769"/>
                </a:cxn>
                <a:cxn ang="0">
                  <a:pos x="242" y="726"/>
                </a:cxn>
                <a:cxn ang="0">
                  <a:pos x="249" y="620"/>
                </a:cxn>
                <a:cxn ang="0">
                  <a:pos x="393" y="0"/>
                </a:cxn>
                <a:cxn ang="0">
                  <a:pos x="552" y="35"/>
                </a:cxn>
                <a:cxn ang="0">
                  <a:pos x="499" y="276"/>
                </a:cxn>
                <a:cxn ang="0">
                  <a:pos x="534" y="363"/>
                </a:cxn>
                <a:cxn ang="0">
                  <a:pos x="538" y="417"/>
                </a:cxn>
                <a:cxn ang="0">
                  <a:pos x="519" y="425"/>
                </a:cxn>
                <a:cxn ang="0">
                  <a:pos x="580" y="484"/>
                </a:cxn>
                <a:cxn ang="0">
                  <a:pos x="642" y="638"/>
                </a:cxn>
                <a:cxn ang="0">
                  <a:pos x="664" y="632"/>
                </a:cxn>
                <a:cxn ang="0">
                  <a:pos x="666" y="654"/>
                </a:cxn>
                <a:cxn ang="0">
                  <a:pos x="696" y="663"/>
                </a:cxn>
                <a:cxn ang="0">
                  <a:pos x="718" y="666"/>
                </a:cxn>
                <a:cxn ang="0">
                  <a:pos x="663" y="778"/>
                </a:cxn>
                <a:cxn ang="0">
                  <a:pos x="672" y="852"/>
                </a:cxn>
                <a:cxn ang="0">
                  <a:pos x="627" y="924"/>
                </a:cxn>
                <a:cxn ang="0">
                  <a:pos x="658" y="956"/>
                </a:cxn>
                <a:cxn ang="0">
                  <a:pos x="738" y="911"/>
                </a:cxn>
                <a:cxn ang="0">
                  <a:pos x="796" y="1154"/>
                </a:cxn>
                <a:cxn ang="0">
                  <a:pos x="833" y="1166"/>
                </a:cxn>
                <a:cxn ang="0">
                  <a:pos x="840" y="1240"/>
                </a:cxn>
                <a:cxn ang="0">
                  <a:pos x="871" y="1271"/>
                </a:cxn>
                <a:cxn ang="0">
                  <a:pos x="894" y="1244"/>
                </a:cxn>
                <a:cxn ang="0">
                  <a:pos x="948" y="1268"/>
                </a:cxn>
                <a:cxn ang="0">
                  <a:pos x="981" y="1242"/>
                </a:cxn>
                <a:cxn ang="0">
                  <a:pos x="1089" y="1263"/>
                </a:cxn>
                <a:cxn ang="0">
                  <a:pos x="1115" y="1269"/>
                </a:cxn>
                <a:cxn ang="0">
                  <a:pos x="1139" y="1220"/>
                </a:cxn>
                <a:cxn ang="0">
                  <a:pos x="1185" y="1298"/>
                </a:cxn>
                <a:cxn ang="0">
                  <a:pos x="1085" y="1916"/>
                </a:cxn>
                <a:cxn ang="0">
                  <a:pos x="539" y="1816"/>
                </a:cxn>
                <a:cxn ang="0">
                  <a:pos x="0" y="1699"/>
                </a:cxn>
              </a:cxnLst>
              <a:rect l="0" t="0" r="r" b="b"/>
              <a:pathLst>
                <a:path w="1185" h="1916">
                  <a:moveTo>
                    <a:pt x="0" y="1699"/>
                  </a:moveTo>
                  <a:lnTo>
                    <a:pt x="94" y="1290"/>
                  </a:lnTo>
                  <a:lnTo>
                    <a:pt x="142" y="1181"/>
                  </a:lnTo>
                  <a:lnTo>
                    <a:pt x="99" y="1129"/>
                  </a:lnTo>
                  <a:lnTo>
                    <a:pt x="110" y="1082"/>
                  </a:lnTo>
                  <a:lnTo>
                    <a:pt x="185" y="1011"/>
                  </a:lnTo>
                  <a:lnTo>
                    <a:pt x="246" y="915"/>
                  </a:lnTo>
                  <a:lnTo>
                    <a:pt x="301" y="832"/>
                  </a:lnTo>
                  <a:lnTo>
                    <a:pt x="260" y="769"/>
                  </a:lnTo>
                  <a:lnTo>
                    <a:pt x="242" y="726"/>
                  </a:lnTo>
                  <a:lnTo>
                    <a:pt x="249" y="620"/>
                  </a:lnTo>
                  <a:lnTo>
                    <a:pt x="393" y="0"/>
                  </a:lnTo>
                  <a:lnTo>
                    <a:pt x="552" y="35"/>
                  </a:lnTo>
                  <a:lnTo>
                    <a:pt x="499" y="276"/>
                  </a:lnTo>
                  <a:lnTo>
                    <a:pt x="534" y="363"/>
                  </a:lnTo>
                  <a:lnTo>
                    <a:pt x="538" y="417"/>
                  </a:lnTo>
                  <a:lnTo>
                    <a:pt x="519" y="425"/>
                  </a:lnTo>
                  <a:lnTo>
                    <a:pt x="580" y="484"/>
                  </a:lnTo>
                  <a:lnTo>
                    <a:pt x="642" y="638"/>
                  </a:lnTo>
                  <a:lnTo>
                    <a:pt x="664" y="632"/>
                  </a:lnTo>
                  <a:lnTo>
                    <a:pt x="666" y="654"/>
                  </a:lnTo>
                  <a:lnTo>
                    <a:pt x="696" y="663"/>
                  </a:lnTo>
                  <a:lnTo>
                    <a:pt x="718" y="666"/>
                  </a:lnTo>
                  <a:lnTo>
                    <a:pt x="663" y="778"/>
                  </a:lnTo>
                  <a:lnTo>
                    <a:pt x="672" y="852"/>
                  </a:lnTo>
                  <a:lnTo>
                    <a:pt x="627" y="924"/>
                  </a:lnTo>
                  <a:lnTo>
                    <a:pt x="658" y="956"/>
                  </a:lnTo>
                  <a:lnTo>
                    <a:pt x="738" y="911"/>
                  </a:lnTo>
                  <a:lnTo>
                    <a:pt x="796" y="1154"/>
                  </a:lnTo>
                  <a:lnTo>
                    <a:pt x="833" y="1166"/>
                  </a:lnTo>
                  <a:lnTo>
                    <a:pt x="840" y="1240"/>
                  </a:lnTo>
                  <a:lnTo>
                    <a:pt x="871" y="1271"/>
                  </a:lnTo>
                  <a:lnTo>
                    <a:pt x="894" y="1244"/>
                  </a:lnTo>
                  <a:lnTo>
                    <a:pt x="948" y="1268"/>
                  </a:lnTo>
                  <a:lnTo>
                    <a:pt x="981" y="1242"/>
                  </a:lnTo>
                  <a:lnTo>
                    <a:pt x="1089" y="1263"/>
                  </a:lnTo>
                  <a:lnTo>
                    <a:pt x="1115" y="1269"/>
                  </a:lnTo>
                  <a:lnTo>
                    <a:pt x="1139" y="1220"/>
                  </a:lnTo>
                  <a:lnTo>
                    <a:pt x="1185" y="1298"/>
                  </a:lnTo>
                  <a:lnTo>
                    <a:pt x="1085" y="1916"/>
                  </a:lnTo>
                  <a:lnTo>
                    <a:pt x="539" y="1816"/>
                  </a:lnTo>
                  <a:lnTo>
                    <a:pt x="0" y="169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8" name="Freeform 44"/>
            <p:cNvSpPr>
              <a:spLocks/>
            </p:cNvSpPr>
            <p:nvPr/>
          </p:nvSpPr>
          <p:spPr bwMode="gray">
            <a:xfrm>
              <a:off x="881619" y="7816697"/>
              <a:ext cx="569278" cy="941291"/>
            </a:xfrm>
            <a:custGeom>
              <a:avLst/>
              <a:gdLst/>
              <a:ahLst/>
              <a:cxnLst>
                <a:cxn ang="0">
                  <a:pos x="0" y="619"/>
                </a:cxn>
                <a:cxn ang="0">
                  <a:pos x="14" y="575"/>
                </a:cxn>
                <a:cxn ang="0">
                  <a:pos x="67" y="489"/>
                </a:cxn>
                <a:cxn ang="0">
                  <a:pos x="94" y="397"/>
                </a:cxn>
                <a:cxn ang="0">
                  <a:pos x="68" y="330"/>
                </a:cxn>
                <a:cxn ang="0">
                  <a:pos x="202" y="226"/>
                </a:cxn>
                <a:cxn ang="0">
                  <a:pos x="229" y="172"/>
                </a:cxn>
                <a:cxn ang="0">
                  <a:pos x="229" y="146"/>
                </a:cxn>
                <a:cxn ang="0">
                  <a:pos x="132" y="33"/>
                </a:cxn>
                <a:cxn ang="0">
                  <a:pos x="653" y="0"/>
                </a:cxn>
                <a:cxn ang="0">
                  <a:pos x="666" y="85"/>
                </a:cxn>
                <a:cxn ang="0">
                  <a:pos x="718" y="187"/>
                </a:cxn>
                <a:cxn ang="0">
                  <a:pos x="763" y="722"/>
                </a:cxn>
                <a:cxn ang="0">
                  <a:pos x="754" y="833"/>
                </a:cxn>
                <a:cxn ang="0">
                  <a:pos x="777" y="898"/>
                </a:cxn>
                <a:cxn ang="0">
                  <a:pos x="748" y="1020"/>
                </a:cxn>
                <a:cxn ang="0">
                  <a:pos x="707" y="1074"/>
                </a:cxn>
                <a:cxn ang="0">
                  <a:pos x="687" y="1160"/>
                </a:cxn>
                <a:cxn ang="0">
                  <a:pos x="706" y="1185"/>
                </a:cxn>
                <a:cxn ang="0">
                  <a:pos x="690" y="1239"/>
                </a:cxn>
                <a:cxn ang="0">
                  <a:pos x="700" y="1258"/>
                </a:cxn>
                <a:cxn ang="0">
                  <a:pos x="638" y="1283"/>
                </a:cxn>
                <a:cxn ang="0">
                  <a:pos x="625" y="1372"/>
                </a:cxn>
                <a:cxn ang="0">
                  <a:pos x="536" y="1340"/>
                </a:cxn>
                <a:cxn ang="0">
                  <a:pos x="490" y="1385"/>
                </a:cxn>
                <a:cxn ang="0">
                  <a:pos x="492" y="1402"/>
                </a:cxn>
                <a:cxn ang="0">
                  <a:pos x="463" y="1400"/>
                </a:cxn>
                <a:cxn ang="0">
                  <a:pos x="432" y="1341"/>
                </a:cxn>
                <a:cxn ang="0">
                  <a:pos x="416" y="1261"/>
                </a:cxn>
                <a:cxn ang="0">
                  <a:pos x="383" y="1206"/>
                </a:cxn>
                <a:cxn ang="0">
                  <a:pos x="331" y="1185"/>
                </a:cxn>
                <a:cxn ang="0">
                  <a:pos x="264" y="1133"/>
                </a:cxn>
                <a:cxn ang="0">
                  <a:pos x="243" y="1062"/>
                </a:cxn>
                <a:cxn ang="0">
                  <a:pos x="280" y="952"/>
                </a:cxn>
                <a:cxn ang="0">
                  <a:pos x="249" y="931"/>
                </a:cxn>
                <a:cxn ang="0">
                  <a:pos x="171" y="932"/>
                </a:cxn>
                <a:cxn ang="0">
                  <a:pos x="158" y="861"/>
                </a:cxn>
                <a:cxn ang="0">
                  <a:pos x="29" y="730"/>
                </a:cxn>
                <a:cxn ang="0">
                  <a:pos x="0" y="619"/>
                </a:cxn>
              </a:cxnLst>
              <a:rect l="0" t="0" r="r" b="b"/>
              <a:pathLst>
                <a:path w="777" h="1402">
                  <a:moveTo>
                    <a:pt x="0" y="619"/>
                  </a:moveTo>
                  <a:lnTo>
                    <a:pt x="14" y="575"/>
                  </a:lnTo>
                  <a:lnTo>
                    <a:pt x="67" y="489"/>
                  </a:lnTo>
                  <a:lnTo>
                    <a:pt x="94" y="397"/>
                  </a:lnTo>
                  <a:lnTo>
                    <a:pt x="68" y="330"/>
                  </a:lnTo>
                  <a:lnTo>
                    <a:pt x="202" y="226"/>
                  </a:lnTo>
                  <a:lnTo>
                    <a:pt x="229" y="172"/>
                  </a:lnTo>
                  <a:lnTo>
                    <a:pt x="229" y="146"/>
                  </a:lnTo>
                  <a:lnTo>
                    <a:pt x="132" y="33"/>
                  </a:lnTo>
                  <a:lnTo>
                    <a:pt x="653" y="0"/>
                  </a:lnTo>
                  <a:lnTo>
                    <a:pt x="666" y="85"/>
                  </a:lnTo>
                  <a:lnTo>
                    <a:pt x="718" y="187"/>
                  </a:lnTo>
                  <a:lnTo>
                    <a:pt x="763" y="722"/>
                  </a:lnTo>
                  <a:lnTo>
                    <a:pt x="754" y="833"/>
                  </a:lnTo>
                  <a:lnTo>
                    <a:pt x="777" y="898"/>
                  </a:lnTo>
                  <a:lnTo>
                    <a:pt x="748" y="1020"/>
                  </a:lnTo>
                  <a:lnTo>
                    <a:pt x="707" y="1074"/>
                  </a:lnTo>
                  <a:lnTo>
                    <a:pt x="687" y="1160"/>
                  </a:lnTo>
                  <a:lnTo>
                    <a:pt x="706" y="1185"/>
                  </a:lnTo>
                  <a:lnTo>
                    <a:pt x="690" y="1239"/>
                  </a:lnTo>
                  <a:lnTo>
                    <a:pt x="700" y="1258"/>
                  </a:lnTo>
                  <a:lnTo>
                    <a:pt x="638" y="1283"/>
                  </a:lnTo>
                  <a:lnTo>
                    <a:pt x="625" y="1372"/>
                  </a:lnTo>
                  <a:lnTo>
                    <a:pt x="536" y="1340"/>
                  </a:lnTo>
                  <a:lnTo>
                    <a:pt x="490" y="1385"/>
                  </a:lnTo>
                  <a:lnTo>
                    <a:pt x="492" y="1402"/>
                  </a:lnTo>
                  <a:lnTo>
                    <a:pt x="463" y="1400"/>
                  </a:lnTo>
                  <a:lnTo>
                    <a:pt x="432" y="1341"/>
                  </a:lnTo>
                  <a:lnTo>
                    <a:pt x="416" y="1261"/>
                  </a:lnTo>
                  <a:lnTo>
                    <a:pt x="383" y="1206"/>
                  </a:lnTo>
                  <a:lnTo>
                    <a:pt x="331" y="1185"/>
                  </a:lnTo>
                  <a:lnTo>
                    <a:pt x="264" y="1133"/>
                  </a:lnTo>
                  <a:lnTo>
                    <a:pt x="243" y="1062"/>
                  </a:lnTo>
                  <a:lnTo>
                    <a:pt x="280" y="952"/>
                  </a:lnTo>
                  <a:lnTo>
                    <a:pt x="249" y="931"/>
                  </a:lnTo>
                  <a:lnTo>
                    <a:pt x="171" y="932"/>
                  </a:lnTo>
                  <a:lnTo>
                    <a:pt x="158" y="861"/>
                  </a:lnTo>
                  <a:lnTo>
                    <a:pt x="29" y="730"/>
                  </a:lnTo>
                  <a:lnTo>
                    <a:pt x="0" y="61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9" name="Freeform 45"/>
            <p:cNvSpPr>
              <a:spLocks/>
            </p:cNvSpPr>
            <p:nvPr/>
          </p:nvSpPr>
          <p:spPr bwMode="gray">
            <a:xfrm>
              <a:off x="1385042" y="7902636"/>
              <a:ext cx="450739" cy="708989"/>
            </a:xfrm>
            <a:custGeom>
              <a:avLst/>
              <a:gdLst/>
              <a:ahLst/>
              <a:cxnLst>
                <a:cxn ang="0">
                  <a:pos x="0" y="1032"/>
                </a:cxn>
                <a:cxn ang="0">
                  <a:pos x="19" y="1057"/>
                </a:cxn>
                <a:cxn ang="0">
                  <a:pos x="37" y="1027"/>
                </a:cxn>
                <a:cxn ang="0">
                  <a:pos x="126" y="1012"/>
                </a:cxn>
                <a:cxn ang="0">
                  <a:pos x="158" y="1020"/>
                </a:cxn>
                <a:cxn ang="0">
                  <a:pos x="252" y="987"/>
                </a:cxn>
                <a:cxn ang="0">
                  <a:pos x="285" y="1017"/>
                </a:cxn>
                <a:cxn ang="0">
                  <a:pos x="316" y="946"/>
                </a:cxn>
                <a:cxn ang="0">
                  <a:pos x="347" y="928"/>
                </a:cxn>
                <a:cxn ang="0">
                  <a:pos x="416" y="967"/>
                </a:cxn>
                <a:cxn ang="0">
                  <a:pos x="426" y="922"/>
                </a:cxn>
                <a:cxn ang="0">
                  <a:pos x="501" y="828"/>
                </a:cxn>
                <a:cxn ang="0">
                  <a:pos x="518" y="771"/>
                </a:cxn>
                <a:cxn ang="0">
                  <a:pos x="545" y="779"/>
                </a:cxn>
                <a:cxn ang="0">
                  <a:pos x="616" y="730"/>
                </a:cxn>
                <a:cxn ang="0">
                  <a:pos x="596" y="690"/>
                </a:cxn>
                <a:cxn ang="0">
                  <a:pos x="607" y="667"/>
                </a:cxn>
                <a:cxn ang="0">
                  <a:pos x="537" y="16"/>
                </a:cxn>
                <a:cxn ang="0">
                  <a:pos x="530" y="0"/>
                </a:cxn>
                <a:cxn ang="0">
                  <a:pos x="162" y="40"/>
                </a:cxn>
                <a:cxn ang="0">
                  <a:pos x="91" y="81"/>
                </a:cxn>
                <a:cxn ang="0">
                  <a:pos x="31" y="59"/>
                </a:cxn>
                <a:cxn ang="0">
                  <a:pos x="76" y="594"/>
                </a:cxn>
                <a:cxn ang="0">
                  <a:pos x="67" y="705"/>
                </a:cxn>
                <a:cxn ang="0">
                  <a:pos x="90" y="770"/>
                </a:cxn>
                <a:cxn ang="0">
                  <a:pos x="61" y="892"/>
                </a:cxn>
                <a:cxn ang="0">
                  <a:pos x="20" y="946"/>
                </a:cxn>
                <a:cxn ang="0">
                  <a:pos x="0" y="1032"/>
                </a:cxn>
              </a:cxnLst>
              <a:rect l="0" t="0" r="r" b="b"/>
              <a:pathLst>
                <a:path w="616" h="1057">
                  <a:moveTo>
                    <a:pt x="0" y="1032"/>
                  </a:moveTo>
                  <a:lnTo>
                    <a:pt x="19" y="1057"/>
                  </a:lnTo>
                  <a:lnTo>
                    <a:pt x="37" y="1027"/>
                  </a:lnTo>
                  <a:lnTo>
                    <a:pt x="126" y="1012"/>
                  </a:lnTo>
                  <a:lnTo>
                    <a:pt x="158" y="1020"/>
                  </a:lnTo>
                  <a:lnTo>
                    <a:pt x="252" y="987"/>
                  </a:lnTo>
                  <a:lnTo>
                    <a:pt x="285" y="1017"/>
                  </a:lnTo>
                  <a:lnTo>
                    <a:pt x="316" y="946"/>
                  </a:lnTo>
                  <a:lnTo>
                    <a:pt x="347" y="928"/>
                  </a:lnTo>
                  <a:lnTo>
                    <a:pt x="416" y="967"/>
                  </a:lnTo>
                  <a:lnTo>
                    <a:pt x="426" y="922"/>
                  </a:lnTo>
                  <a:lnTo>
                    <a:pt x="501" y="828"/>
                  </a:lnTo>
                  <a:lnTo>
                    <a:pt x="518" y="771"/>
                  </a:lnTo>
                  <a:lnTo>
                    <a:pt x="545" y="779"/>
                  </a:lnTo>
                  <a:lnTo>
                    <a:pt x="616" y="730"/>
                  </a:lnTo>
                  <a:lnTo>
                    <a:pt x="596" y="690"/>
                  </a:lnTo>
                  <a:lnTo>
                    <a:pt x="607" y="667"/>
                  </a:lnTo>
                  <a:lnTo>
                    <a:pt x="537" y="16"/>
                  </a:lnTo>
                  <a:lnTo>
                    <a:pt x="530" y="0"/>
                  </a:lnTo>
                  <a:lnTo>
                    <a:pt x="162" y="40"/>
                  </a:lnTo>
                  <a:lnTo>
                    <a:pt x="91" y="81"/>
                  </a:lnTo>
                  <a:lnTo>
                    <a:pt x="31" y="59"/>
                  </a:lnTo>
                  <a:lnTo>
                    <a:pt x="76" y="594"/>
                  </a:lnTo>
                  <a:lnTo>
                    <a:pt x="67" y="705"/>
                  </a:lnTo>
                  <a:lnTo>
                    <a:pt x="90" y="770"/>
                  </a:lnTo>
                  <a:lnTo>
                    <a:pt x="61" y="892"/>
                  </a:lnTo>
                  <a:lnTo>
                    <a:pt x="20" y="946"/>
                  </a:lnTo>
                  <a:lnTo>
                    <a:pt x="0" y="103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0" name="Freeform 46"/>
            <p:cNvSpPr>
              <a:spLocks/>
            </p:cNvSpPr>
            <p:nvPr/>
          </p:nvSpPr>
          <p:spPr bwMode="gray">
            <a:xfrm>
              <a:off x="182095" y="7675705"/>
              <a:ext cx="867819" cy="527714"/>
            </a:xfrm>
            <a:custGeom>
              <a:avLst/>
              <a:gdLst/>
              <a:ahLst/>
              <a:cxnLst>
                <a:cxn ang="0">
                  <a:pos x="0" y="15"/>
                </a:cxn>
                <a:cxn ang="0">
                  <a:pos x="3" y="76"/>
                </a:cxn>
                <a:cxn ang="0">
                  <a:pos x="25" y="121"/>
                </a:cxn>
                <a:cxn ang="0">
                  <a:pos x="10" y="165"/>
                </a:cxn>
                <a:cxn ang="0">
                  <a:pos x="23" y="274"/>
                </a:cxn>
                <a:cxn ang="0">
                  <a:pos x="79" y="429"/>
                </a:cxn>
                <a:cxn ang="0">
                  <a:pos x="80" y="477"/>
                </a:cxn>
                <a:cxn ang="0">
                  <a:pos x="117" y="549"/>
                </a:cxn>
                <a:cxn ang="0">
                  <a:pos x="135" y="668"/>
                </a:cxn>
                <a:cxn ang="0">
                  <a:pos x="126" y="704"/>
                </a:cxn>
                <a:cxn ang="0">
                  <a:pos x="149" y="743"/>
                </a:cxn>
                <a:cxn ang="0">
                  <a:pos x="912" y="727"/>
                </a:cxn>
                <a:cxn ang="0">
                  <a:pos x="970" y="785"/>
                </a:cxn>
                <a:cxn ang="0">
                  <a:pos x="1023" y="699"/>
                </a:cxn>
                <a:cxn ang="0">
                  <a:pos x="1050" y="607"/>
                </a:cxn>
                <a:cxn ang="0">
                  <a:pos x="1024" y="540"/>
                </a:cxn>
                <a:cxn ang="0">
                  <a:pos x="1158" y="436"/>
                </a:cxn>
                <a:cxn ang="0">
                  <a:pos x="1185" y="382"/>
                </a:cxn>
                <a:cxn ang="0">
                  <a:pos x="1185" y="356"/>
                </a:cxn>
                <a:cxn ang="0">
                  <a:pos x="1088" y="243"/>
                </a:cxn>
                <a:cxn ang="0">
                  <a:pos x="989" y="126"/>
                </a:cxn>
                <a:cxn ang="0">
                  <a:pos x="970" y="0"/>
                </a:cxn>
                <a:cxn ang="0">
                  <a:pos x="27" y="17"/>
                </a:cxn>
                <a:cxn ang="0">
                  <a:pos x="0" y="15"/>
                </a:cxn>
              </a:cxnLst>
              <a:rect l="0" t="0" r="r" b="b"/>
              <a:pathLst>
                <a:path w="1185" h="785">
                  <a:moveTo>
                    <a:pt x="0" y="15"/>
                  </a:moveTo>
                  <a:lnTo>
                    <a:pt x="3" y="76"/>
                  </a:lnTo>
                  <a:lnTo>
                    <a:pt x="25" y="121"/>
                  </a:lnTo>
                  <a:lnTo>
                    <a:pt x="10" y="165"/>
                  </a:lnTo>
                  <a:lnTo>
                    <a:pt x="23" y="274"/>
                  </a:lnTo>
                  <a:lnTo>
                    <a:pt x="79" y="429"/>
                  </a:lnTo>
                  <a:lnTo>
                    <a:pt x="80" y="477"/>
                  </a:lnTo>
                  <a:lnTo>
                    <a:pt x="117" y="549"/>
                  </a:lnTo>
                  <a:lnTo>
                    <a:pt x="135" y="668"/>
                  </a:lnTo>
                  <a:lnTo>
                    <a:pt x="126" y="704"/>
                  </a:lnTo>
                  <a:lnTo>
                    <a:pt x="149" y="743"/>
                  </a:lnTo>
                  <a:lnTo>
                    <a:pt x="912" y="727"/>
                  </a:lnTo>
                  <a:lnTo>
                    <a:pt x="970" y="785"/>
                  </a:lnTo>
                  <a:lnTo>
                    <a:pt x="1023" y="699"/>
                  </a:lnTo>
                  <a:lnTo>
                    <a:pt x="1050" y="607"/>
                  </a:lnTo>
                  <a:lnTo>
                    <a:pt x="1024" y="540"/>
                  </a:lnTo>
                  <a:lnTo>
                    <a:pt x="1158" y="436"/>
                  </a:lnTo>
                  <a:lnTo>
                    <a:pt x="1185" y="382"/>
                  </a:lnTo>
                  <a:lnTo>
                    <a:pt x="1185" y="356"/>
                  </a:lnTo>
                  <a:lnTo>
                    <a:pt x="1088" y="243"/>
                  </a:lnTo>
                  <a:lnTo>
                    <a:pt x="989" y="126"/>
                  </a:lnTo>
                  <a:lnTo>
                    <a:pt x="970" y="0"/>
                  </a:lnTo>
                  <a:lnTo>
                    <a:pt x="27" y="17"/>
                  </a:lnTo>
                  <a:lnTo>
                    <a:pt x="0" y="15"/>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1" name="Freeform 47"/>
            <p:cNvSpPr>
              <a:spLocks/>
            </p:cNvSpPr>
            <p:nvPr/>
          </p:nvSpPr>
          <p:spPr bwMode="gray">
            <a:xfrm>
              <a:off x="-622796" y="8247731"/>
              <a:ext cx="1078554" cy="534428"/>
            </a:xfrm>
            <a:custGeom>
              <a:avLst/>
              <a:gdLst/>
              <a:ahLst/>
              <a:cxnLst>
                <a:cxn ang="0">
                  <a:pos x="0" y="758"/>
                </a:cxn>
                <a:cxn ang="0">
                  <a:pos x="50" y="0"/>
                </a:cxn>
                <a:cxn ang="0">
                  <a:pos x="600" y="32"/>
                </a:cxn>
                <a:cxn ang="0">
                  <a:pos x="1329" y="41"/>
                </a:cxn>
                <a:cxn ang="0">
                  <a:pos x="1368" y="76"/>
                </a:cxn>
                <a:cxn ang="0">
                  <a:pos x="1391" y="69"/>
                </a:cxn>
                <a:cxn ang="0">
                  <a:pos x="1414" y="88"/>
                </a:cxn>
                <a:cxn ang="0">
                  <a:pos x="1417" y="108"/>
                </a:cxn>
                <a:cxn ang="0">
                  <a:pos x="1396" y="109"/>
                </a:cxn>
                <a:cxn ang="0">
                  <a:pos x="1371" y="162"/>
                </a:cxn>
                <a:cxn ang="0">
                  <a:pos x="1429" y="245"/>
                </a:cxn>
                <a:cxn ang="0">
                  <a:pos x="1474" y="258"/>
                </a:cxn>
                <a:cxn ang="0">
                  <a:pos x="1468" y="796"/>
                </a:cxn>
                <a:cxn ang="0">
                  <a:pos x="838" y="798"/>
                </a:cxn>
                <a:cxn ang="0">
                  <a:pos x="0" y="758"/>
                </a:cxn>
              </a:cxnLst>
              <a:rect l="0" t="0" r="r" b="b"/>
              <a:pathLst>
                <a:path w="1474" h="798">
                  <a:moveTo>
                    <a:pt x="0" y="758"/>
                  </a:moveTo>
                  <a:lnTo>
                    <a:pt x="50" y="0"/>
                  </a:lnTo>
                  <a:lnTo>
                    <a:pt x="600" y="32"/>
                  </a:lnTo>
                  <a:lnTo>
                    <a:pt x="1329" y="41"/>
                  </a:lnTo>
                  <a:lnTo>
                    <a:pt x="1368" y="76"/>
                  </a:lnTo>
                  <a:lnTo>
                    <a:pt x="1391" y="69"/>
                  </a:lnTo>
                  <a:lnTo>
                    <a:pt x="1414" y="88"/>
                  </a:lnTo>
                  <a:lnTo>
                    <a:pt x="1417" y="108"/>
                  </a:lnTo>
                  <a:lnTo>
                    <a:pt x="1396" y="109"/>
                  </a:lnTo>
                  <a:lnTo>
                    <a:pt x="1371" y="162"/>
                  </a:lnTo>
                  <a:lnTo>
                    <a:pt x="1429" y="245"/>
                  </a:lnTo>
                  <a:lnTo>
                    <a:pt x="1474" y="258"/>
                  </a:lnTo>
                  <a:lnTo>
                    <a:pt x="1468" y="796"/>
                  </a:lnTo>
                  <a:lnTo>
                    <a:pt x="838" y="798"/>
                  </a:lnTo>
                  <a:lnTo>
                    <a:pt x="0" y="75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2" name="Freeform 48"/>
            <p:cNvSpPr>
              <a:spLocks/>
            </p:cNvSpPr>
            <p:nvPr/>
          </p:nvSpPr>
          <p:spPr bwMode="gray">
            <a:xfrm>
              <a:off x="1215283" y="8348440"/>
              <a:ext cx="1055139" cy="495487"/>
            </a:xfrm>
            <a:custGeom>
              <a:avLst/>
              <a:gdLst/>
              <a:ahLst/>
              <a:cxnLst>
                <a:cxn ang="0">
                  <a:pos x="0" y="738"/>
                </a:cxn>
                <a:cxn ang="0">
                  <a:pos x="13" y="703"/>
                </a:cxn>
                <a:cxn ang="0">
                  <a:pos x="46" y="698"/>
                </a:cxn>
                <a:cxn ang="0">
                  <a:pos x="55" y="616"/>
                </a:cxn>
                <a:cxn ang="0">
                  <a:pos x="36" y="610"/>
                </a:cxn>
                <a:cxn ang="0">
                  <a:pos x="34" y="593"/>
                </a:cxn>
                <a:cxn ang="0">
                  <a:pos x="80" y="548"/>
                </a:cxn>
                <a:cxn ang="0">
                  <a:pos x="169" y="580"/>
                </a:cxn>
                <a:cxn ang="0">
                  <a:pos x="182" y="491"/>
                </a:cxn>
                <a:cxn ang="0">
                  <a:pos x="244" y="466"/>
                </a:cxn>
                <a:cxn ang="0">
                  <a:pos x="234" y="447"/>
                </a:cxn>
                <a:cxn ang="0">
                  <a:pos x="250" y="393"/>
                </a:cxn>
                <a:cxn ang="0">
                  <a:pos x="268" y="363"/>
                </a:cxn>
                <a:cxn ang="0">
                  <a:pos x="357" y="348"/>
                </a:cxn>
                <a:cxn ang="0">
                  <a:pos x="389" y="356"/>
                </a:cxn>
                <a:cxn ang="0">
                  <a:pos x="483" y="323"/>
                </a:cxn>
                <a:cxn ang="0">
                  <a:pos x="516" y="353"/>
                </a:cxn>
                <a:cxn ang="0">
                  <a:pos x="547" y="282"/>
                </a:cxn>
                <a:cxn ang="0">
                  <a:pos x="578" y="264"/>
                </a:cxn>
                <a:cxn ang="0">
                  <a:pos x="647" y="303"/>
                </a:cxn>
                <a:cxn ang="0">
                  <a:pos x="657" y="258"/>
                </a:cxn>
                <a:cxn ang="0">
                  <a:pos x="732" y="164"/>
                </a:cxn>
                <a:cxn ang="0">
                  <a:pos x="749" y="107"/>
                </a:cxn>
                <a:cxn ang="0">
                  <a:pos x="776" y="115"/>
                </a:cxn>
                <a:cxn ang="0">
                  <a:pos x="847" y="66"/>
                </a:cxn>
                <a:cxn ang="0">
                  <a:pos x="827" y="26"/>
                </a:cxn>
                <a:cxn ang="0">
                  <a:pos x="838" y="3"/>
                </a:cxn>
                <a:cxn ang="0">
                  <a:pos x="898" y="0"/>
                </a:cxn>
                <a:cxn ang="0">
                  <a:pos x="938" y="14"/>
                </a:cxn>
                <a:cxn ang="0">
                  <a:pos x="959" y="57"/>
                </a:cxn>
                <a:cxn ang="0">
                  <a:pos x="1024" y="68"/>
                </a:cxn>
                <a:cxn ang="0">
                  <a:pos x="1064" y="91"/>
                </a:cxn>
                <a:cxn ang="0">
                  <a:pos x="1153" y="86"/>
                </a:cxn>
                <a:cxn ang="0">
                  <a:pos x="1196" y="57"/>
                </a:cxn>
                <a:cxn ang="0">
                  <a:pos x="1291" y="120"/>
                </a:cxn>
                <a:cxn ang="0">
                  <a:pos x="1326" y="242"/>
                </a:cxn>
                <a:cxn ang="0">
                  <a:pos x="1365" y="284"/>
                </a:cxn>
                <a:cxn ang="0">
                  <a:pos x="1440" y="327"/>
                </a:cxn>
                <a:cxn ang="0">
                  <a:pos x="1385" y="393"/>
                </a:cxn>
                <a:cxn ang="0">
                  <a:pos x="1337" y="427"/>
                </a:cxn>
                <a:cxn ang="0">
                  <a:pos x="1285" y="490"/>
                </a:cxn>
                <a:cxn ang="0">
                  <a:pos x="1284" y="511"/>
                </a:cxn>
                <a:cxn ang="0">
                  <a:pos x="1141" y="606"/>
                </a:cxn>
                <a:cxn ang="0">
                  <a:pos x="348" y="679"/>
                </a:cxn>
                <a:cxn ang="0">
                  <a:pos x="263" y="675"/>
                </a:cxn>
                <a:cxn ang="0">
                  <a:pos x="267" y="719"/>
                </a:cxn>
                <a:cxn ang="0">
                  <a:pos x="0" y="738"/>
                </a:cxn>
              </a:cxnLst>
              <a:rect l="0" t="0" r="r" b="b"/>
              <a:pathLst>
                <a:path w="1440" h="738">
                  <a:moveTo>
                    <a:pt x="0" y="738"/>
                  </a:moveTo>
                  <a:lnTo>
                    <a:pt x="13" y="703"/>
                  </a:lnTo>
                  <a:lnTo>
                    <a:pt x="46" y="698"/>
                  </a:lnTo>
                  <a:lnTo>
                    <a:pt x="55" y="616"/>
                  </a:lnTo>
                  <a:lnTo>
                    <a:pt x="36" y="610"/>
                  </a:lnTo>
                  <a:lnTo>
                    <a:pt x="34" y="593"/>
                  </a:lnTo>
                  <a:lnTo>
                    <a:pt x="80" y="548"/>
                  </a:lnTo>
                  <a:lnTo>
                    <a:pt x="169" y="580"/>
                  </a:lnTo>
                  <a:lnTo>
                    <a:pt x="182" y="491"/>
                  </a:lnTo>
                  <a:lnTo>
                    <a:pt x="244" y="466"/>
                  </a:lnTo>
                  <a:lnTo>
                    <a:pt x="234" y="447"/>
                  </a:lnTo>
                  <a:lnTo>
                    <a:pt x="250" y="393"/>
                  </a:lnTo>
                  <a:lnTo>
                    <a:pt x="268" y="363"/>
                  </a:lnTo>
                  <a:lnTo>
                    <a:pt x="357" y="348"/>
                  </a:lnTo>
                  <a:lnTo>
                    <a:pt x="389" y="356"/>
                  </a:lnTo>
                  <a:lnTo>
                    <a:pt x="483" y="323"/>
                  </a:lnTo>
                  <a:lnTo>
                    <a:pt x="516" y="353"/>
                  </a:lnTo>
                  <a:lnTo>
                    <a:pt x="547" y="282"/>
                  </a:lnTo>
                  <a:lnTo>
                    <a:pt x="578" y="264"/>
                  </a:lnTo>
                  <a:lnTo>
                    <a:pt x="647" y="303"/>
                  </a:lnTo>
                  <a:lnTo>
                    <a:pt x="657" y="258"/>
                  </a:lnTo>
                  <a:lnTo>
                    <a:pt x="732" y="164"/>
                  </a:lnTo>
                  <a:lnTo>
                    <a:pt x="749" y="107"/>
                  </a:lnTo>
                  <a:lnTo>
                    <a:pt x="776" y="115"/>
                  </a:lnTo>
                  <a:lnTo>
                    <a:pt x="847" y="66"/>
                  </a:lnTo>
                  <a:lnTo>
                    <a:pt x="827" y="26"/>
                  </a:lnTo>
                  <a:lnTo>
                    <a:pt x="838" y="3"/>
                  </a:lnTo>
                  <a:lnTo>
                    <a:pt x="898" y="0"/>
                  </a:lnTo>
                  <a:lnTo>
                    <a:pt x="938" y="14"/>
                  </a:lnTo>
                  <a:lnTo>
                    <a:pt x="959" y="57"/>
                  </a:lnTo>
                  <a:lnTo>
                    <a:pt x="1024" y="68"/>
                  </a:lnTo>
                  <a:lnTo>
                    <a:pt x="1064" y="91"/>
                  </a:lnTo>
                  <a:lnTo>
                    <a:pt x="1153" y="86"/>
                  </a:lnTo>
                  <a:lnTo>
                    <a:pt x="1196" y="57"/>
                  </a:lnTo>
                  <a:lnTo>
                    <a:pt x="1291" y="120"/>
                  </a:lnTo>
                  <a:lnTo>
                    <a:pt x="1326" y="242"/>
                  </a:lnTo>
                  <a:lnTo>
                    <a:pt x="1365" y="284"/>
                  </a:lnTo>
                  <a:lnTo>
                    <a:pt x="1440" y="327"/>
                  </a:lnTo>
                  <a:lnTo>
                    <a:pt x="1385" y="393"/>
                  </a:lnTo>
                  <a:lnTo>
                    <a:pt x="1337" y="427"/>
                  </a:lnTo>
                  <a:lnTo>
                    <a:pt x="1285" y="490"/>
                  </a:lnTo>
                  <a:lnTo>
                    <a:pt x="1284" y="511"/>
                  </a:lnTo>
                  <a:lnTo>
                    <a:pt x="1141" y="606"/>
                  </a:lnTo>
                  <a:lnTo>
                    <a:pt x="348" y="679"/>
                  </a:lnTo>
                  <a:lnTo>
                    <a:pt x="263" y="675"/>
                  </a:lnTo>
                  <a:lnTo>
                    <a:pt x="267" y="719"/>
                  </a:lnTo>
                  <a:lnTo>
                    <a:pt x="0" y="73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3" name="Freeform 49"/>
            <p:cNvSpPr>
              <a:spLocks/>
            </p:cNvSpPr>
            <p:nvPr/>
          </p:nvSpPr>
          <p:spPr bwMode="gray">
            <a:xfrm>
              <a:off x="547955" y="9436094"/>
              <a:ext cx="815135" cy="660649"/>
            </a:xfrm>
            <a:custGeom>
              <a:avLst/>
              <a:gdLst/>
              <a:ahLst/>
              <a:cxnLst>
                <a:cxn ang="0">
                  <a:pos x="13" y="271"/>
                </a:cxn>
                <a:cxn ang="0">
                  <a:pos x="55" y="372"/>
                </a:cxn>
                <a:cxn ang="0">
                  <a:pos x="113" y="546"/>
                </a:cxn>
                <a:cxn ang="0">
                  <a:pos x="80" y="663"/>
                </a:cxn>
                <a:cxn ang="0">
                  <a:pos x="86" y="750"/>
                </a:cxn>
                <a:cxn ang="0">
                  <a:pos x="38" y="812"/>
                </a:cxn>
                <a:cxn ang="0">
                  <a:pos x="207" y="814"/>
                </a:cxn>
                <a:cxn ang="0">
                  <a:pos x="444" y="857"/>
                </a:cxn>
                <a:cxn ang="0">
                  <a:pos x="466" y="794"/>
                </a:cxn>
                <a:cxn ang="0">
                  <a:pos x="560" y="869"/>
                </a:cxn>
                <a:cxn ang="0">
                  <a:pos x="617" y="875"/>
                </a:cxn>
                <a:cxn ang="0">
                  <a:pos x="659" y="942"/>
                </a:cxn>
                <a:cxn ang="0">
                  <a:pos x="725" y="969"/>
                </a:cxn>
                <a:cxn ang="0">
                  <a:pos x="776" y="932"/>
                </a:cxn>
                <a:cxn ang="0">
                  <a:pos x="806" y="939"/>
                </a:cxn>
                <a:cxn ang="0">
                  <a:pos x="849" y="963"/>
                </a:cxn>
                <a:cxn ang="0">
                  <a:pos x="896" y="924"/>
                </a:cxn>
                <a:cxn ang="0">
                  <a:pos x="887" y="865"/>
                </a:cxn>
                <a:cxn ang="0">
                  <a:pos x="930" y="869"/>
                </a:cxn>
                <a:cxn ang="0">
                  <a:pos x="973" y="897"/>
                </a:cxn>
                <a:cxn ang="0">
                  <a:pos x="1011" y="912"/>
                </a:cxn>
                <a:cxn ang="0">
                  <a:pos x="1046" y="949"/>
                </a:cxn>
                <a:cxn ang="0">
                  <a:pos x="1066" y="951"/>
                </a:cxn>
                <a:cxn ang="0">
                  <a:pos x="1086" y="947"/>
                </a:cxn>
                <a:cxn ang="0">
                  <a:pos x="1115" y="922"/>
                </a:cxn>
                <a:cxn ang="0">
                  <a:pos x="1070" y="899"/>
                </a:cxn>
                <a:cxn ang="0">
                  <a:pos x="1033" y="879"/>
                </a:cxn>
                <a:cxn ang="0">
                  <a:pos x="978" y="828"/>
                </a:cxn>
                <a:cxn ang="0">
                  <a:pos x="1017" y="804"/>
                </a:cxn>
                <a:cxn ang="0">
                  <a:pos x="1040" y="774"/>
                </a:cxn>
                <a:cxn ang="0">
                  <a:pos x="1060" y="737"/>
                </a:cxn>
                <a:cxn ang="0">
                  <a:pos x="1028" y="711"/>
                </a:cxn>
                <a:cxn ang="0">
                  <a:pos x="967" y="761"/>
                </a:cxn>
                <a:cxn ang="0">
                  <a:pos x="930" y="720"/>
                </a:cxn>
                <a:cxn ang="0">
                  <a:pos x="950" y="721"/>
                </a:cxn>
                <a:cxn ang="0">
                  <a:pos x="946" y="702"/>
                </a:cxn>
                <a:cxn ang="0">
                  <a:pos x="934" y="703"/>
                </a:cxn>
                <a:cxn ang="0">
                  <a:pos x="893" y="720"/>
                </a:cxn>
                <a:cxn ang="0">
                  <a:pos x="798" y="713"/>
                </a:cxn>
                <a:cxn ang="0">
                  <a:pos x="831" y="641"/>
                </a:cxn>
                <a:cxn ang="0">
                  <a:pos x="891" y="668"/>
                </a:cxn>
                <a:cxn ang="0">
                  <a:pos x="916" y="567"/>
                </a:cxn>
                <a:cxn ang="0">
                  <a:pos x="527" y="499"/>
                </a:cxn>
                <a:cxn ang="0">
                  <a:pos x="575" y="314"/>
                </a:cxn>
                <a:cxn ang="0">
                  <a:pos x="622" y="195"/>
                </a:cxn>
                <a:cxn ang="0">
                  <a:pos x="596" y="0"/>
                </a:cxn>
              </a:cxnLst>
              <a:rect l="0" t="0" r="r" b="b"/>
              <a:pathLst>
                <a:path w="1115" h="983">
                  <a:moveTo>
                    <a:pt x="0" y="8"/>
                  </a:moveTo>
                  <a:lnTo>
                    <a:pt x="13" y="271"/>
                  </a:lnTo>
                  <a:lnTo>
                    <a:pt x="43" y="305"/>
                  </a:lnTo>
                  <a:lnTo>
                    <a:pt x="55" y="372"/>
                  </a:lnTo>
                  <a:lnTo>
                    <a:pt x="115" y="466"/>
                  </a:lnTo>
                  <a:lnTo>
                    <a:pt x="113" y="546"/>
                  </a:lnTo>
                  <a:lnTo>
                    <a:pt x="77" y="622"/>
                  </a:lnTo>
                  <a:lnTo>
                    <a:pt x="80" y="663"/>
                  </a:lnTo>
                  <a:lnTo>
                    <a:pt x="91" y="707"/>
                  </a:lnTo>
                  <a:lnTo>
                    <a:pt x="86" y="750"/>
                  </a:lnTo>
                  <a:lnTo>
                    <a:pt x="65" y="778"/>
                  </a:lnTo>
                  <a:lnTo>
                    <a:pt x="38" y="812"/>
                  </a:lnTo>
                  <a:lnTo>
                    <a:pt x="57" y="833"/>
                  </a:lnTo>
                  <a:lnTo>
                    <a:pt x="207" y="814"/>
                  </a:lnTo>
                  <a:lnTo>
                    <a:pt x="328" y="863"/>
                  </a:lnTo>
                  <a:lnTo>
                    <a:pt x="444" y="857"/>
                  </a:lnTo>
                  <a:lnTo>
                    <a:pt x="429" y="823"/>
                  </a:lnTo>
                  <a:lnTo>
                    <a:pt x="466" y="794"/>
                  </a:lnTo>
                  <a:lnTo>
                    <a:pt x="546" y="812"/>
                  </a:lnTo>
                  <a:lnTo>
                    <a:pt x="560" y="869"/>
                  </a:lnTo>
                  <a:lnTo>
                    <a:pt x="582" y="862"/>
                  </a:lnTo>
                  <a:lnTo>
                    <a:pt x="617" y="875"/>
                  </a:lnTo>
                  <a:lnTo>
                    <a:pt x="650" y="910"/>
                  </a:lnTo>
                  <a:lnTo>
                    <a:pt x="659" y="942"/>
                  </a:lnTo>
                  <a:lnTo>
                    <a:pt x="693" y="947"/>
                  </a:lnTo>
                  <a:lnTo>
                    <a:pt x="725" y="969"/>
                  </a:lnTo>
                  <a:lnTo>
                    <a:pt x="753" y="958"/>
                  </a:lnTo>
                  <a:lnTo>
                    <a:pt x="776" y="932"/>
                  </a:lnTo>
                  <a:lnTo>
                    <a:pt x="773" y="910"/>
                  </a:lnTo>
                  <a:lnTo>
                    <a:pt x="806" y="939"/>
                  </a:lnTo>
                  <a:lnTo>
                    <a:pt x="825" y="914"/>
                  </a:lnTo>
                  <a:lnTo>
                    <a:pt x="849" y="963"/>
                  </a:lnTo>
                  <a:lnTo>
                    <a:pt x="884" y="939"/>
                  </a:lnTo>
                  <a:lnTo>
                    <a:pt x="896" y="924"/>
                  </a:lnTo>
                  <a:lnTo>
                    <a:pt x="884" y="910"/>
                  </a:lnTo>
                  <a:lnTo>
                    <a:pt x="887" y="865"/>
                  </a:lnTo>
                  <a:lnTo>
                    <a:pt x="898" y="865"/>
                  </a:lnTo>
                  <a:lnTo>
                    <a:pt x="930" y="869"/>
                  </a:lnTo>
                  <a:lnTo>
                    <a:pt x="939" y="899"/>
                  </a:lnTo>
                  <a:lnTo>
                    <a:pt x="973" y="897"/>
                  </a:lnTo>
                  <a:lnTo>
                    <a:pt x="1004" y="918"/>
                  </a:lnTo>
                  <a:lnTo>
                    <a:pt x="1011" y="912"/>
                  </a:lnTo>
                  <a:lnTo>
                    <a:pt x="1024" y="935"/>
                  </a:lnTo>
                  <a:lnTo>
                    <a:pt x="1046" y="949"/>
                  </a:lnTo>
                  <a:lnTo>
                    <a:pt x="1035" y="983"/>
                  </a:lnTo>
                  <a:lnTo>
                    <a:pt x="1066" y="951"/>
                  </a:lnTo>
                  <a:lnTo>
                    <a:pt x="1087" y="970"/>
                  </a:lnTo>
                  <a:lnTo>
                    <a:pt x="1086" y="947"/>
                  </a:lnTo>
                  <a:lnTo>
                    <a:pt x="1113" y="939"/>
                  </a:lnTo>
                  <a:lnTo>
                    <a:pt x="1115" y="922"/>
                  </a:lnTo>
                  <a:lnTo>
                    <a:pt x="1085" y="917"/>
                  </a:lnTo>
                  <a:lnTo>
                    <a:pt x="1070" y="899"/>
                  </a:lnTo>
                  <a:lnTo>
                    <a:pt x="1044" y="903"/>
                  </a:lnTo>
                  <a:lnTo>
                    <a:pt x="1033" y="879"/>
                  </a:lnTo>
                  <a:lnTo>
                    <a:pt x="1004" y="879"/>
                  </a:lnTo>
                  <a:lnTo>
                    <a:pt x="978" y="828"/>
                  </a:lnTo>
                  <a:lnTo>
                    <a:pt x="993" y="815"/>
                  </a:lnTo>
                  <a:lnTo>
                    <a:pt x="1017" y="804"/>
                  </a:lnTo>
                  <a:lnTo>
                    <a:pt x="1022" y="778"/>
                  </a:lnTo>
                  <a:lnTo>
                    <a:pt x="1040" y="774"/>
                  </a:lnTo>
                  <a:lnTo>
                    <a:pt x="1070" y="747"/>
                  </a:lnTo>
                  <a:lnTo>
                    <a:pt x="1060" y="737"/>
                  </a:lnTo>
                  <a:lnTo>
                    <a:pt x="1061" y="685"/>
                  </a:lnTo>
                  <a:lnTo>
                    <a:pt x="1028" y="711"/>
                  </a:lnTo>
                  <a:lnTo>
                    <a:pt x="995" y="716"/>
                  </a:lnTo>
                  <a:lnTo>
                    <a:pt x="967" y="761"/>
                  </a:lnTo>
                  <a:lnTo>
                    <a:pt x="922" y="737"/>
                  </a:lnTo>
                  <a:lnTo>
                    <a:pt x="930" y="720"/>
                  </a:lnTo>
                  <a:lnTo>
                    <a:pt x="949" y="713"/>
                  </a:lnTo>
                  <a:lnTo>
                    <a:pt x="950" y="721"/>
                  </a:lnTo>
                  <a:lnTo>
                    <a:pt x="963" y="694"/>
                  </a:lnTo>
                  <a:lnTo>
                    <a:pt x="946" y="702"/>
                  </a:lnTo>
                  <a:lnTo>
                    <a:pt x="939" y="690"/>
                  </a:lnTo>
                  <a:lnTo>
                    <a:pt x="934" y="703"/>
                  </a:lnTo>
                  <a:lnTo>
                    <a:pt x="911" y="693"/>
                  </a:lnTo>
                  <a:lnTo>
                    <a:pt x="893" y="720"/>
                  </a:lnTo>
                  <a:lnTo>
                    <a:pt x="858" y="726"/>
                  </a:lnTo>
                  <a:lnTo>
                    <a:pt x="798" y="713"/>
                  </a:lnTo>
                  <a:lnTo>
                    <a:pt x="793" y="696"/>
                  </a:lnTo>
                  <a:lnTo>
                    <a:pt x="831" y="641"/>
                  </a:lnTo>
                  <a:lnTo>
                    <a:pt x="868" y="643"/>
                  </a:lnTo>
                  <a:lnTo>
                    <a:pt x="891" y="668"/>
                  </a:lnTo>
                  <a:lnTo>
                    <a:pt x="986" y="684"/>
                  </a:lnTo>
                  <a:lnTo>
                    <a:pt x="916" y="567"/>
                  </a:lnTo>
                  <a:lnTo>
                    <a:pt x="928" y="483"/>
                  </a:lnTo>
                  <a:lnTo>
                    <a:pt x="527" y="499"/>
                  </a:lnTo>
                  <a:lnTo>
                    <a:pt x="530" y="453"/>
                  </a:lnTo>
                  <a:lnTo>
                    <a:pt x="575" y="314"/>
                  </a:lnTo>
                  <a:lnTo>
                    <a:pt x="644" y="221"/>
                  </a:lnTo>
                  <a:lnTo>
                    <a:pt x="622" y="195"/>
                  </a:lnTo>
                  <a:lnTo>
                    <a:pt x="630" y="105"/>
                  </a:lnTo>
                  <a:lnTo>
                    <a:pt x="596" y="0"/>
                  </a:lnTo>
                  <a:lnTo>
                    <a:pt x="0" y="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4" name="Freeform 50"/>
            <p:cNvSpPr>
              <a:spLocks/>
            </p:cNvSpPr>
            <p:nvPr/>
          </p:nvSpPr>
          <p:spPr bwMode="gray">
            <a:xfrm>
              <a:off x="2552866" y="8063770"/>
              <a:ext cx="660011" cy="299441"/>
            </a:xfrm>
            <a:custGeom>
              <a:avLst/>
              <a:gdLst/>
              <a:ahLst/>
              <a:cxnLst>
                <a:cxn ang="0">
                  <a:pos x="23" y="260"/>
                </a:cxn>
                <a:cxn ang="0">
                  <a:pos x="198" y="150"/>
                </a:cxn>
                <a:cxn ang="0">
                  <a:pos x="277" y="110"/>
                </a:cxn>
                <a:cxn ang="0">
                  <a:pos x="354" y="171"/>
                </a:cxn>
                <a:cxn ang="0">
                  <a:pos x="436" y="224"/>
                </a:cxn>
                <a:cxn ang="0">
                  <a:pos x="503" y="233"/>
                </a:cxn>
                <a:cxn ang="0">
                  <a:pos x="503" y="276"/>
                </a:cxn>
                <a:cxn ang="0">
                  <a:pos x="469" y="361"/>
                </a:cxn>
                <a:cxn ang="0">
                  <a:pos x="521" y="382"/>
                </a:cxn>
                <a:cxn ang="0">
                  <a:pos x="554" y="401"/>
                </a:cxn>
                <a:cxn ang="0">
                  <a:pos x="582" y="410"/>
                </a:cxn>
                <a:cxn ang="0">
                  <a:pos x="627" y="412"/>
                </a:cxn>
                <a:cxn ang="0">
                  <a:pos x="678" y="436"/>
                </a:cxn>
                <a:cxn ang="0">
                  <a:pos x="592" y="342"/>
                </a:cxn>
                <a:cxn ang="0">
                  <a:pos x="614" y="322"/>
                </a:cxn>
                <a:cxn ang="0">
                  <a:pos x="608" y="180"/>
                </a:cxn>
                <a:cxn ang="0">
                  <a:pos x="646" y="94"/>
                </a:cxn>
                <a:cxn ang="0">
                  <a:pos x="690" y="57"/>
                </a:cxn>
                <a:cxn ang="0">
                  <a:pos x="652" y="106"/>
                </a:cxn>
                <a:cxn ang="0">
                  <a:pos x="646" y="179"/>
                </a:cxn>
                <a:cxn ang="0">
                  <a:pos x="655" y="206"/>
                </a:cxn>
                <a:cxn ang="0">
                  <a:pos x="670" y="248"/>
                </a:cxn>
                <a:cxn ang="0">
                  <a:pos x="642" y="267"/>
                </a:cxn>
                <a:cxn ang="0">
                  <a:pos x="683" y="279"/>
                </a:cxn>
                <a:cxn ang="0">
                  <a:pos x="663" y="293"/>
                </a:cxn>
                <a:cxn ang="0">
                  <a:pos x="723" y="380"/>
                </a:cxn>
                <a:cxn ang="0">
                  <a:pos x="749" y="400"/>
                </a:cxn>
                <a:cxn ang="0">
                  <a:pos x="764" y="412"/>
                </a:cxn>
                <a:cxn ang="0">
                  <a:pos x="768" y="439"/>
                </a:cxn>
                <a:cxn ang="0">
                  <a:pos x="816" y="429"/>
                </a:cxn>
                <a:cxn ang="0">
                  <a:pos x="881" y="344"/>
                </a:cxn>
                <a:cxn ang="0">
                  <a:pos x="881" y="395"/>
                </a:cxn>
                <a:cxn ang="0">
                  <a:pos x="874" y="443"/>
                </a:cxn>
                <a:cxn ang="0">
                  <a:pos x="901" y="284"/>
                </a:cxn>
                <a:cxn ang="0">
                  <a:pos x="776" y="309"/>
                </a:cxn>
                <a:cxn ang="0">
                  <a:pos x="693" y="0"/>
                </a:cxn>
              </a:cxnLst>
              <a:rect l="0" t="0" r="r" b="b"/>
              <a:pathLst>
                <a:path w="901" h="447">
                  <a:moveTo>
                    <a:pt x="0" y="133"/>
                  </a:moveTo>
                  <a:lnTo>
                    <a:pt x="23" y="260"/>
                  </a:lnTo>
                  <a:lnTo>
                    <a:pt x="91" y="180"/>
                  </a:lnTo>
                  <a:lnTo>
                    <a:pt x="198" y="150"/>
                  </a:lnTo>
                  <a:lnTo>
                    <a:pt x="219" y="116"/>
                  </a:lnTo>
                  <a:lnTo>
                    <a:pt x="277" y="110"/>
                  </a:lnTo>
                  <a:lnTo>
                    <a:pt x="326" y="132"/>
                  </a:lnTo>
                  <a:lnTo>
                    <a:pt x="354" y="171"/>
                  </a:lnTo>
                  <a:lnTo>
                    <a:pt x="406" y="186"/>
                  </a:lnTo>
                  <a:lnTo>
                    <a:pt x="436" y="224"/>
                  </a:lnTo>
                  <a:lnTo>
                    <a:pt x="482" y="245"/>
                  </a:lnTo>
                  <a:lnTo>
                    <a:pt x="503" y="233"/>
                  </a:lnTo>
                  <a:lnTo>
                    <a:pt x="514" y="257"/>
                  </a:lnTo>
                  <a:lnTo>
                    <a:pt x="503" y="276"/>
                  </a:lnTo>
                  <a:lnTo>
                    <a:pt x="502" y="304"/>
                  </a:lnTo>
                  <a:lnTo>
                    <a:pt x="469" y="361"/>
                  </a:lnTo>
                  <a:lnTo>
                    <a:pt x="482" y="399"/>
                  </a:lnTo>
                  <a:lnTo>
                    <a:pt x="521" y="382"/>
                  </a:lnTo>
                  <a:lnTo>
                    <a:pt x="523" y="363"/>
                  </a:lnTo>
                  <a:lnTo>
                    <a:pt x="554" y="401"/>
                  </a:lnTo>
                  <a:lnTo>
                    <a:pt x="561" y="383"/>
                  </a:lnTo>
                  <a:lnTo>
                    <a:pt x="582" y="410"/>
                  </a:lnTo>
                  <a:lnTo>
                    <a:pt x="593" y="396"/>
                  </a:lnTo>
                  <a:lnTo>
                    <a:pt x="627" y="412"/>
                  </a:lnTo>
                  <a:lnTo>
                    <a:pt x="646" y="403"/>
                  </a:lnTo>
                  <a:lnTo>
                    <a:pt x="678" y="436"/>
                  </a:lnTo>
                  <a:lnTo>
                    <a:pt x="653" y="388"/>
                  </a:lnTo>
                  <a:lnTo>
                    <a:pt x="592" y="342"/>
                  </a:lnTo>
                  <a:lnTo>
                    <a:pt x="650" y="370"/>
                  </a:lnTo>
                  <a:lnTo>
                    <a:pt x="614" y="322"/>
                  </a:lnTo>
                  <a:lnTo>
                    <a:pt x="603" y="279"/>
                  </a:lnTo>
                  <a:lnTo>
                    <a:pt x="608" y="180"/>
                  </a:lnTo>
                  <a:lnTo>
                    <a:pt x="572" y="159"/>
                  </a:lnTo>
                  <a:lnTo>
                    <a:pt x="646" y="94"/>
                  </a:lnTo>
                  <a:lnTo>
                    <a:pt x="648" y="55"/>
                  </a:lnTo>
                  <a:lnTo>
                    <a:pt x="690" y="57"/>
                  </a:lnTo>
                  <a:lnTo>
                    <a:pt x="681" y="93"/>
                  </a:lnTo>
                  <a:lnTo>
                    <a:pt x="652" y="106"/>
                  </a:lnTo>
                  <a:lnTo>
                    <a:pt x="638" y="145"/>
                  </a:lnTo>
                  <a:lnTo>
                    <a:pt x="646" y="179"/>
                  </a:lnTo>
                  <a:lnTo>
                    <a:pt x="666" y="165"/>
                  </a:lnTo>
                  <a:lnTo>
                    <a:pt x="655" y="206"/>
                  </a:lnTo>
                  <a:lnTo>
                    <a:pt x="664" y="227"/>
                  </a:lnTo>
                  <a:lnTo>
                    <a:pt x="670" y="248"/>
                  </a:lnTo>
                  <a:lnTo>
                    <a:pt x="650" y="238"/>
                  </a:lnTo>
                  <a:lnTo>
                    <a:pt x="642" y="267"/>
                  </a:lnTo>
                  <a:lnTo>
                    <a:pt x="686" y="258"/>
                  </a:lnTo>
                  <a:lnTo>
                    <a:pt x="683" y="279"/>
                  </a:lnTo>
                  <a:lnTo>
                    <a:pt x="704" y="295"/>
                  </a:lnTo>
                  <a:lnTo>
                    <a:pt x="663" y="293"/>
                  </a:lnTo>
                  <a:lnTo>
                    <a:pt x="676" y="355"/>
                  </a:lnTo>
                  <a:lnTo>
                    <a:pt x="723" y="380"/>
                  </a:lnTo>
                  <a:lnTo>
                    <a:pt x="746" y="349"/>
                  </a:lnTo>
                  <a:lnTo>
                    <a:pt x="749" y="400"/>
                  </a:lnTo>
                  <a:lnTo>
                    <a:pt x="780" y="390"/>
                  </a:lnTo>
                  <a:lnTo>
                    <a:pt x="764" y="412"/>
                  </a:lnTo>
                  <a:lnTo>
                    <a:pt x="785" y="412"/>
                  </a:lnTo>
                  <a:lnTo>
                    <a:pt x="768" y="439"/>
                  </a:lnTo>
                  <a:lnTo>
                    <a:pt x="776" y="447"/>
                  </a:lnTo>
                  <a:lnTo>
                    <a:pt x="816" y="429"/>
                  </a:lnTo>
                  <a:lnTo>
                    <a:pt x="866" y="402"/>
                  </a:lnTo>
                  <a:lnTo>
                    <a:pt x="881" y="344"/>
                  </a:lnTo>
                  <a:lnTo>
                    <a:pt x="887" y="378"/>
                  </a:lnTo>
                  <a:lnTo>
                    <a:pt x="881" y="395"/>
                  </a:lnTo>
                  <a:lnTo>
                    <a:pt x="871" y="426"/>
                  </a:lnTo>
                  <a:lnTo>
                    <a:pt x="874" y="443"/>
                  </a:lnTo>
                  <a:lnTo>
                    <a:pt x="893" y="394"/>
                  </a:lnTo>
                  <a:lnTo>
                    <a:pt x="901" y="284"/>
                  </a:lnTo>
                  <a:lnTo>
                    <a:pt x="846" y="296"/>
                  </a:lnTo>
                  <a:lnTo>
                    <a:pt x="776" y="309"/>
                  </a:lnTo>
                  <a:lnTo>
                    <a:pt x="771" y="285"/>
                  </a:lnTo>
                  <a:lnTo>
                    <a:pt x="693" y="0"/>
                  </a:lnTo>
                  <a:lnTo>
                    <a:pt x="0" y="13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5" name="Freeform 51"/>
            <p:cNvSpPr>
              <a:spLocks/>
            </p:cNvSpPr>
            <p:nvPr/>
          </p:nvSpPr>
          <p:spPr bwMode="gray">
            <a:xfrm>
              <a:off x="3663615" y="7623337"/>
              <a:ext cx="43903" cy="33570"/>
            </a:xfrm>
            <a:custGeom>
              <a:avLst/>
              <a:gdLst/>
              <a:ahLst/>
              <a:cxnLst>
                <a:cxn ang="0">
                  <a:pos x="0" y="49"/>
                </a:cxn>
                <a:cxn ang="0">
                  <a:pos x="26" y="0"/>
                </a:cxn>
                <a:cxn ang="0">
                  <a:pos x="60" y="22"/>
                </a:cxn>
                <a:cxn ang="0">
                  <a:pos x="0" y="49"/>
                </a:cxn>
              </a:cxnLst>
              <a:rect l="0" t="0" r="r" b="b"/>
              <a:pathLst>
                <a:path w="60" h="49">
                  <a:moveTo>
                    <a:pt x="0" y="49"/>
                  </a:moveTo>
                  <a:lnTo>
                    <a:pt x="26" y="0"/>
                  </a:lnTo>
                  <a:lnTo>
                    <a:pt x="60" y="22"/>
                  </a:lnTo>
                  <a:lnTo>
                    <a:pt x="0" y="4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6" name="Freeform 52"/>
            <p:cNvSpPr>
              <a:spLocks/>
            </p:cNvSpPr>
            <p:nvPr/>
          </p:nvSpPr>
          <p:spPr bwMode="gray">
            <a:xfrm>
              <a:off x="3745568" y="7617966"/>
              <a:ext cx="35123" cy="25513"/>
            </a:xfrm>
            <a:custGeom>
              <a:avLst/>
              <a:gdLst/>
              <a:ahLst/>
              <a:cxnLst>
                <a:cxn ang="0">
                  <a:pos x="0" y="36"/>
                </a:cxn>
                <a:cxn ang="0">
                  <a:pos x="26" y="0"/>
                </a:cxn>
                <a:cxn ang="0">
                  <a:pos x="47" y="27"/>
                </a:cxn>
                <a:cxn ang="0">
                  <a:pos x="0" y="36"/>
                </a:cxn>
              </a:cxnLst>
              <a:rect l="0" t="0" r="r" b="b"/>
              <a:pathLst>
                <a:path w="47" h="36">
                  <a:moveTo>
                    <a:pt x="0" y="36"/>
                  </a:moveTo>
                  <a:lnTo>
                    <a:pt x="26" y="0"/>
                  </a:lnTo>
                  <a:lnTo>
                    <a:pt x="47" y="27"/>
                  </a:lnTo>
                  <a:lnTo>
                    <a:pt x="0" y="36"/>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7" name="Freeform 53"/>
            <p:cNvSpPr>
              <a:spLocks/>
            </p:cNvSpPr>
            <p:nvPr/>
          </p:nvSpPr>
          <p:spPr bwMode="gray">
            <a:xfrm>
              <a:off x="116241" y="6702188"/>
              <a:ext cx="955625" cy="985603"/>
            </a:xfrm>
            <a:custGeom>
              <a:avLst/>
              <a:gdLst/>
              <a:ahLst/>
              <a:cxnLst>
                <a:cxn ang="0">
                  <a:pos x="0" y="92"/>
                </a:cxn>
                <a:cxn ang="0">
                  <a:pos x="9" y="298"/>
                </a:cxn>
                <a:cxn ang="0">
                  <a:pos x="59" y="465"/>
                </a:cxn>
                <a:cxn ang="0">
                  <a:pos x="66" y="681"/>
                </a:cxn>
                <a:cxn ang="0">
                  <a:pos x="101" y="854"/>
                </a:cxn>
                <a:cxn ang="0">
                  <a:pos x="55" y="943"/>
                </a:cxn>
                <a:cxn ang="0">
                  <a:pos x="122" y="1008"/>
                </a:cxn>
                <a:cxn ang="0">
                  <a:pos x="118" y="1467"/>
                </a:cxn>
                <a:cxn ang="0">
                  <a:pos x="1061" y="1450"/>
                </a:cxn>
                <a:cxn ang="0">
                  <a:pos x="1046" y="1360"/>
                </a:cxn>
                <a:cxn ang="0">
                  <a:pos x="1017" y="1327"/>
                </a:cxn>
                <a:cxn ang="0">
                  <a:pos x="944" y="1280"/>
                </a:cxn>
                <a:cxn ang="0">
                  <a:pos x="893" y="1224"/>
                </a:cxn>
                <a:cxn ang="0">
                  <a:pos x="767" y="1145"/>
                </a:cxn>
                <a:cxn ang="0">
                  <a:pos x="770" y="1009"/>
                </a:cxn>
                <a:cxn ang="0">
                  <a:pos x="743" y="924"/>
                </a:cxn>
                <a:cxn ang="0">
                  <a:pos x="845" y="794"/>
                </a:cxn>
                <a:cxn ang="0">
                  <a:pos x="839" y="666"/>
                </a:cxn>
                <a:cxn ang="0">
                  <a:pos x="864" y="645"/>
                </a:cxn>
                <a:cxn ang="0">
                  <a:pos x="990" y="539"/>
                </a:cxn>
                <a:cxn ang="0">
                  <a:pos x="1055" y="461"/>
                </a:cxn>
                <a:cxn ang="0">
                  <a:pos x="1138" y="395"/>
                </a:cxn>
                <a:cxn ang="0">
                  <a:pos x="1305" y="308"/>
                </a:cxn>
                <a:cxn ang="0">
                  <a:pos x="1244" y="314"/>
                </a:cxn>
                <a:cxn ang="0">
                  <a:pos x="1186" y="287"/>
                </a:cxn>
                <a:cxn ang="0">
                  <a:pos x="1093" y="297"/>
                </a:cxn>
                <a:cxn ang="0">
                  <a:pos x="1073" y="260"/>
                </a:cxn>
                <a:cxn ang="0">
                  <a:pos x="1043" y="275"/>
                </a:cxn>
                <a:cxn ang="0">
                  <a:pos x="978" y="313"/>
                </a:cxn>
                <a:cxn ang="0">
                  <a:pos x="933" y="300"/>
                </a:cxn>
                <a:cxn ang="0">
                  <a:pos x="916" y="280"/>
                </a:cxn>
                <a:cxn ang="0">
                  <a:pos x="881" y="269"/>
                </a:cxn>
                <a:cxn ang="0">
                  <a:pos x="865" y="242"/>
                </a:cxn>
                <a:cxn ang="0">
                  <a:pos x="833" y="247"/>
                </a:cxn>
                <a:cxn ang="0">
                  <a:pos x="830" y="271"/>
                </a:cxn>
                <a:cxn ang="0">
                  <a:pos x="815" y="276"/>
                </a:cxn>
                <a:cxn ang="0">
                  <a:pos x="791" y="223"/>
                </a:cxn>
                <a:cxn ang="0">
                  <a:pos x="760" y="222"/>
                </a:cxn>
                <a:cxn ang="0">
                  <a:pos x="770" y="197"/>
                </a:cxn>
                <a:cxn ang="0">
                  <a:pos x="695" y="182"/>
                </a:cxn>
                <a:cxn ang="0">
                  <a:pos x="666" y="178"/>
                </a:cxn>
                <a:cxn ang="0">
                  <a:pos x="578" y="214"/>
                </a:cxn>
                <a:cxn ang="0">
                  <a:pos x="563" y="182"/>
                </a:cxn>
                <a:cxn ang="0">
                  <a:pos x="425" y="154"/>
                </a:cxn>
                <a:cxn ang="0">
                  <a:pos x="403" y="12"/>
                </a:cxn>
                <a:cxn ang="0">
                  <a:pos x="345" y="0"/>
                </a:cxn>
                <a:cxn ang="0">
                  <a:pos x="344" y="93"/>
                </a:cxn>
                <a:cxn ang="0">
                  <a:pos x="0" y="92"/>
                </a:cxn>
              </a:cxnLst>
              <a:rect l="0" t="0" r="r" b="b"/>
              <a:pathLst>
                <a:path w="1305" h="1467">
                  <a:moveTo>
                    <a:pt x="0" y="92"/>
                  </a:moveTo>
                  <a:lnTo>
                    <a:pt x="9" y="298"/>
                  </a:lnTo>
                  <a:lnTo>
                    <a:pt x="59" y="465"/>
                  </a:lnTo>
                  <a:lnTo>
                    <a:pt x="66" y="681"/>
                  </a:lnTo>
                  <a:lnTo>
                    <a:pt x="101" y="854"/>
                  </a:lnTo>
                  <a:lnTo>
                    <a:pt x="55" y="943"/>
                  </a:lnTo>
                  <a:lnTo>
                    <a:pt x="122" y="1008"/>
                  </a:lnTo>
                  <a:lnTo>
                    <a:pt x="118" y="1467"/>
                  </a:lnTo>
                  <a:lnTo>
                    <a:pt x="1061" y="1450"/>
                  </a:lnTo>
                  <a:lnTo>
                    <a:pt x="1046" y="1360"/>
                  </a:lnTo>
                  <a:lnTo>
                    <a:pt x="1017" y="1327"/>
                  </a:lnTo>
                  <a:lnTo>
                    <a:pt x="944" y="1280"/>
                  </a:lnTo>
                  <a:lnTo>
                    <a:pt x="893" y="1224"/>
                  </a:lnTo>
                  <a:lnTo>
                    <a:pt x="767" y="1145"/>
                  </a:lnTo>
                  <a:lnTo>
                    <a:pt x="770" y="1009"/>
                  </a:lnTo>
                  <a:lnTo>
                    <a:pt x="743" y="924"/>
                  </a:lnTo>
                  <a:lnTo>
                    <a:pt x="845" y="794"/>
                  </a:lnTo>
                  <a:lnTo>
                    <a:pt x="839" y="666"/>
                  </a:lnTo>
                  <a:lnTo>
                    <a:pt x="864" y="645"/>
                  </a:lnTo>
                  <a:lnTo>
                    <a:pt x="990" y="539"/>
                  </a:lnTo>
                  <a:lnTo>
                    <a:pt x="1055" y="461"/>
                  </a:lnTo>
                  <a:lnTo>
                    <a:pt x="1138" y="395"/>
                  </a:lnTo>
                  <a:lnTo>
                    <a:pt x="1305" y="308"/>
                  </a:lnTo>
                  <a:lnTo>
                    <a:pt x="1244" y="314"/>
                  </a:lnTo>
                  <a:lnTo>
                    <a:pt x="1186" y="287"/>
                  </a:lnTo>
                  <a:lnTo>
                    <a:pt x="1093" y="297"/>
                  </a:lnTo>
                  <a:lnTo>
                    <a:pt x="1073" y="260"/>
                  </a:lnTo>
                  <a:lnTo>
                    <a:pt x="1043" y="275"/>
                  </a:lnTo>
                  <a:lnTo>
                    <a:pt x="978" y="313"/>
                  </a:lnTo>
                  <a:lnTo>
                    <a:pt x="933" y="300"/>
                  </a:lnTo>
                  <a:lnTo>
                    <a:pt x="916" y="280"/>
                  </a:lnTo>
                  <a:lnTo>
                    <a:pt x="881" y="269"/>
                  </a:lnTo>
                  <a:lnTo>
                    <a:pt x="865" y="242"/>
                  </a:lnTo>
                  <a:lnTo>
                    <a:pt x="833" y="247"/>
                  </a:lnTo>
                  <a:lnTo>
                    <a:pt x="830" y="271"/>
                  </a:lnTo>
                  <a:lnTo>
                    <a:pt x="815" y="276"/>
                  </a:lnTo>
                  <a:lnTo>
                    <a:pt x="791" y="223"/>
                  </a:lnTo>
                  <a:lnTo>
                    <a:pt x="760" y="222"/>
                  </a:lnTo>
                  <a:lnTo>
                    <a:pt x="770" y="197"/>
                  </a:lnTo>
                  <a:lnTo>
                    <a:pt x="695" y="182"/>
                  </a:lnTo>
                  <a:lnTo>
                    <a:pt x="666" y="178"/>
                  </a:lnTo>
                  <a:lnTo>
                    <a:pt x="578" y="214"/>
                  </a:lnTo>
                  <a:lnTo>
                    <a:pt x="563" y="182"/>
                  </a:lnTo>
                  <a:lnTo>
                    <a:pt x="425" y="154"/>
                  </a:lnTo>
                  <a:lnTo>
                    <a:pt x="403" y="12"/>
                  </a:lnTo>
                  <a:lnTo>
                    <a:pt x="345" y="0"/>
                  </a:lnTo>
                  <a:lnTo>
                    <a:pt x="344" y="93"/>
                  </a:lnTo>
                  <a:lnTo>
                    <a:pt x="0" y="9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8" name="Freeform 54"/>
            <p:cNvSpPr>
              <a:spLocks/>
            </p:cNvSpPr>
            <p:nvPr/>
          </p:nvSpPr>
          <p:spPr bwMode="gray">
            <a:xfrm>
              <a:off x="932839" y="9074885"/>
              <a:ext cx="515130" cy="820440"/>
            </a:xfrm>
            <a:custGeom>
              <a:avLst/>
              <a:gdLst/>
              <a:ahLst/>
              <a:cxnLst>
                <a:cxn ang="0">
                  <a:pos x="0" y="1038"/>
                </a:cxn>
                <a:cxn ang="0">
                  <a:pos x="3" y="992"/>
                </a:cxn>
                <a:cxn ang="0">
                  <a:pos x="48" y="853"/>
                </a:cxn>
                <a:cxn ang="0">
                  <a:pos x="117" y="760"/>
                </a:cxn>
                <a:cxn ang="0">
                  <a:pos x="95" y="734"/>
                </a:cxn>
                <a:cxn ang="0">
                  <a:pos x="103" y="644"/>
                </a:cxn>
                <a:cxn ang="0">
                  <a:pos x="69" y="539"/>
                </a:cxn>
                <a:cxn ang="0">
                  <a:pos x="56" y="402"/>
                </a:cxn>
                <a:cxn ang="0">
                  <a:pos x="108" y="253"/>
                </a:cxn>
                <a:cxn ang="0">
                  <a:pos x="182" y="149"/>
                </a:cxn>
                <a:cxn ang="0">
                  <a:pos x="179" y="120"/>
                </a:cxn>
                <a:cxn ang="0">
                  <a:pos x="233" y="28"/>
                </a:cxn>
                <a:cxn ang="0">
                  <a:pos x="657" y="0"/>
                </a:cxn>
                <a:cxn ang="0">
                  <a:pos x="676" y="23"/>
                </a:cxn>
                <a:cxn ang="0">
                  <a:pos x="657" y="783"/>
                </a:cxn>
                <a:cxn ang="0">
                  <a:pos x="703" y="1150"/>
                </a:cxn>
                <a:cxn ang="0">
                  <a:pos x="686" y="1167"/>
                </a:cxn>
                <a:cxn ang="0">
                  <a:pos x="659" y="1150"/>
                </a:cxn>
                <a:cxn ang="0">
                  <a:pos x="625" y="1167"/>
                </a:cxn>
                <a:cxn ang="0">
                  <a:pos x="597" y="1147"/>
                </a:cxn>
                <a:cxn ang="0">
                  <a:pos x="595" y="1159"/>
                </a:cxn>
                <a:cxn ang="0">
                  <a:pos x="560" y="1163"/>
                </a:cxn>
                <a:cxn ang="0">
                  <a:pos x="516" y="1184"/>
                </a:cxn>
                <a:cxn ang="0">
                  <a:pos x="501" y="1172"/>
                </a:cxn>
                <a:cxn ang="0">
                  <a:pos x="479" y="1214"/>
                </a:cxn>
                <a:cxn ang="0">
                  <a:pos x="459" y="1223"/>
                </a:cxn>
                <a:cxn ang="0">
                  <a:pos x="389" y="1106"/>
                </a:cxn>
                <a:cxn ang="0">
                  <a:pos x="401" y="1022"/>
                </a:cxn>
                <a:cxn ang="0">
                  <a:pos x="0" y="1038"/>
                </a:cxn>
              </a:cxnLst>
              <a:rect l="0" t="0" r="r" b="b"/>
              <a:pathLst>
                <a:path w="703" h="1223">
                  <a:moveTo>
                    <a:pt x="0" y="1038"/>
                  </a:moveTo>
                  <a:lnTo>
                    <a:pt x="3" y="992"/>
                  </a:lnTo>
                  <a:lnTo>
                    <a:pt x="48" y="853"/>
                  </a:lnTo>
                  <a:lnTo>
                    <a:pt x="117" y="760"/>
                  </a:lnTo>
                  <a:lnTo>
                    <a:pt x="95" y="734"/>
                  </a:lnTo>
                  <a:lnTo>
                    <a:pt x="103" y="644"/>
                  </a:lnTo>
                  <a:lnTo>
                    <a:pt x="69" y="539"/>
                  </a:lnTo>
                  <a:lnTo>
                    <a:pt x="56" y="402"/>
                  </a:lnTo>
                  <a:lnTo>
                    <a:pt x="108" y="253"/>
                  </a:lnTo>
                  <a:lnTo>
                    <a:pt x="182" y="149"/>
                  </a:lnTo>
                  <a:lnTo>
                    <a:pt x="179" y="120"/>
                  </a:lnTo>
                  <a:lnTo>
                    <a:pt x="233" y="28"/>
                  </a:lnTo>
                  <a:lnTo>
                    <a:pt x="657" y="0"/>
                  </a:lnTo>
                  <a:lnTo>
                    <a:pt x="676" y="23"/>
                  </a:lnTo>
                  <a:lnTo>
                    <a:pt x="657" y="783"/>
                  </a:lnTo>
                  <a:lnTo>
                    <a:pt x="703" y="1150"/>
                  </a:lnTo>
                  <a:lnTo>
                    <a:pt x="686" y="1167"/>
                  </a:lnTo>
                  <a:lnTo>
                    <a:pt x="659" y="1150"/>
                  </a:lnTo>
                  <a:lnTo>
                    <a:pt x="625" y="1167"/>
                  </a:lnTo>
                  <a:lnTo>
                    <a:pt x="597" y="1147"/>
                  </a:lnTo>
                  <a:lnTo>
                    <a:pt x="595" y="1159"/>
                  </a:lnTo>
                  <a:lnTo>
                    <a:pt x="560" y="1163"/>
                  </a:lnTo>
                  <a:lnTo>
                    <a:pt x="516" y="1184"/>
                  </a:lnTo>
                  <a:lnTo>
                    <a:pt x="501" y="1172"/>
                  </a:lnTo>
                  <a:lnTo>
                    <a:pt x="479" y="1214"/>
                  </a:lnTo>
                  <a:lnTo>
                    <a:pt x="459" y="1223"/>
                  </a:lnTo>
                  <a:lnTo>
                    <a:pt x="389" y="1106"/>
                  </a:lnTo>
                  <a:lnTo>
                    <a:pt x="401" y="1022"/>
                  </a:lnTo>
                  <a:lnTo>
                    <a:pt x="0" y="103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9" name="Freeform 55"/>
            <p:cNvSpPr>
              <a:spLocks/>
            </p:cNvSpPr>
            <p:nvPr/>
          </p:nvSpPr>
          <p:spPr bwMode="gray">
            <a:xfrm>
              <a:off x="-848165" y="7722703"/>
              <a:ext cx="1197093" cy="551884"/>
            </a:xfrm>
            <a:custGeom>
              <a:avLst/>
              <a:gdLst/>
              <a:ahLst/>
              <a:cxnLst>
                <a:cxn ang="0">
                  <a:pos x="0" y="500"/>
                </a:cxn>
                <a:cxn ang="0">
                  <a:pos x="46" y="0"/>
                </a:cxn>
                <a:cxn ang="0">
                  <a:pos x="1055" y="62"/>
                </a:cxn>
                <a:cxn ang="0">
                  <a:pos x="1124" y="113"/>
                </a:cxn>
                <a:cxn ang="0">
                  <a:pos x="1244" y="108"/>
                </a:cxn>
                <a:cxn ang="0">
                  <a:pos x="1301" y="121"/>
                </a:cxn>
                <a:cxn ang="0">
                  <a:pos x="1368" y="151"/>
                </a:cxn>
                <a:cxn ang="0">
                  <a:pos x="1403" y="193"/>
                </a:cxn>
                <a:cxn ang="0">
                  <a:pos x="1433" y="203"/>
                </a:cxn>
                <a:cxn ang="0">
                  <a:pos x="1489" y="358"/>
                </a:cxn>
                <a:cxn ang="0">
                  <a:pos x="1490" y="406"/>
                </a:cxn>
                <a:cxn ang="0">
                  <a:pos x="1527" y="478"/>
                </a:cxn>
                <a:cxn ang="0">
                  <a:pos x="1545" y="597"/>
                </a:cxn>
                <a:cxn ang="0">
                  <a:pos x="1536" y="633"/>
                </a:cxn>
                <a:cxn ang="0">
                  <a:pos x="1559" y="672"/>
                </a:cxn>
                <a:cxn ang="0">
                  <a:pos x="1638" y="821"/>
                </a:cxn>
                <a:cxn ang="0">
                  <a:pos x="909" y="812"/>
                </a:cxn>
                <a:cxn ang="0">
                  <a:pos x="359" y="780"/>
                </a:cxn>
                <a:cxn ang="0">
                  <a:pos x="375" y="531"/>
                </a:cxn>
                <a:cxn ang="0">
                  <a:pos x="0" y="500"/>
                </a:cxn>
              </a:cxnLst>
              <a:rect l="0" t="0" r="r" b="b"/>
              <a:pathLst>
                <a:path w="1638" h="821">
                  <a:moveTo>
                    <a:pt x="0" y="500"/>
                  </a:moveTo>
                  <a:lnTo>
                    <a:pt x="46" y="0"/>
                  </a:lnTo>
                  <a:lnTo>
                    <a:pt x="1055" y="62"/>
                  </a:lnTo>
                  <a:lnTo>
                    <a:pt x="1124" y="113"/>
                  </a:lnTo>
                  <a:lnTo>
                    <a:pt x="1244" y="108"/>
                  </a:lnTo>
                  <a:lnTo>
                    <a:pt x="1301" y="121"/>
                  </a:lnTo>
                  <a:lnTo>
                    <a:pt x="1368" y="151"/>
                  </a:lnTo>
                  <a:lnTo>
                    <a:pt x="1403" y="193"/>
                  </a:lnTo>
                  <a:lnTo>
                    <a:pt x="1433" y="203"/>
                  </a:lnTo>
                  <a:lnTo>
                    <a:pt x="1489" y="358"/>
                  </a:lnTo>
                  <a:lnTo>
                    <a:pt x="1490" y="406"/>
                  </a:lnTo>
                  <a:lnTo>
                    <a:pt x="1527" y="478"/>
                  </a:lnTo>
                  <a:lnTo>
                    <a:pt x="1545" y="597"/>
                  </a:lnTo>
                  <a:lnTo>
                    <a:pt x="1536" y="633"/>
                  </a:lnTo>
                  <a:lnTo>
                    <a:pt x="1559" y="672"/>
                  </a:lnTo>
                  <a:lnTo>
                    <a:pt x="1638" y="821"/>
                  </a:lnTo>
                  <a:lnTo>
                    <a:pt x="909" y="812"/>
                  </a:lnTo>
                  <a:lnTo>
                    <a:pt x="359" y="780"/>
                  </a:lnTo>
                  <a:lnTo>
                    <a:pt x="375" y="531"/>
                  </a:lnTo>
                  <a:lnTo>
                    <a:pt x="0" y="500"/>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0" name="Freeform 56"/>
            <p:cNvSpPr>
              <a:spLocks/>
            </p:cNvSpPr>
            <p:nvPr/>
          </p:nvSpPr>
          <p:spPr bwMode="gray">
            <a:xfrm>
              <a:off x="-3093080" y="7546798"/>
              <a:ext cx="923430" cy="1311899"/>
            </a:xfrm>
            <a:custGeom>
              <a:avLst/>
              <a:gdLst/>
              <a:ahLst/>
              <a:cxnLst>
                <a:cxn ang="0">
                  <a:pos x="0" y="717"/>
                </a:cxn>
                <a:cxn ang="0">
                  <a:pos x="58" y="831"/>
                </a:cxn>
                <a:cxn ang="0">
                  <a:pos x="802" y="1953"/>
                </a:cxn>
                <a:cxn ang="0">
                  <a:pos x="832" y="1692"/>
                </a:cxn>
                <a:cxn ang="0">
                  <a:pos x="877" y="1677"/>
                </a:cxn>
                <a:cxn ang="0">
                  <a:pos x="952" y="1722"/>
                </a:cxn>
                <a:cxn ang="0">
                  <a:pos x="1018" y="1489"/>
                </a:cxn>
                <a:cxn ang="0">
                  <a:pos x="1262" y="251"/>
                </a:cxn>
                <a:cxn ang="0">
                  <a:pos x="723" y="134"/>
                </a:cxn>
                <a:cxn ang="0">
                  <a:pos x="188" y="0"/>
                </a:cxn>
                <a:cxn ang="0">
                  <a:pos x="0" y="717"/>
                </a:cxn>
              </a:cxnLst>
              <a:rect l="0" t="0" r="r" b="b"/>
              <a:pathLst>
                <a:path w="1262" h="1953">
                  <a:moveTo>
                    <a:pt x="0" y="717"/>
                  </a:moveTo>
                  <a:lnTo>
                    <a:pt x="58" y="831"/>
                  </a:lnTo>
                  <a:lnTo>
                    <a:pt x="802" y="1953"/>
                  </a:lnTo>
                  <a:lnTo>
                    <a:pt x="832" y="1692"/>
                  </a:lnTo>
                  <a:lnTo>
                    <a:pt x="877" y="1677"/>
                  </a:lnTo>
                  <a:lnTo>
                    <a:pt x="952" y="1722"/>
                  </a:lnTo>
                  <a:lnTo>
                    <a:pt x="1018" y="1489"/>
                  </a:lnTo>
                  <a:lnTo>
                    <a:pt x="1262" y="251"/>
                  </a:lnTo>
                  <a:lnTo>
                    <a:pt x="723" y="134"/>
                  </a:lnTo>
                  <a:lnTo>
                    <a:pt x="188" y="0"/>
                  </a:lnTo>
                  <a:lnTo>
                    <a:pt x="0" y="71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1" name="Freeform 57"/>
            <p:cNvSpPr>
              <a:spLocks/>
            </p:cNvSpPr>
            <p:nvPr/>
          </p:nvSpPr>
          <p:spPr bwMode="gray">
            <a:xfrm>
              <a:off x="3360684" y="7011028"/>
              <a:ext cx="234150" cy="464603"/>
            </a:xfrm>
            <a:custGeom>
              <a:avLst/>
              <a:gdLst/>
              <a:ahLst/>
              <a:cxnLst>
                <a:cxn ang="0">
                  <a:pos x="0" y="475"/>
                </a:cxn>
                <a:cxn ang="0">
                  <a:pos x="18" y="322"/>
                </a:cxn>
                <a:cxn ang="0">
                  <a:pos x="54" y="251"/>
                </a:cxn>
                <a:cxn ang="0">
                  <a:pos x="58" y="92"/>
                </a:cxn>
                <a:cxn ang="0">
                  <a:pos x="57" y="32"/>
                </a:cxn>
                <a:cxn ang="0">
                  <a:pos x="114" y="0"/>
                </a:cxn>
                <a:cxn ang="0">
                  <a:pos x="248" y="431"/>
                </a:cxn>
                <a:cxn ang="0">
                  <a:pos x="316" y="526"/>
                </a:cxn>
                <a:cxn ang="0">
                  <a:pos x="322" y="544"/>
                </a:cxn>
                <a:cxn ang="0">
                  <a:pos x="312" y="585"/>
                </a:cxn>
                <a:cxn ang="0">
                  <a:pos x="249" y="634"/>
                </a:cxn>
                <a:cxn ang="0">
                  <a:pos x="30" y="691"/>
                </a:cxn>
                <a:cxn ang="0">
                  <a:pos x="0" y="475"/>
                </a:cxn>
              </a:cxnLst>
              <a:rect l="0" t="0" r="r" b="b"/>
              <a:pathLst>
                <a:path w="322" h="691">
                  <a:moveTo>
                    <a:pt x="0" y="475"/>
                  </a:moveTo>
                  <a:lnTo>
                    <a:pt x="18" y="322"/>
                  </a:lnTo>
                  <a:lnTo>
                    <a:pt x="54" y="251"/>
                  </a:lnTo>
                  <a:lnTo>
                    <a:pt x="58" y="92"/>
                  </a:lnTo>
                  <a:lnTo>
                    <a:pt x="57" y="32"/>
                  </a:lnTo>
                  <a:lnTo>
                    <a:pt x="114" y="0"/>
                  </a:lnTo>
                  <a:lnTo>
                    <a:pt x="248" y="431"/>
                  </a:lnTo>
                  <a:lnTo>
                    <a:pt x="316" y="526"/>
                  </a:lnTo>
                  <a:lnTo>
                    <a:pt x="322" y="544"/>
                  </a:lnTo>
                  <a:lnTo>
                    <a:pt x="312" y="585"/>
                  </a:lnTo>
                  <a:lnTo>
                    <a:pt x="249" y="634"/>
                  </a:lnTo>
                  <a:lnTo>
                    <a:pt x="30" y="691"/>
                  </a:lnTo>
                  <a:lnTo>
                    <a:pt x="0" y="475"/>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2" name="Freeform 58"/>
            <p:cNvSpPr>
              <a:spLocks/>
            </p:cNvSpPr>
            <p:nvPr/>
          </p:nvSpPr>
          <p:spPr bwMode="gray">
            <a:xfrm>
              <a:off x="3100192" y="7762986"/>
              <a:ext cx="191710" cy="406863"/>
            </a:xfrm>
            <a:custGeom>
              <a:avLst/>
              <a:gdLst/>
              <a:ahLst/>
              <a:cxnLst>
                <a:cxn ang="0">
                  <a:pos x="0" y="448"/>
                </a:cxn>
                <a:cxn ang="0">
                  <a:pos x="14" y="412"/>
                </a:cxn>
                <a:cxn ang="0">
                  <a:pos x="59" y="381"/>
                </a:cxn>
                <a:cxn ang="0">
                  <a:pos x="82" y="332"/>
                </a:cxn>
                <a:cxn ang="0">
                  <a:pos x="121" y="295"/>
                </a:cxn>
                <a:cxn ang="0">
                  <a:pos x="9" y="203"/>
                </a:cxn>
                <a:cxn ang="0">
                  <a:pos x="6" y="116"/>
                </a:cxn>
                <a:cxn ang="0">
                  <a:pos x="58" y="0"/>
                </a:cxn>
                <a:cxn ang="0">
                  <a:pos x="228" y="57"/>
                </a:cxn>
                <a:cxn ang="0">
                  <a:pos x="230" y="80"/>
                </a:cxn>
                <a:cxn ang="0">
                  <a:pos x="211" y="146"/>
                </a:cxn>
                <a:cxn ang="0">
                  <a:pos x="191" y="164"/>
                </a:cxn>
                <a:cxn ang="0">
                  <a:pos x="188" y="197"/>
                </a:cxn>
                <a:cxn ang="0">
                  <a:pos x="206" y="207"/>
                </a:cxn>
                <a:cxn ang="0">
                  <a:pos x="224" y="203"/>
                </a:cxn>
                <a:cxn ang="0">
                  <a:pos x="242" y="205"/>
                </a:cxn>
                <a:cxn ang="0">
                  <a:pos x="238" y="191"/>
                </a:cxn>
                <a:cxn ang="0">
                  <a:pos x="247" y="197"/>
                </a:cxn>
                <a:cxn ang="0">
                  <a:pos x="260" y="237"/>
                </a:cxn>
                <a:cxn ang="0">
                  <a:pos x="262" y="364"/>
                </a:cxn>
                <a:cxn ang="0">
                  <a:pos x="258" y="331"/>
                </a:cxn>
                <a:cxn ang="0">
                  <a:pos x="248" y="301"/>
                </a:cxn>
                <a:cxn ang="0">
                  <a:pos x="245" y="319"/>
                </a:cxn>
                <a:cxn ang="0">
                  <a:pos x="251" y="347"/>
                </a:cxn>
                <a:cxn ang="0">
                  <a:pos x="245" y="364"/>
                </a:cxn>
                <a:cxn ang="0">
                  <a:pos x="248" y="398"/>
                </a:cxn>
                <a:cxn ang="0">
                  <a:pos x="234" y="433"/>
                </a:cxn>
                <a:cxn ang="0">
                  <a:pos x="218" y="435"/>
                </a:cxn>
                <a:cxn ang="0">
                  <a:pos x="224" y="464"/>
                </a:cxn>
                <a:cxn ang="0">
                  <a:pos x="198" y="507"/>
                </a:cxn>
                <a:cxn ang="0">
                  <a:pos x="163" y="605"/>
                </a:cxn>
                <a:cxn ang="0">
                  <a:pos x="145" y="606"/>
                </a:cxn>
                <a:cxn ang="0">
                  <a:pos x="151" y="567"/>
                </a:cxn>
                <a:cxn ang="0">
                  <a:pos x="140" y="549"/>
                </a:cxn>
                <a:cxn ang="0">
                  <a:pos x="97" y="553"/>
                </a:cxn>
                <a:cxn ang="0">
                  <a:pos x="33" y="513"/>
                </a:cxn>
                <a:cxn ang="0">
                  <a:pos x="11" y="496"/>
                </a:cxn>
                <a:cxn ang="0">
                  <a:pos x="0" y="448"/>
                </a:cxn>
              </a:cxnLst>
              <a:rect l="0" t="0" r="r" b="b"/>
              <a:pathLst>
                <a:path w="262" h="606">
                  <a:moveTo>
                    <a:pt x="0" y="448"/>
                  </a:moveTo>
                  <a:lnTo>
                    <a:pt x="14" y="412"/>
                  </a:lnTo>
                  <a:lnTo>
                    <a:pt x="59" y="381"/>
                  </a:lnTo>
                  <a:lnTo>
                    <a:pt x="82" y="332"/>
                  </a:lnTo>
                  <a:lnTo>
                    <a:pt x="121" y="295"/>
                  </a:lnTo>
                  <a:lnTo>
                    <a:pt x="9" y="203"/>
                  </a:lnTo>
                  <a:lnTo>
                    <a:pt x="6" y="116"/>
                  </a:lnTo>
                  <a:lnTo>
                    <a:pt x="58" y="0"/>
                  </a:lnTo>
                  <a:lnTo>
                    <a:pt x="228" y="57"/>
                  </a:lnTo>
                  <a:lnTo>
                    <a:pt x="230" y="80"/>
                  </a:lnTo>
                  <a:lnTo>
                    <a:pt x="211" y="146"/>
                  </a:lnTo>
                  <a:lnTo>
                    <a:pt x="191" y="164"/>
                  </a:lnTo>
                  <a:lnTo>
                    <a:pt x="188" y="197"/>
                  </a:lnTo>
                  <a:lnTo>
                    <a:pt x="206" y="207"/>
                  </a:lnTo>
                  <a:lnTo>
                    <a:pt x="224" y="203"/>
                  </a:lnTo>
                  <a:lnTo>
                    <a:pt x="242" y="205"/>
                  </a:lnTo>
                  <a:lnTo>
                    <a:pt x="238" y="191"/>
                  </a:lnTo>
                  <a:lnTo>
                    <a:pt x="247" y="197"/>
                  </a:lnTo>
                  <a:lnTo>
                    <a:pt x="260" y="237"/>
                  </a:lnTo>
                  <a:lnTo>
                    <a:pt x="262" y="364"/>
                  </a:lnTo>
                  <a:lnTo>
                    <a:pt x="258" y="331"/>
                  </a:lnTo>
                  <a:lnTo>
                    <a:pt x="248" y="301"/>
                  </a:lnTo>
                  <a:lnTo>
                    <a:pt x="245" y="319"/>
                  </a:lnTo>
                  <a:lnTo>
                    <a:pt x="251" y="347"/>
                  </a:lnTo>
                  <a:lnTo>
                    <a:pt x="245" y="364"/>
                  </a:lnTo>
                  <a:lnTo>
                    <a:pt x="248" y="398"/>
                  </a:lnTo>
                  <a:lnTo>
                    <a:pt x="234" y="433"/>
                  </a:lnTo>
                  <a:lnTo>
                    <a:pt x="218" y="435"/>
                  </a:lnTo>
                  <a:lnTo>
                    <a:pt x="224" y="464"/>
                  </a:lnTo>
                  <a:lnTo>
                    <a:pt x="198" y="507"/>
                  </a:lnTo>
                  <a:lnTo>
                    <a:pt x="163" y="605"/>
                  </a:lnTo>
                  <a:lnTo>
                    <a:pt x="145" y="606"/>
                  </a:lnTo>
                  <a:lnTo>
                    <a:pt x="151" y="567"/>
                  </a:lnTo>
                  <a:lnTo>
                    <a:pt x="140" y="549"/>
                  </a:lnTo>
                  <a:lnTo>
                    <a:pt x="97" y="553"/>
                  </a:lnTo>
                  <a:lnTo>
                    <a:pt x="33" y="513"/>
                  </a:lnTo>
                  <a:lnTo>
                    <a:pt x="11" y="496"/>
                  </a:lnTo>
                  <a:lnTo>
                    <a:pt x="0" y="44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3" name="Freeform 59"/>
            <p:cNvSpPr>
              <a:spLocks/>
            </p:cNvSpPr>
            <p:nvPr/>
          </p:nvSpPr>
          <p:spPr bwMode="gray">
            <a:xfrm>
              <a:off x="-1781839" y="8658622"/>
              <a:ext cx="1020017" cy="958747"/>
            </a:xfrm>
            <a:custGeom>
              <a:avLst/>
              <a:gdLst/>
              <a:ahLst/>
              <a:cxnLst>
                <a:cxn ang="0">
                  <a:pos x="0" y="1402"/>
                </a:cxn>
                <a:cxn ang="0">
                  <a:pos x="174" y="1427"/>
                </a:cxn>
                <a:cxn ang="0">
                  <a:pos x="191" y="1319"/>
                </a:cxn>
                <a:cxn ang="0">
                  <a:pos x="544" y="1364"/>
                </a:cxn>
                <a:cxn ang="0">
                  <a:pos x="528" y="1312"/>
                </a:cxn>
                <a:cxn ang="0">
                  <a:pos x="583" y="1317"/>
                </a:cxn>
                <a:cxn ang="0">
                  <a:pos x="1281" y="1384"/>
                </a:cxn>
                <a:cxn ang="0">
                  <a:pos x="1385" y="261"/>
                </a:cxn>
                <a:cxn ang="0">
                  <a:pos x="1396" y="130"/>
                </a:cxn>
                <a:cxn ang="0">
                  <a:pos x="802" y="78"/>
                </a:cxn>
                <a:cxn ang="0">
                  <a:pos x="206" y="0"/>
                </a:cxn>
                <a:cxn ang="0">
                  <a:pos x="0" y="1402"/>
                </a:cxn>
              </a:cxnLst>
              <a:rect l="0" t="0" r="r" b="b"/>
              <a:pathLst>
                <a:path w="1396" h="1427">
                  <a:moveTo>
                    <a:pt x="0" y="1402"/>
                  </a:moveTo>
                  <a:lnTo>
                    <a:pt x="174" y="1427"/>
                  </a:lnTo>
                  <a:lnTo>
                    <a:pt x="191" y="1319"/>
                  </a:lnTo>
                  <a:lnTo>
                    <a:pt x="544" y="1364"/>
                  </a:lnTo>
                  <a:lnTo>
                    <a:pt x="528" y="1312"/>
                  </a:lnTo>
                  <a:lnTo>
                    <a:pt x="583" y="1317"/>
                  </a:lnTo>
                  <a:lnTo>
                    <a:pt x="1281" y="1384"/>
                  </a:lnTo>
                  <a:lnTo>
                    <a:pt x="1385" y="261"/>
                  </a:lnTo>
                  <a:lnTo>
                    <a:pt x="1396" y="130"/>
                  </a:lnTo>
                  <a:lnTo>
                    <a:pt x="802" y="78"/>
                  </a:lnTo>
                  <a:lnTo>
                    <a:pt x="206" y="0"/>
                  </a:lnTo>
                  <a:lnTo>
                    <a:pt x="0" y="140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4" name="Freeform 60"/>
            <p:cNvSpPr>
              <a:spLocks/>
            </p:cNvSpPr>
            <p:nvPr/>
          </p:nvSpPr>
          <p:spPr bwMode="gray">
            <a:xfrm>
              <a:off x="2438718" y="7126507"/>
              <a:ext cx="859038" cy="706304"/>
            </a:xfrm>
            <a:custGeom>
              <a:avLst/>
              <a:gdLst/>
              <a:ahLst/>
              <a:cxnLst>
                <a:cxn ang="0">
                  <a:pos x="0" y="906"/>
                </a:cxn>
                <a:cxn ang="0">
                  <a:pos x="38" y="965"/>
                </a:cxn>
                <a:cxn ang="0">
                  <a:pos x="803" y="819"/>
                </a:cxn>
                <a:cxn ang="0">
                  <a:pos x="856" y="847"/>
                </a:cxn>
                <a:cxn ang="0">
                  <a:pos x="887" y="906"/>
                </a:cxn>
                <a:cxn ang="0">
                  <a:pos x="962" y="949"/>
                </a:cxn>
                <a:cxn ang="0">
                  <a:pos x="1132" y="1006"/>
                </a:cxn>
                <a:cxn ang="0">
                  <a:pos x="1134" y="1029"/>
                </a:cxn>
                <a:cxn ang="0">
                  <a:pos x="1145" y="1052"/>
                </a:cxn>
                <a:cxn ang="0">
                  <a:pos x="1156" y="1039"/>
                </a:cxn>
                <a:cxn ang="0">
                  <a:pos x="1172" y="989"/>
                </a:cxn>
                <a:cxn ang="0">
                  <a:pos x="1173" y="900"/>
                </a:cxn>
                <a:cxn ang="0">
                  <a:pos x="1145" y="730"/>
                </a:cxn>
                <a:cxn ang="0">
                  <a:pos x="1143" y="551"/>
                </a:cxn>
                <a:cxn ang="0">
                  <a:pos x="1113" y="410"/>
                </a:cxn>
                <a:cxn ang="0">
                  <a:pos x="1062" y="294"/>
                </a:cxn>
                <a:cxn ang="0">
                  <a:pos x="1047" y="178"/>
                </a:cxn>
                <a:cxn ang="0">
                  <a:pos x="998" y="0"/>
                </a:cxn>
                <a:cxn ang="0">
                  <a:pos x="763" y="59"/>
                </a:cxn>
                <a:cxn ang="0">
                  <a:pos x="748" y="57"/>
                </a:cxn>
                <a:cxn ang="0">
                  <a:pos x="673" y="115"/>
                </a:cxn>
                <a:cxn ang="0">
                  <a:pos x="609" y="209"/>
                </a:cxn>
                <a:cxn ang="0">
                  <a:pos x="604" y="248"/>
                </a:cxn>
                <a:cxn ang="0">
                  <a:pos x="573" y="290"/>
                </a:cxn>
                <a:cxn ang="0">
                  <a:pos x="522" y="337"/>
                </a:cxn>
                <a:cxn ang="0">
                  <a:pos x="544" y="370"/>
                </a:cxn>
                <a:cxn ang="0">
                  <a:pos x="550" y="346"/>
                </a:cxn>
                <a:cxn ang="0">
                  <a:pos x="567" y="353"/>
                </a:cxn>
                <a:cxn ang="0">
                  <a:pos x="557" y="364"/>
                </a:cxn>
                <a:cxn ang="0">
                  <a:pos x="568" y="370"/>
                </a:cxn>
                <a:cxn ang="0">
                  <a:pos x="560" y="394"/>
                </a:cxn>
                <a:cxn ang="0">
                  <a:pos x="550" y="391"/>
                </a:cxn>
                <a:cxn ang="0">
                  <a:pos x="548" y="402"/>
                </a:cxn>
                <a:cxn ang="0">
                  <a:pos x="572" y="437"/>
                </a:cxn>
                <a:cxn ang="0">
                  <a:pos x="574" y="467"/>
                </a:cxn>
                <a:cxn ang="0">
                  <a:pos x="537" y="484"/>
                </a:cxn>
                <a:cxn ang="0">
                  <a:pos x="500" y="541"/>
                </a:cxn>
                <a:cxn ang="0">
                  <a:pos x="458" y="570"/>
                </a:cxn>
                <a:cxn ang="0">
                  <a:pos x="385" y="575"/>
                </a:cxn>
                <a:cxn ang="0">
                  <a:pos x="359" y="596"/>
                </a:cxn>
                <a:cxn ang="0">
                  <a:pos x="315" y="577"/>
                </a:cxn>
                <a:cxn ang="0">
                  <a:pos x="188" y="592"/>
                </a:cxn>
                <a:cxn ang="0">
                  <a:pos x="93" y="631"/>
                </a:cxn>
                <a:cxn ang="0">
                  <a:pos x="98" y="663"/>
                </a:cxn>
                <a:cxn ang="0">
                  <a:pos x="93" y="679"/>
                </a:cxn>
                <a:cxn ang="0">
                  <a:pos x="99" y="679"/>
                </a:cxn>
                <a:cxn ang="0">
                  <a:pos x="113" y="711"/>
                </a:cxn>
                <a:cxn ang="0">
                  <a:pos x="127" y="710"/>
                </a:cxn>
                <a:cxn ang="0">
                  <a:pos x="142" y="742"/>
                </a:cxn>
                <a:cxn ang="0">
                  <a:pos x="140" y="754"/>
                </a:cxn>
                <a:cxn ang="0">
                  <a:pos x="114" y="772"/>
                </a:cxn>
                <a:cxn ang="0">
                  <a:pos x="104" y="808"/>
                </a:cxn>
                <a:cxn ang="0">
                  <a:pos x="0" y="906"/>
                </a:cxn>
              </a:cxnLst>
              <a:rect l="0" t="0" r="r" b="b"/>
              <a:pathLst>
                <a:path w="1173" h="1052">
                  <a:moveTo>
                    <a:pt x="0" y="906"/>
                  </a:moveTo>
                  <a:lnTo>
                    <a:pt x="38" y="965"/>
                  </a:lnTo>
                  <a:lnTo>
                    <a:pt x="803" y="819"/>
                  </a:lnTo>
                  <a:lnTo>
                    <a:pt x="856" y="847"/>
                  </a:lnTo>
                  <a:lnTo>
                    <a:pt x="887" y="906"/>
                  </a:lnTo>
                  <a:lnTo>
                    <a:pt x="962" y="949"/>
                  </a:lnTo>
                  <a:lnTo>
                    <a:pt x="1132" y="1006"/>
                  </a:lnTo>
                  <a:lnTo>
                    <a:pt x="1134" y="1029"/>
                  </a:lnTo>
                  <a:lnTo>
                    <a:pt x="1145" y="1052"/>
                  </a:lnTo>
                  <a:lnTo>
                    <a:pt x="1156" y="1039"/>
                  </a:lnTo>
                  <a:lnTo>
                    <a:pt x="1172" y="989"/>
                  </a:lnTo>
                  <a:lnTo>
                    <a:pt x="1173" y="900"/>
                  </a:lnTo>
                  <a:lnTo>
                    <a:pt x="1145" y="730"/>
                  </a:lnTo>
                  <a:lnTo>
                    <a:pt x="1143" y="551"/>
                  </a:lnTo>
                  <a:lnTo>
                    <a:pt x="1113" y="410"/>
                  </a:lnTo>
                  <a:lnTo>
                    <a:pt x="1062" y="294"/>
                  </a:lnTo>
                  <a:lnTo>
                    <a:pt x="1047" y="178"/>
                  </a:lnTo>
                  <a:lnTo>
                    <a:pt x="998" y="0"/>
                  </a:lnTo>
                  <a:lnTo>
                    <a:pt x="763" y="59"/>
                  </a:lnTo>
                  <a:lnTo>
                    <a:pt x="748" y="57"/>
                  </a:lnTo>
                  <a:lnTo>
                    <a:pt x="673" y="115"/>
                  </a:lnTo>
                  <a:lnTo>
                    <a:pt x="609" y="209"/>
                  </a:lnTo>
                  <a:lnTo>
                    <a:pt x="604" y="248"/>
                  </a:lnTo>
                  <a:lnTo>
                    <a:pt x="573" y="290"/>
                  </a:lnTo>
                  <a:lnTo>
                    <a:pt x="522" y="337"/>
                  </a:lnTo>
                  <a:lnTo>
                    <a:pt x="544" y="370"/>
                  </a:lnTo>
                  <a:lnTo>
                    <a:pt x="550" y="346"/>
                  </a:lnTo>
                  <a:lnTo>
                    <a:pt x="567" y="353"/>
                  </a:lnTo>
                  <a:lnTo>
                    <a:pt x="557" y="364"/>
                  </a:lnTo>
                  <a:lnTo>
                    <a:pt x="568" y="370"/>
                  </a:lnTo>
                  <a:lnTo>
                    <a:pt x="560" y="394"/>
                  </a:lnTo>
                  <a:lnTo>
                    <a:pt x="550" y="391"/>
                  </a:lnTo>
                  <a:lnTo>
                    <a:pt x="548" y="402"/>
                  </a:lnTo>
                  <a:lnTo>
                    <a:pt x="572" y="437"/>
                  </a:lnTo>
                  <a:lnTo>
                    <a:pt x="574" y="467"/>
                  </a:lnTo>
                  <a:lnTo>
                    <a:pt x="537" y="484"/>
                  </a:lnTo>
                  <a:lnTo>
                    <a:pt x="500" y="541"/>
                  </a:lnTo>
                  <a:lnTo>
                    <a:pt x="458" y="570"/>
                  </a:lnTo>
                  <a:lnTo>
                    <a:pt x="385" y="575"/>
                  </a:lnTo>
                  <a:lnTo>
                    <a:pt x="359" y="596"/>
                  </a:lnTo>
                  <a:lnTo>
                    <a:pt x="315" y="577"/>
                  </a:lnTo>
                  <a:lnTo>
                    <a:pt x="188" y="592"/>
                  </a:lnTo>
                  <a:lnTo>
                    <a:pt x="93" y="631"/>
                  </a:lnTo>
                  <a:lnTo>
                    <a:pt x="98" y="663"/>
                  </a:lnTo>
                  <a:lnTo>
                    <a:pt x="93" y="679"/>
                  </a:lnTo>
                  <a:lnTo>
                    <a:pt x="99" y="679"/>
                  </a:lnTo>
                  <a:lnTo>
                    <a:pt x="113" y="711"/>
                  </a:lnTo>
                  <a:lnTo>
                    <a:pt x="127" y="710"/>
                  </a:lnTo>
                  <a:lnTo>
                    <a:pt x="142" y="742"/>
                  </a:lnTo>
                  <a:lnTo>
                    <a:pt x="140" y="754"/>
                  </a:lnTo>
                  <a:lnTo>
                    <a:pt x="114" y="772"/>
                  </a:lnTo>
                  <a:lnTo>
                    <a:pt x="104" y="808"/>
                  </a:lnTo>
                  <a:lnTo>
                    <a:pt x="0" y="906"/>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5" name="Freeform 61"/>
            <p:cNvSpPr>
              <a:spLocks/>
            </p:cNvSpPr>
            <p:nvPr/>
          </p:nvSpPr>
          <p:spPr bwMode="gray">
            <a:xfrm>
              <a:off x="3237755" y="7862352"/>
              <a:ext cx="24878" cy="33570"/>
            </a:xfrm>
            <a:custGeom>
              <a:avLst/>
              <a:gdLst/>
              <a:ahLst/>
              <a:cxnLst>
                <a:cxn ang="0">
                  <a:pos x="0" y="51"/>
                </a:cxn>
                <a:cxn ang="0">
                  <a:pos x="3" y="18"/>
                </a:cxn>
                <a:cxn ang="0">
                  <a:pos x="23" y="0"/>
                </a:cxn>
                <a:cxn ang="0">
                  <a:pos x="33" y="11"/>
                </a:cxn>
                <a:cxn ang="0">
                  <a:pos x="15" y="42"/>
                </a:cxn>
                <a:cxn ang="0">
                  <a:pos x="0" y="51"/>
                </a:cxn>
              </a:cxnLst>
              <a:rect l="0" t="0" r="r" b="b"/>
              <a:pathLst>
                <a:path w="33" h="51">
                  <a:moveTo>
                    <a:pt x="0" y="51"/>
                  </a:moveTo>
                  <a:lnTo>
                    <a:pt x="3" y="18"/>
                  </a:lnTo>
                  <a:lnTo>
                    <a:pt x="23" y="0"/>
                  </a:lnTo>
                  <a:lnTo>
                    <a:pt x="33" y="11"/>
                  </a:lnTo>
                  <a:lnTo>
                    <a:pt x="15" y="42"/>
                  </a:lnTo>
                  <a:lnTo>
                    <a:pt x="0" y="5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6" name="Freeform 62"/>
            <p:cNvSpPr>
              <a:spLocks/>
            </p:cNvSpPr>
            <p:nvPr/>
          </p:nvSpPr>
          <p:spPr bwMode="gray">
            <a:xfrm>
              <a:off x="3265560" y="7728074"/>
              <a:ext cx="269273" cy="146363"/>
            </a:xfrm>
            <a:custGeom>
              <a:avLst/>
              <a:gdLst/>
              <a:ahLst/>
              <a:cxnLst>
                <a:cxn ang="0">
                  <a:pos x="0" y="197"/>
                </a:cxn>
                <a:cxn ang="0">
                  <a:pos x="8" y="215"/>
                </a:cxn>
                <a:cxn ang="0">
                  <a:pos x="18" y="216"/>
                </a:cxn>
                <a:cxn ang="0">
                  <a:pos x="31" y="198"/>
                </a:cxn>
                <a:cxn ang="0">
                  <a:pos x="43" y="193"/>
                </a:cxn>
                <a:cxn ang="0">
                  <a:pos x="47" y="198"/>
                </a:cxn>
                <a:cxn ang="0">
                  <a:pos x="27" y="218"/>
                </a:cxn>
                <a:cxn ang="0">
                  <a:pos x="62" y="204"/>
                </a:cxn>
                <a:cxn ang="0">
                  <a:pos x="65" y="196"/>
                </a:cxn>
                <a:cxn ang="0">
                  <a:pos x="115" y="173"/>
                </a:cxn>
                <a:cxn ang="0">
                  <a:pos x="156" y="144"/>
                </a:cxn>
                <a:cxn ang="0">
                  <a:pos x="203" y="125"/>
                </a:cxn>
                <a:cxn ang="0">
                  <a:pos x="242" y="101"/>
                </a:cxn>
                <a:cxn ang="0">
                  <a:pos x="240" y="106"/>
                </a:cxn>
                <a:cxn ang="0">
                  <a:pos x="164" y="163"/>
                </a:cxn>
                <a:cxn ang="0">
                  <a:pos x="150" y="167"/>
                </a:cxn>
                <a:cxn ang="0">
                  <a:pos x="161" y="171"/>
                </a:cxn>
                <a:cxn ang="0">
                  <a:pos x="180" y="158"/>
                </a:cxn>
                <a:cxn ang="0">
                  <a:pos x="296" y="74"/>
                </a:cxn>
                <a:cxn ang="0">
                  <a:pos x="312" y="58"/>
                </a:cxn>
                <a:cxn ang="0">
                  <a:pos x="365" y="14"/>
                </a:cxn>
                <a:cxn ang="0">
                  <a:pos x="369" y="2"/>
                </a:cxn>
                <a:cxn ang="0">
                  <a:pos x="359" y="3"/>
                </a:cxn>
                <a:cxn ang="0">
                  <a:pos x="332" y="28"/>
                </a:cxn>
                <a:cxn ang="0">
                  <a:pos x="318" y="22"/>
                </a:cxn>
                <a:cxn ang="0">
                  <a:pos x="294" y="39"/>
                </a:cxn>
                <a:cxn ang="0">
                  <a:pos x="288" y="34"/>
                </a:cxn>
                <a:cxn ang="0">
                  <a:pos x="267" y="84"/>
                </a:cxn>
                <a:cxn ang="0">
                  <a:pos x="259" y="74"/>
                </a:cxn>
                <a:cxn ang="0">
                  <a:pos x="240" y="74"/>
                </a:cxn>
                <a:cxn ang="0">
                  <a:pos x="273" y="36"/>
                </a:cxn>
                <a:cxn ang="0">
                  <a:pos x="268" y="27"/>
                </a:cxn>
                <a:cxn ang="0">
                  <a:pos x="294" y="0"/>
                </a:cxn>
                <a:cxn ang="0">
                  <a:pos x="285" y="1"/>
                </a:cxn>
                <a:cxn ang="0">
                  <a:pos x="235" y="56"/>
                </a:cxn>
                <a:cxn ang="0">
                  <a:pos x="176" y="79"/>
                </a:cxn>
                <a:cxn ang="0">
                  <a:pos x="145" y="82"/>
                </a:cxn>
                <a:cxn ang="0">
                  <a:pos x="140" y="97"/>
                </a:cxn>
                <a:cxn ang="0">
                  <a:pos x="102" y="108"/>
                </a:cxn>
                <a:cxn ang="0">
                  <a:pos x="86" y="106"/>
                </a:cxn>
                <a:cxn ang="0">
                  <a:pos x="86" y="117"/>
                </a:cxn>
                <a:cxn ang="0">
                  <a:pos x="71" y="117"/>
                </a:cxn>
                <a:cxn ang="0">
                  <a:pos x="60" y="126"/>
                </a:cxn>
                <a:cxn ang="0">
                  <a:pos x="57" y="144"/>
                </a:cxn>
                <a:cxn ang="0">
                  <a:pos x="49" y="138"/>
                </a:cxn>
                <a:cxn ang="0">
                  <a:pos x="41" y="157"/>
                </a:cxn>
                <a:cxn ang="0">
                  <a:pos x="15" y="165"/>
                </a:cxn>
                <a:cxn ang="0">
                  <a:pos x="12" y="179"/>
                </a:cxn>
                <a:cxn ang="0">
                  <a:pos x="0" y="197"/>
                </a:cxn>
              </a:cxnLst>
              <a:rect l="0" t="0" r="r" b="b"/>
              <a:pathLst>
                <a:path w="369" h="218">
                  <a:moveTo>
                    <a:pt x="0" y="197"/>
                  </a:moveTo>
                  <a:lnTo>
                    <a:pt x="8" y="215"/>
                  </a:lnTo>
                  <a:lnTo>
                    <a:pt x="18" y="216"/>
                  </a:lnTo>
                  <a:lnTo>
                    <a:pt x="31" y="198"/>
                  </a:lnTo>
                  <a:lnTo>
                    <a:pt x="43" y="193"/>
                  </a:lnTo>
                  <a:lnTo>
                    <a:pt x="47" y="198"/>
                  </a:lnTo>
                  <a:lnTo>
                    <a:pt x="27" y="218"/>
                  </a:lnTo>
                  <a:lnTo>
                    <a:pt x="62" y="204"/>
                  </a:lnTo>
                  <a:lnTo>
                    <a:pt x="65" y="196"/>
                  </a:lnTo>
                  <a:lnTo>
                    <a:pt x="115" y="173"/>
                  </a:lnTo>
                  <a:lnTo>
                    <a:pt x="156" y="144"/>
                  </a:lnTo>
                  <a:lnTo>
                    <a:pt x="203" y="125"/>
                  </a:lnTo>
                  <a:lnTo>
                    <a:pt x="242" y="101"/>
                  </a:lnTo>
                  <a:lnTo>
                    <a:pt x="240" y="106"/>
                  </a:lnTo>
                  <a:lnTo>
                    <a:pt x="164" y="163"/>
                  </a:lnTo>
                  <a:lnTo>
                    <a:pt x="150" y="167"/>
                  </a:lnTo>
                  <a:lnTo>
                    <a:pt x="161" y="171"/>
                  </a:lnTo>
                  <a:lnTo>
                    <a:pt x="180" y="158"/>
                  </a:lnTo>
                  <a:lnTo>
                    <a:pt x="296" y="74"/>
                  </a:lnTo>
                  <a:lnTo>
                    <a:pt x="312" y="58"/>
                  </a:lnTo>
                  <a:lnTo>
                    <a:pt x="365" y="14"/>
                  </a:lnTo>
                  <a:lnTo>
                    <a:pt x="369" y="2"/>
                  </a:lnTo>
                  <a:lnTo>
                    <a:pt x="359" y="3"/>
                  </a:lnTo>
                  <a:lnTo>
                    <a:pt x="332" y="28"/>
                  </a:lnTo>
                  <a:lnTo>
                    <a:pt x="318" y="22"/>
                  </a:lnTo>
                  <a:lnTo>
                    <a:pt x="294" y="39"/>
                  </a:lnTo>
                  <a:lnTo>
                    <a:pt x="288" y="34"/>
                  </a:lnTo>
                  <a:lnTo>
                    <a:pt x="267" y="84"/>
                  </a:lnTo>
                  <a:lnTo>
                    <a:pt x="259" y="74"/>
                  </a:lnTo>
                  <a:lnTo>
                    <a:pt x="240" y="74"/>
                  </a:lnTo>
                  <a:lnTo>
                    <a:pt x="273" y="36"/>
                  </a:lnTo>
                  <a:lnTo>
                    <a:pt x="268" y="27"/>
                  </a:lnTo>
                  <a:lnTo>
                    <a:pt x="294" y="0"/>
                  </a:lnTo>
                  <a:lnTo>
                    <a:pt x="285" y="1"/>
                  </a:lnTo>
                  <a:lnTo>
                    <a:pt x="235" y="56"/>
                  </a:lnTo>
                  <a:lnTo>
                    <a:pt x="176" y="79"/>
                  </a:lnTo>
                  <a:lnTo>
                    <a:pt x="145" y="82"/>
                  </a:lnTo>
                  <a:lnTo>
                    <a:pt x="140" y="97"/>
                  </a:lnTo>
                  <a:lnTo>
                    <a:pt x="102" y="108"/>
                  </a:lnTo>
                  <a:lnTo>
                    <a:pt x="86" y="106"/>
                  </a:lnTo>
                  <a:lnTo>
                    <a:pt x="86" y="117"/>
                  </a:lnTo>
                  <a:lnTo>
                    <a:pt x="71" y="117"/>
                  </a:lnTo>
                  <a:lnTo>
                    <a:pt x="60" y="126"/>
                  </a:lnTo>
                  <a:lnTo>
                    <a:pt x="57" y="144"/>
                  </a:lnTo>
                  <a:lnTo>
                    <a:pt x="49" y="138"/>
                  </a:lnTo>
                  <a:lnTo>
                    <a:pt x="41" y="157"/>
                  </a:lnTo>
                  <a:lnTo>
                    <a:pt x="15" y="165"/>
                  </a:lnTo>
                  <a:lnTo>
                    <a:pt x="12" y="179"/>
                  </a:lnTo>
                  <a:lnTo>
                    <a:pt x="0" y="19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7" name="Freeform 63"/>
            <p:cNvSpPr>
              <a:spLocks/>
            </p:cNvSpPr>
            <p:nvPr/>
          </p:nvSpPr>
          <p:spPr bwMode="gray">
            <a:xfrm>
              <a:off x="1986515" y="8596854"/>
              <a:ext cx="1239532" cy="508915"/>
            </a:xfrm>
            <a:custGeom>
              <a:avLst/>
              <a:gdLst/>
              <a:ahLst/>
              <a:cxnLst>
                <a:cxn ang="0">
                  <a:pos x="1" y="652"/>
                </a:cxn>
                <a:cxn ang="0">
                  <a:pos x="390" y="551"/>
                </a:cxn>
                <a:cxn ang="0">
                  <a:pos x="770" y="591"/>
                </a:cxn>
                <a:cxn ang="0">
                  <a:pos x="1212" y="757"/>
                </a:cxn>
                <a:cxn ang="0">
                  <a:pos x="1315" y="732"/>
                </a:cxn>
                <a:cxn ang="0">
                  <a:pos x="1341" y="708"/>
                </a:cxn>
                <a:cxn ang="0">
                  <a:pos x="1394" y="573"/>
                </a:cxn>
                <a:cxn ang="0">
                  <a:pos x="1409" y="538"/>
                </a:cxn>
                <a:cxn ang="0">
                  <a:pos x="1399" y="498"/>
                </a:cxn>
                <a:cxn ang="0">
                  <a:pos x="1418" y="530"/>
                </a:cxn>
                <a:cxn ang="0">
                  <a:pos x="1454" y="517"/>
                </a:cxn>
                <a:cxn ang="0">
                  <a:pos x="1455" y="480"/>
                </a:cxn>
                <a:cxn ang="0">
                  <a:pos x="1476" y="500"/>
                </a:cxn>
                <a:cxn ang="0">
                  <a:pos x="1584" y="467"/>
                </a:cxn>
                <a:cxn ang="0">
                  <a:pos x="1607" y="387"/>
                </a:cxn>
                <a:cxn ang="0">
                  <a:pos x="1581" y="380"/>
                </a:cxn>
                <a:cxn ang="0">
                  <a:pos x="1569" y="419"/>
                </a:cxn>
                <a:cxn ang="0">
                  <a:pos x="1545" y="427"/>
                </a:cxn>
                <a:cxn ang="0">
                  <a:pos x="1452" y="399"/>
                </a:cxn>
                <a:cxn ang="0">
                  <a:pos x="1512" y="417"/>
                </a:cxn>
                <a:cxn ang="0">
                  <a:pos x="1536" y="362"/>
                </a:cxn>
                <a:cxn ang="0">
                  <a:pos x="1533" y="332"/>
                </a:cxn>
                <a:cxn ang="0">
                  <a:pos x="1489" y="290"/>
                </a:cxn>
                <a:cxn ang="0">
                  <a:pos x="1533" y="297"/>
                </a:cxn>
                <a:cxn ang="0">
                  <a:pos x="1530" y="274"/>
                </a:cxn>
                <a:cxn ang="0">
                  <a:pos x="1541" y="282"/>
                </a:cxn>
                <a:cxn ang="0">
                  <a:pos x="1571" y="285"/>
                </a:cxn>
                <a:cxn ang="0">
                  <a:pos x="1602" y="304"/>
                </a:cxn>
                <a:cxn ang="0">
                  <a:pos x="1650" y="274"/>
                </a:cxn>
                <a:cxn ang="0">
                  <a:pos x="1693" y="219"/>
                </a:cxn>
                <a:cxn ang="0">
                  <a:pos x="1675" y="151"/>
                </a:cxn>
                <a:cxn ang="0">
                  <a:pos x="1623" y="219"/>
                </a:cxn>
                <a:cxn ang="0">
                  <a:pos x="1607" y="140"/>
                </a:cxn>
                <a:cxn ang="0">
                  <a:pos x="1483" y="181"/>
                </a:cxn>
                <a:cxn ang="0">
                  <a:pos x="1528" y="129"/>
                </a:cxn>
                <a:cxn ang="0">
                  <a:pos x="1575" y="64"/>
                </a:cxn>
                <a:cxn ang="0">
                  <a:pos x="1609" y="57"/>
                </a:cxn>
                <a:cxn ang="0">
                  <a:pos x="1620" y="29"/>
                </a:cxn>
                <a:cxn ang="0">
                  <a:pos x="982" y="116"/>
                </a:cxn>
                <a:cxn ang="0">
                  <a:pos x="475" y="237"/>
                </a:cxn>
                <a:cxn ang="0">
                  <a:pos x="413" y="317"/>
                </a:cxn>
                <a:cxn ang="0">
                  <a:pos x="355" y="330"/>
                </a:cxn>
                <a:cxn ang="0">
                  <a:pos x="305" y="341"/>
                </a:cxn>
                <a:cxn ang="0">
                  <a:pos x="254" y="413"/>
                </a:cxn>
                <a:cxn ang="0">
                  <a:pos x="51" y="570"/>
                </a:cxn>
              </a:cxnLst>
              <a:rect l="0" t="0" r="r" b="b"/>
              <a:pathLst>
                <a:path w="1693" h="757">
                  <a:moveTo>
                    <a:pt x="0" y="595"/>
                  </a:moveTo>
                  <a:lnTo>
                    <a:pt x="1" y="652"/>
                  </a:lnTo>
                  <a:lnTo>
                    <a:pt x="246" y="622"/>
                  </a:lnTo>
                  <a:lnTo>
                    <a:pt x="390" y="551"/>
                  </a:lnTo>
                  <a:lnTo>
                    <a:pt x="659" y="519"/>
                  </a:lnTo>
                  <a:lnTo>
                    <a:pt x="770" y="591"/>
                  </a:lnTo>
                  <a:lnTo>
                    <a:pt x="946" y="565"/>
                  </a:lnTo>
                  <a:lnTo>
                    <a:pt x="1212" y="757"/>
                  </a:lnTo>
                  <a:lnTo>
                    <a:pt x="1248" y="736"/>
                  </a:lnTo>
                  <a:lnTo>
                    <a:pt x="1315" y="732"/>
                  </a:lnTo>
                  <a:lnTo>
                    <a:pt x="1328" y="681"/>
                  </a:lnTo>
                  <a:lnTo>
                    <a:pt x="1341" y="708"/>
                  </a:lnTo>
                  <a:lnTo>
                    <a:pt x="1359" y="621"/>
                  </a:lnTo>
                  <a:lnTo>
                    <a:pt x="1394" y="573"/>
                  </a:lnTo>
                  <a:lnTo>
                    <a:pt x="1426" y="549"/>
                  </a:lnTo>
                  <a:lnTo>
                    <a:pt x="1409" y="538"/>
                  </a:lnTo>
                  <a:lnTo>
                    <a:pt x="1415" y="518"/>
                  </a:lnTo>
                  <a:lnTo>
                    <a:pt x="1399" y="498"/>
                  </a:lnTo>
                  <a:lnTo>
                    <a:pt x="1424" y="521"/>
                  </a:lnTo>
                  <a:lnTo>
                    <a:pt x="1418" y="530"/>
                  </a:lnTo>
                  <a:lnTo>
                    <a:pt x="1435" y="539"/>
                  </a:lnTo>
                  <a:lnTo>
                    <a:pt x="1454" y="517"/>
                  </a:lnTo>
                  <a:lnTo>
                    <a:pt x="1463" y="515"/>
                  </a:lnTo>
                  <a:lnTo>
                    <a:pt x="1455" y="480"/>
                  </a:lnTo>
                  <a:lnTo>
                    <a:pt x="1463" y="479"/>
                  </a:lnTo>
                  <a:lnTo>
                    <a:pt x="1476" y="500"/>
                  </a:lnTo>
                  <a:lnTo>
                    <a:pt x="1536" y="469"/>
                  </a:lnTo>
                  <a:lnTo>
                    <a:pt x="1584" y="467"/>
                  </a:lnTo>
                  <a:lnTo>
                    <a:pt x="1619" y="404"/>
                  </a:lnTo>
                  <a:lnTo>
                    <a:pt x="1607" y="387"/>
                  </a:lnTo>
                  <a:lnTo>
                    <a:pt x="1588" y="411"/>
                  </a:lnTo>
                  <a:lnTo>
                    <a:pt x="1581" y="380"/>
                  </a:lnTo>
                  <a:lnTo>
                    <a:pt x="1559" y="401"/>
                  </a:lnTo>
                  <a:lnTo>
                    <a:pt x="1569" y="419"/>
                  </a:lnTo>
                  <a:lnTo>
                    <a:pt x="1549" y="409"/>
                  </a:lnTo>
                  <a:lnTo>
                    <a:pt x="1545" y="427"/>
                  </a:lnTo>
                  <a:lnTo>
                    <a:pt x="1490" y="425"/>
                  </a:lnTo>
                  <a:lnTo>
                    <a:pt x="1452" y="399"/>
                  </a:lnTo>
                  <a:lnTo>
                    <a:pt x="1454" y="382"/>
                  </a:lnTo>
                  <a:lnTo>
                    <a:pt x="1512" y="417"/>
                  </a:lnTo>
                  <a:lnTo>
                    <a:pt x="1559" y="366"/>
                  </a:lnTo>
                  <a:lnTo>
                    <a:pt x="1536" y="362"/>
                  </a:lnTo>
                  <a:lnTo>
                    <a:pt x="1562" y="324"/>
                  </a:lnTo>
                  <a:lnTo>
                    <a:pt x="1533" y="332"/>
                  </a:lnTo>
                  <a:lnTo>
                    <a:pt x="1445" y="298"/>
                  </a:lnTo>
                  <a:lnTo>
                    <a:pt x="1489" y="290"/>
                  </a:lnTo>
                  <a:lnTo>
                    <a:pt x="1531" y="307"/>
                  </a:lnTo>
                  <a:lnTo>
                    <a:pt x="1533" y="297"/>
                  </a:lnTo>
                  <a:lnTo>
                    <a:pt x="1512" y="274"/>
                  </a:lnTo>
                  <a:lnTo>
                    <a:pt x="1530" y="274"/>
                  </a:lnTo>
                  <a:lnTo>
                    <a:pt x="1556" y="261"/>
                  </a:lnTo>
                  <a:lnTo>
                    <a:pt x="1541" y="282"/>
                  </a:lnTo>
                  <a:lnTo>
                    <a:pt x="1551" y="304"/>
                  </a:lnTo>
                  <a:lnTo>
                    <a:pt x="1571" y="285"/>
                  </a:lnTo>
                  <a:lnTo>
                    <a:pt x="1583" y="307"/>
                  </a:lnTo>
                  <a:lnTo>
                    <a:pt x="1602" y="304"/>
                  </a:lnTo>
                  <a:lnTo>
                    <a:pt x="1627" y="302"/>
                  </a:lnTo>
                  <a:lnTo>
                    <a:pt x="1650" y="274"/>
                  </a:lnTo>
                  <a:lnTo>
                    <a:pt x="1666" y="225"/>
                  </a:lnTo>
                  <a:lnTo>
                    <a:pt x="1693" y="219"/>
                  </a:lnTo>
                  <a:lnTo>
                    <a:pt x="1693" y="194"/>
                  </a:lnTo>
                  <a:lnTo>
                    <a:pt x="1675" y="151"/>
                  </a:lnTo>
                  <a:lnTo>
                    <a:pt x="1649" y="151"/>
                  </a:lnTo>
                  <a:lnTo>
                    <a:pt x="1623" y="219"/>
                  </a:lnTo>
                  <a:lnTo>
                    <a:pt x="1613" y="185"/>
                  </a:lnTo>
                  <a:lnTo>
                    <a:pt x="1607" y="140"/>
                  </a:lnTo>
                  <a:lnTo>
                    <a:pt x="1552" y="166"/>
                  </a:lnTo>
                  <a:lnTo>
                    <a:pt x="1483" y="181"/>
                  </a:lnTo>
                  <a:lnTo>
                    <a:pt x="1490" y="148"/>
                  </a:lnTo>
                  <a:lnTo>
                    <a:pt x="1528" y="129"/>
                  </a:lnTo>
                  <a:lnTo>
                    <a:pt x="1601" y="100"/>
                  </a:lnTo>
                  <a:lnTo>
                    <a:pt x="1575" y="64"/>
                  </a:lnTo>
                  <a:lnTo>
                    <a:pt x="1624" y="89"/>
                  </a:lnTo>
                  <a:lnTo>
                    <a:pt x="1609" y="57"/>
                  </a:lnTo>
                  <a:lnTo>
                    <a:pt x="1655" y="100"/>
                  </a:lnTo>
                  <a:lnTo>
                    <a:pt x="1620" y="29"/>
                  </a:lnTo>
                  <a:lnTo>
                    <a:pt x="1585" y="0"/>
                  </a:lnTo>
                  <a:lnTo>
                    <a:pt x="982" y="116"/>
                  </a:lnTo>
                  <a:lnTo>
                    <a:pt x="483" y="181"/>
                  </a:lnTo>
                  <a:lnTo>
                    <a:pt x="475" y="237"/>
                  </a:lnTo>
                  <a:lnTo>
                    <a:pt x="448" y="255"/>
                  </a:lnTo>
                  <a:lnTo>
                    <a:pt x="413" y="317"/>
                  </a:lnTo>
                  <a:lnTo>
                    <a:pt x="386" y="313"/>
                  </a:lnTo>
                  <a:lnTo>
                    <a:pt x="355" y="330"/>
                  </a:lnTo>
                  <a:lnTo>
                    <a:pt x="334" y="361"/>
                  </a:lnTo>
                  <a:lnTo>
                    <a:pt x="305" y="341"/>
                  </a:lnTo>
                  <a:lnTo>
                    <a:pt x="260" y="380"/>
                  </a:lnTo>
                  <a:lnTo>
                    <a:pt x="254" y="413"/>
                  </a:lnTo>
                  <a:lnTo>
                    <a:pt x="62" y="526"/>
                  </a:lnTo>
                  <a:lnTo>
                    <a:pt x="51" y="570"/>
                  </a:lnTo>
                  <a:lnTo>
                    <a:pt x="0" y="595"/>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8" name="Freeform 64"/>
            <p:cNvSpPr>
              <a:spLocks/>
            </p:cNvSpPr>
            <p:nvPr/>
          </p:nvSpPr>
          <p:spPr bwMode="gray">
            <a:xfrm>
              <a:off x="-764749" y="6722329"/>
              <a:ext cx="955625" cy="553227"/>
            </a:xfrm>
            <a:custGeom>
              <a:avLst/>
              <a:gdLst/>
              <a:ahLst/>
              <a:cxnLst>
                <a:cxn ang="0">
                  <a:pos x="0" y="757"/>
                </a:cxn>
                <a:cxn ang="0">
                  <a:pos x="67" y="0"/>
                </a:cxn>
                <a:cxn ang="0">
                  <a:pos x="710" y="45"/>
                </a:cxn>
                <a:cxn ang="0">
                  <a:pos x="1204" y="61"/>
                </a:cxn>
                <a:cxn ang="0">
                  <a:pos x="1213" y="267"/>
                </a:cxn>
                <a:cxn ang="0">
                  <a:pos x="1263" y="434"/>
                </a:cxn>
                <a:cxn ang="0">
                  <a:pos x="1270" y="650"/>
                </a:cxn>
                <a:cxn ang="0">
                  <a:pos x="1305" y="823"/>
                </a:cxn>
                <a:cxn ang="0">
                  <a:pos x="618" y="802"/>
                </a:cxn>
                <a:cxn ang="0">
                  <a:pos x="0" y="757"/>
                </a:cxn>
              </a:cxnLst>
              <a:rect l="0" t="0" r="r" b="b"/>
              <a:pathLst>
                <a:path w="1305" h="823">
                  <a:moveTo>
                    <a:pt x="0" y="757"/>
                  </a:moveTo>
                  <a:lnTo>
                    <a:pt x="67" y="0"/>
                  </a:lnTo>
                  <a:lnTo>
                    <a:pt x="710" y="45"/>
                  </a:lnTo>
                  <a:lnTo>
                    <a:pt x="1204" y="61"/>
                  </a:lnTo>
                  <a:lnTo>
                    <a:pt x="1213" y="267"/>
                  </a:lnTo>
                  <a:lnTo>
                    <a:pt x="1263" y="434"/>
                  </a:lnTo>
                  <a:lnTo>
                    <a:pt x="1270" y="650"/>
                  </a:lnTo>
                  <a:lnTo>
                    <a:pt x="1305" y="823"/>
                  </a:lnTo>
                  <a:lnTo>
                    <a:pt x="618" y="802"/>
                  </a:lnTo>
                  <a:lnTo>
                    <a:pt x="0" y="75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9" name="Freeform 65"/>
            <p:cNvSpPr>
              <a:spLocks/>
            </p:cNvSpPr>
            <p:nvPr/>
          </p:nvSpPr>
          <p:spPr bwMode="gray">
            <a:xfrm>
              <a:off x="1777243" y="7799241"/>
              <a:ext cx="608790" cy="629765"/>
            </a:xfrm>
            <a:custGeom>
              <a:avLst/>
              <a:gdLst/>
              <a:ahLst/>
              <a:cxnLst>
                <a:cxn ang="0">
                  <a:pos x="0" y="170"/>
                </a:cxn>
                <a:cxn ang="0">
                  <a:pos x="70" y="821"/>
                </a:cxn>
                <a:cxn ang="0">
                  <a:pos x="130" y="818"/>
                </a:cxn>
                <a:cxn ang="0">
                  <a:pos x="170" y="832"/>
                </a:cxn>
                <a:cxn ang="0">
                  <a:pos x="191" y="875"/>
                </a:cxn>
                <a:cxn ang="0">
                  <a:pos x="256" y="886"/>
                </a:cxn>
                <a:cxn ang="0">
                  <a:pos x="296" y="909"/>
                </a:cxn>
                <a:cxn ang="0">
                  <a:pos x="385" y="904"/>
                </a:cxn>
                <a:cxn ang="0">
                  <a:pos x="428" y="875"/>
                </a:cxn>
                <a:cxn ang="0">
                  <a:pos x="523" y="938"/>
                </a:cxn>
                <a:cxn ang="0">
                  <a:pos x="586" y="885"/>
                </a:cxn>
                <a:cxn ang="0">
                  <a:pos x="597" y="783"/>
                </a:cxn>
                <a:cxn ang="0">
                  <a:pos x="637" y="805"/>
                </a:cxn>
                <a:cxn ang="0">
                  <a:pos x="656" y="717"/>
                </a:cxn>
                <a:cxn ang="0">
                  <a:pos x="761" y="640"/>
                </a:cxn>
                <a:cxn ang="0">
                  <a:pos x="795" y="595"/>
                </a:cxn>
                <a:cxn ang="0">
                  <a:pos x="820" y="390"/>
                </a:cxn>
                <a:cxn ang="0">
                  <a:pos x="803" y="347"/>
                </a:cxn>
                <a:cxn ang="0">
                  <a:pos x="830" y="327"/>
                </a:cxn>
                <a:cxn ang="0">
                  <a:pos x="776" y="0"/>
                </a:cxn>
                <a:cxn ang="0">
                  <a:pos x="693" y="40"/>
                </a:cxn>
                <a:cxn ang="0">
                  <a:pos x="637" y="73"/>
                </a:cxn>
                <a:cxn ang="0">
                  <a:pos x="613" y="107"/>
                </a:cxn>
                <a:cxn ang="0">
                  <a:pos x="565" y="151"/>
                </a:cxn>
                <a:cxn ang="0">
                  <a:pos x="513" y="156"/>
                </a:cxn>
                <a:cxn ang="0">
                  <a:pos x="461" y="182"/>
                </a:cxn>
                <a:cxn ang="0">
                  <a:pos x="435" y="196"/>
                </a:cxn>
                <a:cxn ang="0">
                  <a:pos x="400" y="177"/>
                </a:cxn>
                <a:cxn ang="0">
                  <a:pos x="353" y="198"/>
                </a:cxn>
                <a:cxn ang="0">
                  <a:pos x="345" y="189"/>
                </a:cxn>
                <a:cxn ang="0">
                  <a:pos x="390" y="164"/>
                </a:cxn>
                <a:cxn ang="0">
                  <a:pos x="387" y="162"/>
                </a:cxn>
                <a:cxn ang="0">
                  <a:pos x="365" y="155"/>
                </a:cxn>
                <a:cxn ang="0">
                  <a:pos x="348" y="171"/>
                </a:cxn>
                <a:cxn ang="0">
                  <a:pos x="273" y="137"/>
                </a:cxn>
                <a:cxn ang="0">
                  <a:pos x="242" y="151"/>
                </a:cxn>
                <a:cxn ang="0">
                  <a:pos x="248" y="131"/>
                </a:cxn>
                <a:cxn ang="0">
                  <a:pos x="0" y="170"/>
                </a:cxn>
              </a:cxnLst>
              <a:rect l="0" t="0" r="r" b="b"/>
              <a:pathLst>
                <a:path w="830" h="938">
                  <a:moveTo>
                    <a:pt x="0" y="170"/>
                  </a:moveTo>
                  <a:lnTo>
                    <a:pt x="70" y="821"/>
                  </a:lnTo>
                  <a:lnTo>
                    <a:pt x="130" y="818"/>
                  </a:lnTo>
                  <a:lnTo>
                    <a:pt x="170" y="832"/>
                  </a:lnTo>
                  <a:lnTo>
                    <a:pt x="191" y="875"/>
                  </a:lnTo>
                  <a:lnTo>
                    <a:pt x="256" y="886"/>
                  </a:lnTo>
                  <a:lnTo>
                    <a:pt x="296" y="909"/>
                  </a:lnTo>
                  <a:lnTo>
                    <a:pt x="385" y="904"/>
                  </a:lnTo>
                  <a:lnTo>
                    <a:pt x="428" y="875"/>
                  </a:lnTo>
                  <a:lnTo>
                    <a:pt x="523" y="938"/>
                  </a:lnTo>
                  <a:lnTo>
                    <a:pt x="586" y="885"/>
                  </a:lnTo>
                  <a:lnTo>
                    <a:pt x="597" y="783"/>
                  </a:lnTo>
                  <a:lnTo>
                    <a:pt x="637" y="805"/>
                  </a:lnTo>
                  <a:lnTo>
                    <a:pt x="656" y="717"/>
                  </a:lnTo>
                  <a:lnTo>
                    <a:pt x="761" y="640"/>
                  </a:lnTo>
                  <a:lnTo>
                    <a:pt x="795" y="595"/>
                  </a:lnTo>
                  <a:lnTo>
                    <a:pt x="820" y="390"/>
                  </a:lnTo>
                  <a:lnTo>
                    <a:pt x="803" y="347"/>
                  </a:lnTo>
                  <a:lnTo>
                    <a:pt x="830" y="327"/>
                  </a:lnTo>
                  <a:lnTo>
                    <a:pt x="776" y="0"/>
                  </a:lnTo>
                  <a:lnTo>
                    <a:pt x="693" y="40"/>
                  </a:lnTo>
                  <a:lnTo>
                    <a:pt x="637" y="73"/>
                  </a:lnTo>
                  <a:lnTo>
                    <a:pt x="613" y="107"/>
                  </a:lnTo>
                  <a:lnTo>
                    <a:pt x="565" y="151"/>
                  </a:lnTo>
                  <a:lnTo>
                    <a:pt x="513" y="156"/>
                  </a:lnTo>
                  <a:lnTo>
                    <a:pt x="461" y="182"/>
                  </a:lnTo>
                  <a:lnTo>
                    <a:pt x="435" y="196"/>
                  </a:lnTo>
                  <a:lnTo>
                    <a:pt x="400" y="177"/>
                  </a:lnTo>
                  <a:lnTo>
                    <a:pt x="353" y="198"/>
                  </a:lnTo>
                  <a:lnTo>
                    <a:pt x="345" y="189"/>
                  </a:lnTo>
                  <a:lnTo>
                    <a:pt x="390" y="164"/>
                  </a:lnTo>
                  <a:lnTo>
                    <a:pt x="387" y="162"/>
                  </a:lnTo>
                  <a:lnTo>
                    <a:pt x="365" y="155"/>
                  </a:lnTo>
                  <a:lnTo>
                    <a:pt x="348" y="171"/>
                  </a:lnTo>
                  <a:lnTo>
                    <a:pt x="273" y="137"/>
                  </a:lnTo>
                  <a:lnTo>
                    <a:pt x="242" y="151"/>
                  </a:lnTo>
                  <a:lnTo>
                    <a:pt x="248" y="131"/>
                  </a:lnTo>
                  <a:lnTo>
                    <a:pt x="0" y="170"/>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0" name="Freeform 66"/>
            <p:cNvSpPr>
              <a:spLocks/>
            </p:cNvSpPr>
            <p:nvPr/>
          </p:nvSpPr>
          <p:spPr bwMode="gray">
            <a:xfrm>
              <a:off x="-769140" y="8745903"/>
              <a:ext cx="1252703" cy="602910"/>
            </a:xfrm>
            <a:custGeom>
              <a:avLst/>
              <a:gdLst/>
              <a:ahLst/>
              <a:cxnLst>
                <a:cxn ang="0">
                  <a:pos x="0" y="131"/>
                </a:cxn>
                <a:cxn ang="0">
                  <a:pos x="11" y="0"/>
                </a:cxn>
                <a:cxn ang="0">
                  <a:pos x="200" y="14"/>
                </a:cxn>
                <a:cxn ang="0">
                  <a:pos x="1038" y="54"/>
                </a:cxn>
                <a:cxn ang="0">
                  <a:pos x="1668" y="52"/>
                </a:cxn>
                <a:cxn ang="0">
                  <a:pos x="1672" y="182"/>
                </a:cxn>
                <a:cxn ang="0">
                  <a:pos x="1712" y="462"/>
                </a:cxn>
                <a:cxn ang="0">
                  <a:pos x="1705" y="896"/>
                </a:cxn>
                <a:cxn ang="0">
                  <a:pos x="1652" y="877"/>
                </a:cxn>
                <a:cxn ang="0">
                  <a:pos x="1567" y="820"/>
                </a:cxn>
                <a:cxn ang="0">
                  <a:pos x="1534" y="836"/>
                </a:cxn>
                <a:cxn ang="0">
                  <a:pos x="1423" y="847"/>
                </a:cxn>
                <a:cxn ang="0">
                  <a:pos x="1313" y="882"/>
                </a:cxn>
                <a:cxn ang="0">
                  <a:pos x="1270" y="841"/>
                </a:cxn>
                <a:cxn ang="0">
                  <a:pos x="1216" y="850"/>
                </a:cxn>
                <a:cxn ang="0">
                  <a:pos x="1205" y="821"/>
                </a:cxn>
                <a:cxn ang="0">
                  <a:pos x="1165" y="848"/>
                </a:cxn>
                <a:cxn ang="0">
                  <a:pos x="1158" y="883"/>
                </a:cxn>
                <a:cxn ang="0">
                  <a:pos x="1144" y="836"/>
                </a:cxn>
                <a:cxn ang="0">
                  <a:pos x="1106" y="861"/>
                </a:cxn>
                <a:cxn ang="0">
                  <a:pos x="1043" y="811"/>
                </a:cxn>
                <a:cxn ang="0">
                  <a:pos x="1009" y="848"/>
                </a:cxn>
                <a:cxn ang="0">
                  <a:pos x="986" y="829"/>
                </a:cxn>
                <a:cxn ang="0">
                  <a:pos x="956" y="768"/>
                </a:cxn>
                <a:cxn ang="0">
                  <a:pos x="903" y="764"/>
                </a:cxn>
                <a:cxn ang="0">
                  <a:pos x="896" y="783"/>
                </a:cxn>
                <a:cxn ang="0">
                  <a:pos x="858" y="758"/>
                </a:cxn>
                <a:cxn ang="0">
                  <a:pos x="828" y="769"/>
                </a:cxn>
                <a:cxn ang="0">
                  <a:pos x="787" y="749"/>
                </a:cxn>
                <a:cxn ang="0">
                  <a:pos x="738" y="744"/>
                </a:cxn>
                <a:cxn ang="0">
                  <a:pos x="740" y="712"/>
                </a:cxn>
                <a:cxn ang="0">
                  <a:pos x="706" y="683"/>
                </a:cxn>
                <a:cxn ang="0">
                  <a:pos x="695" y="703"/>
                </a:cxn>
                <a:cxn ang="0">
                  <a:pos x="637" y="700"/>
                </a:cxn>
                <a:cxn ang="0">
                  <a:pos x="578" y="651"/>
                </a:cxn>
                <a:cxn ang="0">
                  <a:pos x="598" y="165"/>
                </a:cxn>
                <a:cxn ang="0">
                  <a:pos x="0" y="131"/>
                </a:cxn>
              </a:cxnLst>
              <a:rect l="0" t="0" r="r" b="b"/>
              <a:pathLst>
                <a:path w="1712" h="896">
                  <a:moveTo>
                    <a:pt x="0" y="131"/>
                  </a:moveTo>
                  <a:lnTo>
                    <a:pt x="11" y="0"/>
                  </a:lnTo>
                  <a:lnTo>
                    <a:pt x="200" y="14"/>
                  </a:lnTo>
                  <a:lnTo>
                    <a:pt x="1038" y="54"/>
                  </a:lnTo>
                  <a:lnTo>
                    <a:pt x="1668" y="52"/>
                  </a:lnTo>
                  <a:lnTo>
                    <a:pt x="1672" y="182"/>
                  </a:lnTo>
                  <a:lnTo>
                    <a:pt x="1712" y="462"/>
                  </a:lnTo>
                  <a:lnTo>
                    <a:pt x="1705" y="896"/>
                  </a:lnTo>
                  <a:lnTo>
                    <a:pt x="1652" y="877"/>
                  </a:lnTo>
                  <a:lnTo>
                    <a:pt x="1567" y="820"/>
                  </a:lnTo>
                  <a:lnTo>
                    <a:pt x="1534" y="836"/>
                  </a:lnTo>
                  <a:lnTo>
                    <a:pt x="1423" y="847"/>
                  </a:lnTo>
                  <a:lnTo>
                    <a:pt x="1313" y="882"/>
                  </a:lnTo>
                  <a:lnTo>
                    <a:pt x="1270" y="841"/>
                  </a:lnTo>
                  <a:lnTo>
                    <a:pt x="1216" y="850"/>
                  </a:lnTo>
                  <a:lnTo>
                    <a:pt x="1205" y="821"/>
                  </a:lnTo>
                  <a:lnTo>
                    <a:pt x="1165" y="848"/>
                  </a:lnTo>
                  <a:lnTo>
                    <a:pt x="1158" y="883"/>
                  </a:lnTo>
                  <a:lnTo>
                    <a:pt x="1144" y="836"/>
                  </a:lnTo>
                  <a:lnTo>
                    <a:pt x="1106" y="861"/>
                  </a:lnTo>
                  <a:lnTo>
                    <a:pt x="1043" y="811"/>
                  </a:lnTo>
                  <a:lnTo>
                    <a:pt x="1009" y="848"/>
                  </a:lnTo>
                  <a:lnTo>
                    <a:pt x="986" y="829"/>
                  </a:lnTo>
                  <a:lnTo>
                    <a:pt x="956" y="768"/>
                  </a:lnTo>
                  <a:lnTo>
                    <a:pt x="903" y="764"/>
                  </a:lnTo>
                  <a:lnTo>
                    <a:pt x="896" y="783"/>
                  </a:lnTo>
                  <a:lnTo>
                    <a:pt x="858" y="758"/>
                  </a:lnTo>
                  <a:lnTo>
                    <a:pt x="828" y="769"/>
                  </a:lnTo>
                  <a:lnTo>
                    <a:pt x="787" y="749"/>
                  </a:lnTo>
                  <a:lnTo>
                    <a:pt x="738" y="744"/>
                  </a:lnTo>
                  <a:lnTo>
                    <a:pt x="740" y="712"/>
                  </a:lnTo>
                  <a:lnTo>
                    <a:pt x="706" y="683"/>
                  </a:lnTo>
                  <a:lnTo>
                    <a:pt x="695" y="703"/>
                  </a:lnTo>
                  <a:lnTo>
                    <a:pt x="637" y="700"/>
                  </a:lnTo>
                  <a:lnTo>
                    <a:pt x="578" y="651"/>
                  </a:lnTo>
                  <a:lnTo>
                    <a:pt x="598" y="165"/>
                  </a:lnTo>
                  <a:lnTo>
                    <a:pt x="0" y="13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1" name="Freeform 67"/>
            <p:cNvSpPr>
              <a:spLocks/>
            </p:cNvSpPr>
            <p:nvPr/>
          </p:nvSpPr>
          <p:spPr bwMode="gray">
            <a:xfrm>
              <a:off x="-3499916" y="6731729"/>
              <a:ext cx="1156116" cy="905036"/>
            </a:xfrm>
            <a:custGeom>
              <a:avLst/>
              <a:gdLst/>
              <a:ahLst/>
              <a:cxnLst>
                <a:cxn ang="0">
                  <a:pos x="0" y="1004"/>
                </a:cxn>
                <a:cxn ang="0">
                  <a:pos x="25" y="761"/>
                </a:cxn>
                <a:cxn ang="0">
                  <a:pos x="148" y="564"/>
                </a:cxn>
                <a:cxn ang="0">
                  <a:pos x="343" y="0"/>
                </a:cxn>
                <a:cxn ang="0">
                  <a:pos x="440" y="30"/>
                </a:cxn>
                <a:cxn ang="0">
                  <a:pos x="445" y="55"/>
                </a:cxn>
                <a:cxn ang="0">
                  <a:pos x="471" y="59"/>
                </a:cxn>
                <a:cxn ang="0">
                  <a:pos x="520" y="156"/>
                </a:cxn>
                <a:cxn ang="0">
                  <a:pos x="512" y="188"/>
                </a:cxn>
                <a:cxn ang="0">
                  <a:pos x="589" y="254"/>
                </a:cxn>
                <a:cxn ang="0">
                  <a:pos x="724" y="249"/>
                </a:cxn>
                <a:cxn ang="0">
                  <a:pos x="824" y="294"/>
                </a:cxn>
                <a:cxn ang="0">
                  <a:pos x="872" y="284"/>
                </a:cxn>
                <a:cxn ang="0">
                  <a:pos x="1175" y="294"/>
                </a:cxn>
                <a:cxn ang="0">
                  <a:pos x="1521" y="375"/>
                </a:cxn>
                <a:cxn ang="0">
                  <a:pos x="1539" y="418"/>
                </a:cxn>
                <a:cxn ang="0">
                  <a:pos x="1580" y="481"/>
                </a:cxn>
                <a:cxn ang="0">
                  <a:pos x="1525" y="564"/>
                </a:cxn>
                <a:cxn ang="0">
                  <a:pos x="1464" y="660"/>
                </a:cxn>
                <a:cxn ang="0">
                  <a:pos x="1389" y="731"/>
                </a:cxn>
                <a:cxn ang="0">
                  <a:pos x="1378" y="778"/>
                </a:cxn>
                <a:cxn ang="0">
                  <a:pos x="1421" y="830"/>
                </a:cxn>
                <a:cxn ang="0">
                  <a:pos x="1373" y="939"/>
                </a:cxn>
                <a:cxn ang="0">
                  <a:pos x="1279" y="1348"/>
                </a:cxn>
                <a:cxn ang="0">
                  <a:pos x="744" y="1214"/>
                </a:cxn>
                <a:cxn ang="0">
                  <a:pos x="0" y="1004"/>
                </a:cxn>
              </a:cxnLst>
              <a:rect l="0" t="0" r="r" b="b"/>
              <a:pathLst>
                <a:path w="1580" h="1348">
                  <a:moveTo>
                    <a:pt x="0" y="1004"/>
                  </a:moveTo>
                  <a:lnTo>
                    <a:pt x="25" y="761"/>
                  </a:lnTo>
                  <a:lnTo>
                    <a:pt x="148" y="564"/>
                  </a:lnTo>
                  <a:lnTo>
                    <a:pt x="343" y="0"/>
                  </a:lnTo>
                  <a:lnTo>
                    <a:pt x="440" y="30"/>
                  </a:lnTo>
                  <a:lnTo>
                    <a:pt x="445" y="55"/>
                  </a:lnTo>
                  <a:lnTo>
                    <a:pt x="471" y="59"/>
                  </a:lnTo>
                  <a:lnTo>
                    <a:pt x="520" y="156"/>
                  </a:lnTo>
                  <a:lnTo>
                    <a:pt x="512" y="188"/>
                  </a:lnTo>
                  <a:lnTo>
                    <a:pt x="589" y="254"/>
                  </a:lnTo>
                  <a:lnTo>
                    <a:pt x="724" y="249"/>
                  </a:lnTo>
                  <a:lnTo>
                    <a:pt x="824" y="294"/>
                  </a:lnTo>
                  <a:lnTo>
                    <a:pt x="872" y="284"/>
                  </a:lnTo>
                  <a:lnTo>
                    <a:pt x="1175" y="294"/>
                  </a:lnTo>
                  <a:lnTo>
                    <a:pt x="1521" y="375"/>
                  </a:lnTo>
                  <a:lnTo>
                    <a:pt x="1539" y="418"/>
                  </a:lnTo>
                  <a:lnTo>
                    <a:pt x="1580" y="481"/>
                  </a:lnTo>
                  <a:lnTo>
                    <a:pt x="1525" y="564"/>
                  </a:lnTo>
                  <a:lnTo>
                    <a:pt x="1464" y="660"/>
                  </a:lnTo>
                  <a:lnTo>
                    <a:pt x="1389" y="731"/>
                  </a:lnTo>
                  <a:lnTo>
                    <a:pt x="1378" y="778"/>
                  </a:lnTo>
                  <a:lnTo>
                    <a:pt x="1421" y="830"/>
                  </a:lnTo>
                  <a:lnTo>
                    <a:pt x="1373" y="939"/>
                  </a:lnTo>
                  <a:lnTo>
                    <a:pt x="1279" y="1348"/>
                  </a:lnTo>
                  <a:lnTo>
                    <a:pt x="744" y="1214"/>
                  </a:lnTo>
                  <a:lnTo>
                    <a:pt x="0" y="1004"/>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2" name="Freeform 68"/>
            <p:cNvSpPr>
              <a:spLocks/>
            </p:cNvSpPr>
            <p:nvPr/>
          </p:nvSpPr>
          <p:spPr bwMode="gray">
            <a:xfrm>
              <a:off x="3502637" y="7560226"/>
              <a:ext cx="112685" cy="128907"/>
            </a:xfrm>
            <a:custGeom>
              <a:avLst/>
              <a:gdLst/>
              <a:ahLst/>
              <a:cxnLst>
                <a:cxn ang="0">
                  <a:pos x="0" y="19"/>
                </a:cxn>
                <a:cxn ang="0">
                  <a:pos x="33" y="183"/>
                </a:cxn>
                <a:cxn ang="0">
                  <a:pos x="39" y="192"/>
                </a:cxn>
                <a:cxn ang="0">
                  <a:pos x="97" y="159"/>
                </a:cxn>
                <a:cxn ang="0">
                  <a:pos x="89" y="109"/>
                </a:cxn>
                <a:cxn ang="0">
                  <a:pos x="99" y="85"/>
                </a:cxn>
                <a:cxn ang="0">
                  <a:pos x="115" y="102"/>
                </a:cxn>
                <a:cxn ang="0">
                  <a:pos x="121" y="137"/>
                </a:cxn>
                <a:cxn ang="0">
                  <a:pos x="132" y="135"/>
                </a:cxn>
                <a:cxn ang="0">
                  <a:pos x="154" y="102"/>
                </a:cxn>
                <a:cxn ang="0">
                  <a:pos x="132" y="61"/>
                </a:cxn>
                <a:cxn ang="0">
                  <a:pos x="98" y="55"/>
                </a:cxn>
                <a:cxn ang="0">
                  <a:pos x="76" y="5"/>
                </a:cxn>
                <a:cxn ang="0">
                  <a:pos x="53" y="0"/>
                </a:cxn>
                <a:cxn ang="0">
                  <a:pos x="0" y="19"/>
                </a:cxn>
              </a:cxnLst>
              <a:rect l="0" t="0" r="r" b="b"/>
              <a:pathLst>
                <a:path w="154" h="192">
                  <a:moveTo>
                    <a:pt x="0" y="19"/>
                  </a:moveTo>
                  <a:lnTo>
                    <a:pt x="33" y="183"/>
                  </a:lnTo>
                  <a:lnTo>
                    <a:pt x="39" y="192"/>
                  </a:lnTo>
                  <a:lnTo>
                    <a:pt x="97" y="159"/>
                  </a:lnTo>
                  <a:lnTo>
                    <a:pt x="89" y="109"/>
                  </a:lnTo>
                  <a:lnTo>
                    <a:pt x="99" y="85"/>
                  </a:lnTo>
                  <a:lnTo>
                    <a:pt x="115" y="102"/>
                  </a:lnTo>
                  <a:lnTo>
                    <a:pt x="121" y="137"/>
                  </a:lnTo>
                  <a:lnTo>
                    <a:pt x="132" y="135"/>
                  </a:lnTo>
                  <a:lnTo>
                    <a:pt x="154" y="102"/>
                  </a:lnTo>
                  <a:lnTo>
                    <a:pt x="132" y="61"/>
                  </a:lnTo>
                  <a:lnTo>
                    <a:pt x="98" y="55"/>
                  </a:lnTo>
                  <a:lnTo>
                    <a:pt x="76" y="5"/>
                  </a:lnTo>
                  <a:lnTo>
                    <a:pt x="53" y="0"/>
                  </a:lnTo>
                  <a:lnTo>
                    <a:pt x="0" y="1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3" name="Freeform 69"/>
            <p:cNvSpPr>
              <a:spLocks/>
            </p:cNvSpPr>
            <p:nvPr/>
          </p:nvSpPr>
          <p:spPr bwMode="gray">
            <a:xfrm>
              <a:off x="2137249" y="8945978"/>
              <a:ext cx="737573" cy="518314"/>
            </a:xfrm>
            <a:custGeom>
              <a:avLst/>
              <a:gdLst/>
              <a:ahLst/>
              <a:cxnLst>
                <a:cxn ang="0">
                  <a:pos x="0" y="181"/>
                </a:cxn>
                <a:cxn ang="0">
                  <a:pos x="42" y="103"/>
                </a:cxn>
                <a:cxn ang="0">
                  <a:pos x="186" y="32"/>
                </a:cxn>
                <a:cxn ang="0">
                  <a:pos x="455" y="0"/>
                </a:cxn>
                <a:cxn ang="0">
                  <a:pos x="566" y="72"/>
                </a:cxn>
                <a:cxn ang="0">
                  <a:pos x="742" y="46"/>
                </a:cxn>
                <a:cxn ang="0">
                  <a:pos x="1008" y="238"/>
                </a:cxn>
                <a:cxn ang="0">
                  <a:pos x="931" y="326"/>
                </a:cxn>
                <a:cxn ang="0">
                  <a:pos x="890" y="387"/>
                </a:cxn>
                <a:cxn ang="0">
                  <a:pos x="895" y="448"/>
                </a:cxn>
                <a:cxn ang="0">
                  <a:pos x="825" y="506"/>
                </a:cxn>
                <a:cxn ang="0">
                  <a:pos x="771" y="591"/>
                </a:cxn>
                <a:cxn ang="0">
                  <a:pos x="694" y="637"/>
                </a:cxn>
                <a:cxn ang="0">
                  <a:pos x="661" y="643"/>
                </a:cxn>
                <a:cxn ang="0">
                  <a:pos x="646" y="699"/>
                </a:cxn>
                <a:cxn ang="0">
                  <a:pos x="602" y="669"/>
                </a:cxn>
                <a:cxn ang="0">
                  <a:pos x="641" y="720"/>
                </a:cxn>
                <a:cxn ang="0">
                  <a:pos x="604" y="772"/>
                </a:cxn>
                <a:cxn ang="0">
                  <a:pos x="567" y="765"/>
                </a:cxn>
                <a:cxn ang="0">
                  <a:pos x="543" y="734"/>
                </a:cxn>
                <a:cxn ang="0">
                  <a:pos x="500" y="657"/>
                </a:cxn>
                <a:cxn ang="0">
                  <a:pos x="476" y="647"/>
                </a:cxn>
                <a:cxn ang="0">
                  <a:pos x="428" y="545"/>
                </a:cxn>
                <a:cxn ang="0">
                  <a:pos x="358" y="502"/>
                </a:cxn>
                <a:cxn ang="0">
                  <a:pos x="309" y="433"/>
                </a:cxn>
                <a:cxn ang="0">
                  <a:pos x="188" y="345"/>
                </a:cxn>
                <a:cxn ang="0">
                  <a:pos x="130" y="266"/>
                </a:cxn>
                <a:cxn ang="0">
                  <a:pos x="0" y="181"/>
                </a:cxn>
              </a:cxnLst>
              <a:rect l="0" t="0" r="r" b="b"/>
              <a:pathLst>
                <a:path w="1008" h="772">
                  <a:moveTo>
                    <a:pt x="0" y="181"/>
                  </a:moveTo>
                  <a:lnTo>
                    <a:pt x="42" y="103"/>
                  </a:lnTo>
                  <a:lnTo>
                    <a:pt x="186" y="32"/>
                  </a:lnTo>
                  <a:lnTo>
                    <a:pt x="455" y="0"/>
                  </a:lnTo>
                  <a:lnTo>
                    <a:pt x="566" y="72"/>
                  </a:lnTo>
                  <a:lnTo>
                    <a:pt x="742" y="46"/>
                  </a:lnTo>
                  <a:lnTo>
                    <a:pt x="1008" y="238"/>
                  </a:lnTo>
                  <a:lnTo>
                    <a:pt x="931" y="326"/>
                  </a:lnTo>
                  <a:lnTo>
                    <a:pt x="890" y="387"/>
                  </a:lnTo>
                  <a:lnTo>
                    <a:pt x="895" y="448"/>
                  </a:lnTo>
                  <a:lnTo>
                    <a:pt x="825" y="506"/>
                  </a:lnTo>
                  <a:lnTo>
                    <a:pt x="771" y="591"/>
                  </a:lnTo>
                  <a:lnTo>
                    <a:pt x="694" y="637"/>
                  </a:lnTo>
                  <a:lnTo>
                    <a:pt x="661" y="643"/>
                  </a:lnTo>
                  <a:lnTo>
                    <a:pt x="646" y="699"/>
                  </a:lnTo>
                  <a:lnTo>
                    <a:pt x="602" y="669"/>
                  </a:lnTo>
                  <a:lnTo>
                    <a:pt x="641" y="720"/>
                  </a:lnTo>
                  <a:lnTo>
                    <a:pt x="604" y="772"/>
                  </a:lnTo>
                  <a:lnTo>
                    <a:pt x="567" y="765"/>
                  </a:lnTo>
                  <a:lnTo>
                    <a:pt x="543" y="734"/>
                  </a:lnTo>
                  <a:lnTo>
                    <a:pt x="500" y="657"/>
                  </a:lnTo>
                  <a:lnTo>
                    <a:pt x="476" y="647"/>
                  </a:lnTo>
                  <a:lnTo>
                    <a:pt x="428" y="545"/>
                  </a:lnTo>
                  <a:lnTo>
                    <a:pt x="358" y="502"/>
                  </a:lnTo>
                  <a:lnTo>
                    <a:pt x="309" y="433"/>
                  </a:lnTo>
                  <a:lnTo>
                    <a:pt x="188" y="345"/>
                  </a:lnTo>
                  <a:lnTo>
                    <a:pt x="130" y="266"/>
                  </a:lnTo>
                  <a:lnTo>
                    <a:pt x="0" y="18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4" name="Freeform 70"/>
            <p:cNvSpPr>
              <a:spLocks/>
            </p:cNvSpPr>
            <p:nvPr/>
          </p:nvSpPr>
          <p:spPr bwMode="gray">
            <a:xfrm>
              <a:off x="-814506" y="7231244"/>
              <a:ext cx="1020017" cy="628422"/>
            </a:xfrm>
            <a:custGeom>
              <a:avLst/>
              <a:gdLst/>
              <a:ahLst/>
              <a:cxnLst>
                <a:cxn ang="0">
                  <a:pos x="0" y="733"/>
                </a:cxn>
                <a:cxn ang="0">
                  <a:pos x="46" y="233"/>
                </a:cxn>
                <a:cxn ang="0">
                  <a:pos x="69" y="0"/>
                </a:cxn>
                <a:cxn ang="0">
                  <a:pos x="687" y="45"/>
                </a:cxn>
                <a:cxn ang="0">
                  <a:pos x="1374" y="66"/>
                </a:cxn>
                <a:cxn ang="0">
                  <a:pos x="1328" y="155"/>
                </a:cxn>
                <a:cxn ang="0">
                  <a:pos x="1395" y="220"/>
                </a:cxn>
                <a:cxn ang="0">
                  <a:pos x="1391" y="679"/>
                </a:cxn>
                <a:cxn ang="0">
                  <a:pos x="1364" y="677"/>
                </a:cxn>
                <a:cxn ang="0">
                  <a:pos x="1367" y="738"/>
                </a:cxn>
                <a:cxn ang="0">
                  <a:pos x="1389" y="783"/>
                </a:cxn>
                <a:cxn ang="0">
                  <a:pos x="1374" y="827"/>
                </a:cxn>
                <a:cxn ang="0">
                  <a:pos x="1387" y="936"/>
                </a:cxn>
                <a:cxn ang="0">
                  <a:pos x="1357" y="926"/>
                </a:cxn>
                <a:cxn ang="0">
                  <a:pos x="1322" y="884"/>
                </a:cxn>
                <a:cxn ang="0">
                  <a:pos x="1255" y="854"/>
                </a:cxn>
                <a:cxn ang="0">
                  <a:pos x="1198" y="841"/>
                </a:cxn>
                <a:cxn ang="0">
                  <a:pos x="1078" y="846"/>
                </a:cxn>
                <a:cxn ang="0">
                  <a:pos x="1009" y="795"/>
                </a:cxn>
                <a:cxn ang="0">
                  <a:pos x="0" y="733"/>
                </a:cxn>
              </a:cxnLst>
              <a:rect l="0" t="0" r="r" b="b"/>
              <a:pathLst>
                <a:path w="1395" h="936">
                  <a:moveTo>
                    <a:pt x="0" y="733"/>
                  </a:moveTo>
                  <a:lnTo>
                    <a:pt x="46" y="233"/>
                  </a:lnTo>
                  <a:lnTo>
                    <a:pt x="69" y="0"/>
                  </a:lnTo>
                  <a:lnTo>
                    <a:pt x="687" y="45"/>
                  </a:lnTo>
                  <a:lnTo>
                    <a:pt x="1374" y="66"/>
                  </a:lnTo>
                  <a:lnTo>
                    <a:pt x="1328" y="155"/>
                  </a:lnTo>
                  <a:lnTo>
                    <a:pt x="1395" y="220"/>
                  </a:lnTo>
                  <a:lnTo>
                    <a:pt x="1391" y="679"/>
                  </a:lnTo>
                  <a:lnTo>
                    <a:pt x="1364" y="677"/>
                  </a:lnTo>
                  <a:lnTo>
                    <a:pt x="1367" y="738"/>
                  </a:lnTo>
                  <a:lnTo>
                    <a:pt x="1389" y="783"/>
                  </a:lnTo>
                  <a:lnTo>
                    <a:pt x="1374" y="827"/>
                  </a:lnTo>
                  <a:lnTo>
                    <a:pt x="1387" y="936"/>
                  </a:lnTo>
                  <a:lnTo>
                    <a:pt x="1357" y="926"/>
                  </a:lnTo>
                  <a:lnTo>
                    <a:pt x="1322" y="884"/>
                  </a:lnTo>
                  <a:lnTo>
                    <a:pt x="1255" y="854"/>
                  </a:lnTo>
                  <a:lnTo>
                    <a:pt x="1198" y="841"/>
                  </a:lnTo>
                  <a:lnTo>
                    <a:pt x="1078" y="846"/>
                  </a:lnTo>
                  <a:lnTo>
                    <a:pt x="1009" y="795"/>
                  </a:lnTo>
                  <a:lnTo>
                    <a:pt x="0" y="73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5" name="Freeform 71"/>
            <p:cNvSpPr>
              <a:spLocks/>
            </p:cNvSpPr>
            <p:nvPr/>
          </p:nvSpPr>
          <p:spPr bwMode="gray">
            <a:xfrm>
              <a:off x="3170437" y="7072796"/>
              <a:ext cx="232687" cy="422977"/>
            </a:xfrm>
            <a:custGeom>
              <a:avLst/>
              <a:gdLst/>
              <a:ahLst/>
              <a:cxnLst>
                <a:cxn ang="0">
                  <a:pos x="0" y="79"/>
                </a:cxn>
                <a:cxn ang="0">
                  <a:pos x="49" y="257"/>
                </a:cxn>
                <a:cxn ang="0">
                  <a:pos x="64" y="373"/>
                </a:cxn>
                <a:cxn ang="0">
                  <a:pos x="115" y="489"/>
                </a:cxn>
                <a:cxn ang="0">
                  <a:pos x="145" y="630"/>
                </a:cxn>
                <a:cxn ang="0">
                  <a:pos x="290" y="599"/>
                </a:cxn>
                <a:cxn ang="0">
                  <a:pos x="260" y="383"/>
                </a:cxn>
                <a:cxn ang="0">
                  <a:pos x="278" y="230"/>
                </a:cxn>
                <a:cxn ang="0">
                  <a:pos x="314" y="159"/>
                </a:cxn>
                <a:cxn ang="0">
                  <a:pos x="318" y="0"/>
                </a:cxn>
                <a:cxn ang="0">
                  <a:pos x="0" y="79"/>
                </a:cxn>
              </a:cxnLst>
              <a:rect l="0" t="0" r="r" b="b"/>
              <a:pathLst>
                <a:path w="318" h="630">
                  <a:moveTo>
                    <a:pt x="0" y="79"/>
                  </a:moveTo>
                  <a:lnTo>
                    <a:pt x="49" y="257"/>
                  </a:lnTo>
                  <a:lnTo>
                    <a:pt x="64" y="373"/>
                  </a:lnTo>
                  <a:lnTo>
                    <a:pt x="115" y="489"/>
                  </a:lnTo>
                  <a:lnTo>
                    <a:pt x="145" y="630"/>
                  </a:lnTo>
                  <a:lnTo>
                    <a:pt x="290" y="599"/>
                  </a:lnTo>
                  <a:lnTo>
                    <a:pt x="260" y="383"/>
                  </a:lnTo>
                  <a:lnTo>
                    <a:pt x="278" y="230"/>
                  </a:lnTo>
                  <a:lnTo>
                    <a:pt x="314" y="159"/>
                  </a:lnTo>
                  <a:lnTo>
                    <a:pt x="318" y="0"/>
                  </a:lnTo>
                  <a:lnTo>
                    <a:pt x="0" y="7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6" name="Freeform 72"/>
            <p:cNvSpPr>
              <a:spLocks/>
            </p:cNvSpPr>
            <p:nvPr/>
          </p:nvSpPr>
          <p:spPr bwMode="gray">
            <a:xfrm>
              <a:off x="2050906" y="8169849"/>
              <a:ext cx="1122457" cy="585453"/>
            </a:xfrm>
            <a:custGeom>
              <a:avLst/>
              <a:gdLst/>
              <a:ahLst/>
              <a:cxnLst>
                <a:cxn ang="0">
                  <a:pos x="143" y="776"/>
                </a:cxn>
                <a:cxn ang="0">
                  <a:pos x="196" y="692"/>
                </a:cxn>
                <a:cxn ang="0">
                  <a:pos x="299" y="592"/>
                </a:cxn>
                <a:cxn ang="0">
                  <a:pos x="424" y="625"/>
                </a:cxn>
                <a:cxn ang="0">
                  <a:pos x="496" y="625"/>
                </a:cxn>
                <a:cxn ang="0">
                  <a:pos x="598" y="575"/>
                </a:cxn>
                <a:cxn ang="0">
                  <a:pos x="618" y="507"/>
                </a:cxn>
                <a:cxn ang="0">
                  <a:pos x="707" y="259"/>
                </a:cxn>
                <a:cxn ang="0">
                  <a:pos x="811" y="196"/>
                </a:cxn>
                <a:cxn ang="0">
                  <a:pos x="899" y="98"/>
                </a:cxn>
                <a:cxn ang="0">
                  <a:pos x="1023" y="61"/>
                </a:cxn>
                <a:cxn ang="0">
                  <a:pos x="1093" y="26"/>
                </a:cxn>
                <a:cxn ang="0">
                  <a:pos x="1169" y="85"/>
                </a:cxn>
                <a:cxn ang="0">
                  <a:pos x="1189" y="144"/>
                </a:cxn>
                <a:cxn ang="0">
                  <a:pos x="1169" y="239"/>
                </a:cxn>
                <a:cxn ang="0">
                  <a:pos x="1224" y="246"/>
                </a:cxn>
                <a:cxn ang="0">
                  <a:pos x="1306" y="268"/>
                </a:cxn>
                <a:cxn ang="0">
                  <a:pos x="1390" y="308"/>
                </a:cxn>
                <a:cxn ang="0">
                  <a:pos x="1379" y="364"/>
                </a:cxn>
                <a:cxn ang="0">
                  <a:pos x="1360" y="373"/>
                </a:cxn>
                <a:cxn ang="0">
                  <a:pos x="1250" y="305"/>
                </a:cxn>
                <a:cxn ang="0">
                  <a:pos x="1396" y="396"/>
                </a:cxn>
                <a:cxn ang="0">
                  <a:pos x="1416" y="435"/>
                </a:cxn>
                <a:cxn ang="0">
                  <a:pos x="1397" y="437"/>
                </a:cxn>
                <a:cxn ang="0">
                  <a:pos x="1383" y="456"/>
                </a:cxn>
                <a:cxn ang="0">
                  <a:pos x="1377" y="478"/>
                </a:cxn>
                <a:cxn ang="0">
                  <a:pos x="1303" y="423"/>
                </a:cxn>
                <a:cxn ang="0">
                  <a:pos x="1368" y="485"/>
                </a:cxn>
                <a:cxn ang="0">
                  <a:pos x="1413" y="497"/>
                </a:cxn>
                <a:cxn ang="0">
                  <a:pos x="1424" y="510"/>
                </a:cxn>
                <a:cxn ang="0">
                  <a:pos x="1406" y="540"/>
                </a:cxn>
                <a:cxn ang="0">
                  <a:pos x="1357" y="503"/>
                </a:cxn>
                <a:cxn ang="0">
                  <a:pos x="1296" y="481"/>
                </a:cxn>
                <a:cxn ang="0">
                  <a:pos x="1346" y="517"/>
                </a:cxn>
                <a:cxn ang="0">
                  <a:pos x="1409" y="562"/>
                </a:cxn>
                <a:cxn ang="0">
                  <a:pos x="1430" y="542"/>
                </a:cxn>
                <a:cxn ang="0">
                  <a:pos x="1490" y="545"/>
                </a:cxn>
                <a:cxn ang="0">
                  <a:pos x="1506" y="612"/>
                </a:cxn>
                <a:cxn ang="0">
                  <a:pos x="895" y="752"/>
                </a:cxn>
                <a:cxn ang="0">
                  <a:pos x="0" y="871"/>
                </a:cxn>
              </a:cxnLst>
              <a:rect l="0" t="0" r="r" b="b"/>
              <a:pathLst>
                <a:path w="1534" h="871">
                  <a:moveTo>
                    <a:pt x="0" y="871"/>
                  </a:moveTo>
                  <a:lnTo>
                    <a:pt x="143" y="776"/>
                  </a:lnTo>
                  <a:lnTo>
                    <a:pt x="144" y="755"/>
                  </a:lnTo>
                  <a:lnTo>
                    <a:pt x="196" y="692"/>
                  </a:lnTo>
                  <a:lnTo>
                    <a:pt x="244" y="658"/>
                  </a:lnTo>
                  <a:lnTo>
                    <a:pt x="299" y="592"/>
                  </a:lnTo>
                  <a:lnTo>
                    <a:pt x="355" y="658"/>
                  </a:lnTo>
                  <a:lnTo>
                    <a:pt x="424" y="625"/>
                  </a:lnTo>
                  <a:lnTo>
                    <a:pt x="453" y="645"/>
                  </a:lnTo>
                  <a:lnTo>
                    <a:pt x="496" y="625"/>
                  </a:lnTo>
                  <a:lnTo>
                    <a:pt x="522" y="588"/>
                  </a:lnTo>
                  <a:lnTo>
                    <a:pt x="598" y="575"/>
                  </a:lnTo>
                  <a:lnTo>
                    <a:pt x="638" y="521"/>
                  </a:lnTo>
                  <a:lnTo>
                    <a:pt x="618" y="507"/>
                  </a:lnTo>
                  <a:lnTo>
                    <a:pt x="690" y="343"/>
                  </a:lnTo>
                  <a:lnTo>
                    <a:pt x="707" y="259"/>
                  </a:lnTo>
                  <a:lnTo>
                    <a:pt x="776" y="292"/>
                  </a:lnTo>
                  <a:lnTo>
                    <a:pt x="811" y="196"/>
                  </a:lnTo>
                  <a:lnTo>
                    <a:pt x="847" y="190"/>
                  </a:lnTo>
                  <a:lnTo>
                    <a:pt x="899" y="98"/>
                  </a:lnTo>
                  <a:lnTo>
                    <a:pt x="915" y="0"/>
                  </a:lnTo>
                  <a:lnTo>
                    <a:pt x="1023" y="61"/>
                  </a:lnTo>
                  <a:lnTo>
                    <a:pt x="1041" y="11"/>
                  </a:lnTo>
                  <a:lnTo>
                    <a:pt x="1093" y="26"/>
                  </a:lnTo>
                  <a:lnTo>
                    <a:pt x="1123" y="64"/>
                  </a:lnTo>
                  <a:lnTo>
                    <a:pt x="1169" y="85"/>
                  </a:lnTo>
                  <a:lnTo>
                    <a:pt x="1190" y="116"/>
                  </a:lnTo>
                  <a:lnTo>
                    <a:pt x="1189" y="144"/>
                  </a:lnTo>
                  <a:lnTo>
                    <a:pt x="1156" y="201"/>
                  </a:lnTo>
                  <a:lnTo>
                    <a:pt x="1169" y="239"/>
                  </a:lnTo>
                  <a:lnTo>
                    <a:pt x="1208" y="222"/>
                  </a:lnTo>
                  <a:lnTo>
                    <a:pt x="1224" y="246"/>
                  </a:lnTo>
                  <a:lnTo>
                    <a:pt x="1238" y="262"/>
                  </a:lnTo>
                  <a:lnTo>
                    <a:pt x="1306" y="268"/>
                  </a:lnTo>
                  <a:lnTo>
                    <a:pt x="1326" y="291"/>
                  </a:lnTo>
                  <a:lnTo>
                    <a:pt x="1390" y="308"/>
                  </a:lnTo>
                  <a:lnTo>
                    <a:pt x="1374" y="325"/>
                  </a:lnTo>
                  <a:lnTo>
                    <a:pt x="1379" y="364"/>
                  </a:lnTo>
                  <a:lnTo>
                    <a:pt x="1384" y="380"/>
                  </a:lnTo>
                  <a:lnTo>
                    <a:pt x="1360" y="373"/>
                  </a:lnTo>
                  <a:lnTo>
                    <a:pt x="1319" y="351"/>
                  </a:lnTo>
                  <a:lnTo>
                    <a:pt x="1250" y="305"/>
                  </a:lnTo>
                  <a:lnTo>
                    <a:pt x="1345" y="393"/>
                  </a:lnTo>
                  <a:lnTo>
                    <a:pt x="1396" y="396"/>
                  </a:lnTo>
                  <a:lnTo>
                    <a:pt x="1367" y="411"/>
                  </a:lnTo>
                  <a:lnTo>
                    <a:pt x="1416" y="435"/>
                  </a:lnTo>
                  <a:lnTo>
                    <a:pt x="1415" y="455"/>
                  </a:lnTo>
                  <a:lnTo>
                    <a:pt x="1397" y="437"/>
                  </a:lnTo>
                  <a:lnTo>
                    <a:pt x="1377" y="438"/>
                  </a:lnTo>
                  <a:lnTo>
                    <a:pt x="1383" y="456"/>
                  </a:lnTo>
                  <a:lnTo>
                    <a:pt x="1397" y="468"/>
                  </a:lnTo>
                  <a:lnTo>
                    <a:pt x="1377" y="478"/>
                  </a:lnTo>
                  <a:lnTo>
                    <a:pt x="1325" y="441"/>
                  </a:lnTo>
                  <a:lnTo>
                    <a:pt x="1303" y="423"/>
                  </a:lnTo>
                  <a:lnTo>
                    <a:pt x="1316" y="448"/>
                  </a:lnTo>
                  <a:lnTo>
                    <a:pt x="1368" y="485"/>
                  </a:lnTo>
                  <a:lnTo>
                    <a:pt x="1390" y="488"/>
                  </a:lnTo>
                  <a:lnTo>
                    <a:pt x="1413" y="497"/>
                  </a:lnTo>
                  <a:lnTo>
                    <a:pt x="1411" y="510"/>
                  </a:lnTo>
                  <a:lnTo>
                    <a:pt x="1424" y="510"/>
                  </a:lnTo>
                  <a:lnTo>
                    <a:pt x="1428" y="522"/>
                  </a:lnTo>
                  <a:lnTo>
                    <a:pt x="1406" y="540"/>
                  </a:lnTo>
                  <a:lnTo>
                    <a:pt x="1366" y="522"/>
                  </a:lnTo>
                  <a:lnTo>
                    <a:pt x="1357" y="503"/>
                  </a:lnTo>
                  <a:lnTo>
                    <a:pt x="1306" y="497"/>
                  </a:lnTo>
                  <a:lnTo>
                    <a:pt x="1296" y="481"/>
                  </a:lnTo>
                  <a:lnTo>
                    <a:pt x="1280" y="502"/>
                  </a:lnTo>
                  <a:lnTo>
                    <a:pt x="1346" y="517"/>
                  </a:lnTo>
                  <a:lnTo>
                    <a:pt x="1351" y="536"/>
                  </a:lnTo>
                  <a:lnTo>
                    <a:pt x="1409" y="562"/>
                  </a:lnTo>
                  <a:lnTo>
                    <a:pt x="1425" y="562"/>
                  </a:lnTo>
                  <a:lnTo>
                    <a:pt x="1430" y="542"/>
                  </a:lnTo>
                  <a:lnTo>
                    <a:pt x="1452" y="548"/>
                  </a:lnTo>
                  <a:lnTo>
                    <a:pt x="1490" y="545"/>
                  </a:lnTo>
                  <a:lnTo>
                    <a:pt x="1534" y="625"/>
                  </a:lnTo>
                  <a:lnTo>
                    <a:pt x="1506" y="612"/>
                  </a:lnTo>
                  <a:lnTo>
                    <a:pt x="1498" y="636"/>
                  </a:lnTo>
                  <a:lnTo>
                    <a:pt x="895" y="752"/>
                  </a:lnTo>
                  <a:lnTo>
                    <a:pt x="396" y="817"/>
                  </a:lnTo>
                  <a:lnTo>
                    <a:pt x="0" y="87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7" name="Freeform 73"/>
            <p:cNvSpPr>
              <a:spLocks/>
            </p:cNvSpPr>
            <p:nvPr/>
          </p:nvSpPr>
          <p:spPr bwMode="gray">
            <a:xfrm>
              <a:off x="3123607" y="8333669"/>
              <a:ext cx="62928" cy="165162"/>
            </a:xfrm>
            <a:custGeom>
              <a:avLst/>
              <a:gdLst/>
              <a:ahLst/>
              <a:cxnLst>
                <a:cxn ang="0">
                  <a:pos x="1" y="139"/>
                </a:cxn>
                <a:cxn ang="0">
                  <a:pos x="0" y="216"/>
                </a:cxn>
                <a:cxn ang="0">
                  <a:pos x="18" y="247"/>
                </a:cxn>
                <a:cxn ang="0">
                  <a:pos x="33" y="156"/>
                </a:cxn>
                <a:cxn ang="0">
                  <a:pos x="61" y="118"/>
                </a:cxn>
                <a:cxn ang="0">
                  <a:pos x="86" y="0"/>
                </a:cxn>
                <a:cxn ang="0">
                  <a:pos x="36" y="27"/>
                </a:cxn>
                <a:cxn ang="0">
                  <a:pos x="1" y="139"/>
                </a:cxn>
              </a:cxnLst>
              <a:rect l="0" t="0" r="r" b="b"/>
              <a:pathLst>
                <a:path w="86" h="247">
                  <a:moveTo>
                    <a:pt x="1" y="139"/>
                  </a:moveTo>
                  <a:lnTo>
                    <a:pt x="0" y="216"/>
                  </a:lnTo>
                  <a:lnTo>
                    <a:pt x="18" y="247"/>
                  </a:lnTo>
                  <a:lnTo>
                    <a:pt x="33" y="156"/>
                  </a:lnTo>
                  <a:lnTo>
                    <a:pt x="61" y="118"/>
                  </a:lnTo>
                  <a:lnTo>
                    <a:pt x="86" y="0"/>
                  </a:lnTo>
                  <a:lnTo>
                    <a:pt x="36" y="27"/>
                  </a:lnTo>
                  <a:lnTo>
                    <a:pt x="1" y="13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8" name="Freeform 74"/>
            <p:cNvSpPr>
              <a:spLocks/>
            </p:cNvSpPr>
            <p:nvPr/>
          </p:nvSpPr>
          <p:spPr bwMode="gray">
            <a:xfrm>
              <a:off x="-3246741" y="6334265"/>
              <a:ext cx="970260" cy="649907"/>
            </a:xfrm>
            <a:custGeom>
              <a:avLst/>
              <a:gdLst/>
              <a:ahLst/>
              <a:cxnLst>
                <a:cxn ang="0">
                  <a:pos x="46" y="266"/>
                </a:cxn>
                <a:cxn ang="0">
                  <a:pos x="39" y="412"/>
                </a:cxn>
                <a:cxn ang="0">
                  <a:pos x="56" y="430"/>
                </a:cxn>
                <a:cxn ang="0">
                  <a:pos x="30" y="476"/>
                </a:cxn>
                <a:cxn ang="0">
                  <a:pos x="41" y="501"/>
                </a:cxn>
                <a:cxn ang="0">
                  <a:pos x="16" y="561"/>
                </a:cxn>
                <a:cxn ang="0">
                  <a:pos x="0" y="571"/>
                </a:cxn>
                <a:cxn ang="0">
                  <a:pos x="98" y="646"/>
                </a:cxn>
                <a:cxn ang="0">
                  <a:pos x="165" y="779"/>
                </a:cxn>
                <a:cxn ang="0">
                  <a:pos x="477" y="885"/>
                </a:cxn>
                <a:cxn ang="0">
                  <a:pos x="1174" y="966"/>
                </a:cxn>
                <a:cxn ang="0">
                  <a:pos x="408" y="0"/>
                </a:cxn>
                <a:cxn ang="0">
                  <a:pos x="394" y="24"/>
                </a:cxn>
                <a:cxn ang="0">
                  <a:pos x="404" y="66"/>
                </a:cxn>
                <a:cxn ang="0">
                  <a:pos x="425" y="96"/>
                </a:cxn>
                <a:cxn ang="0">
                  <a:pos x="391" y="120"/>
                </a:cxn>
                <a:cxn ang="0">
                  <a:pos x="399" y="144"/>
                </a:cxn>
                <a:cxn ang="0">
                  <a:pos x="417" y="249"/>
                </a:cxn>
                <a:cxn ang="0">
                  <a:pos x="410" y="267"/>
                </a:cxn>
                <a:cxn ang="0">
                  <a:pos x="375" y="330"/>
                </a:cxn>
                <a:cxn ang="0">
                  <a:pos x="365" y="351"/>
                </a:cxn>
                <a:cxn ang="0">
                  <a:pos x="342" y="430"/>
                </a:cxn>
                <a:cxn ang="0">
                  <a:pos x="287" y="455"/>
                </a:cxn>
                <a:cxn ang="0">
                  <a:pos x="263" y="444"/>
                </a:cxn>
                <a:cxn ang="0">
                  <a:pos x="243" y="458"/>
                </a:cxn>
                <a:cxn ang="0">
                  <a:pos x="248" y="429"/>
                </a:cxn>
                <a:cxn ang="0">
                  <a:pos x="227" y="413"/>
                </a:cxn>
                <a:cxn ang="0">
                  <a:pos x="260" y="397"/>
                </a:cxn>
                <a:cxn ang="0">
                  <a:pos x="279" y="431"/>
                </a:cxn>
                <a:cxn ang="0">
                  <a:pos x="302" y="409"/>
                </a:cxn>
                <a:cxn ang="0">
                  <a:pos x="329" y="389"/>
                </a:cxn>
                <a:cxn ang="0">
                  <a:pos x="316" y="350"/>
                </a:cxn>
                <a:cxn ang="0">
                  <a:pos x="334" y="305"/>
                </a:cxn>
                <a:cxn ang="0">
                  <a:pos x="356" y="255"/>
                </a:cxn>
                <a:cxn ang="0">
                  <a:pos x="326" y="295"/>
                </a:cxn>
                <a:cxn ang="0">
                  <a:pos x="263" y="338"/>
                </a:cxn>
                <a:cxn ang="0">
                  <a:pos x="244" y="377"/>
                </a:cxn>
                <a:cxn ang="0">
                  <a:pos x="289" y="304"/>
                </a:cxn>
                <a:cxn ang="0">
                  <a:pos x="339" y="273"/>
                </a:cxn>
                <a:cxn ang="0">
                  <a:pos x="345" y="232"/>
                </a:cxn>
                <a:cxn ang="0">
                  <a:pos x="332" y="202"/>
                </a:cxn>
                <a:cxn ang="0">
                  <a:pos x="317" y="208"/>
                </a:cxn>
                <a:cxn ang="0">
                  <a:pos x="284" y="181"/>
                </a:cxn>
                <a:cxn ang="0">
                  <a:pos x="55" y="47"/>
                </a:cxn>
              </a:cxnLst>
              <a:rect l="0" t="0" r="r" b="b"/>
              <a:pathLst>
                <a:path w="1325" h="966">
                  <a:moveTo>
                    <a:pt x="30" y="167"/>
                  </a:moveTo>
                  <a:lnTo>
                    <a:pt x="49" y="210"/>
                  </a:lnTo>
                  <a:lnTo>
                    <a:pt x="46" y="266"/>
                  </a:lnTo>
                  <a:lnTo>
                    <a:pt x="41" y="318"/>
                  </a:lnTo>
                  <a:lnTo>
                    <a:pt x="48" y="339"/>
                  </a:lnTo>
                  <a:lnTo>
                    <a:pt x="39" y="412"/>
                  </a:lnTo>
                  <a:lnTo>
                    <a:pt x="61" y="397"/>
                  </a:lnTo>
                  <a:lnTo>
                    <a:pt x="92" y="426"/>
                  </a:lnTo>
                  <a:lnTo>
                    <a:pt x="56" y="430"/>
                  </a:lnTo>
                  <a:lnTo>
                    <a:pt x="36" y="428"/>
                  </a:lnTo>
                  <a:lnTo>
                    <a:pt x="33" y="457"/>
                  </a:lnTo>
                  <a:lnTo>
                    <a:pt x="30" y="476"/>
                  </a:lnTo>
                  <a:lnTo>
                    <a:pt x="62" y="476"/>
                  </a:lnTo>
                  <a:lnTo>
                    <a:pt x="67" y="489"/>
                  </a:lnTo>
                  <a:lnTo>
                    <a:pt x="41" y="501"/>
                  </a:lnTo>
                  <a:lnTo>
                    <a:pt x="46" y="529"/>
                  </a:lnTo>
                  <a:lnTo>
                    <a:pt x="28" y="562"/>
                  </a:lnTo>
                  <a:lnTo>
                    <a:pt x="16" y="561"/>
                  </a:lnTo>
                  <a:lnTo>
                    <a:pt x="29" y="513"/>
                  </a:lnTo>
                  <a:lnTo>
                    <a:pt x="22" y="499"/>
                  </a:lnTo>
                  <a:lnTo>
                    <a:pt x="0" y="571"/>
                  </a:lnTo>
                  <a:lnTo>
                    <a:pt x="36" y="595"/>
                  </a:lnTo>
                  <a:lnTo>
                    <a:pt x="93" y="621"/>
                  </a:lnTo>
                  <a:lnTo>
                    <a:pt x="98" y="646"/>
                  </a:lnTo>
                  <a:lnTo>
                    <a:pt x="124" y="650"/>
                  </a:lnTo>
                  <a:lnTo>
                    <a:pt x="173" y="747"/>
                  </a:lnTo>
                  <a:lnTo>
                    <a:pt x="165" y="779"/>
                  </a:lnTo>
                  <a:lnTo>
                    <a:pt x="242" y="845"/>
                  </a:lnTo>
                  <a:lnTo>
                    <a:pt x="377" y="840"/>
                  </a:lnTo>
                  <a:lnTo>
                    <a:pt x="477" y="885"/>
                  </a:lnTo>
                  <a:lnTo>
                    <a:pt x="525" y="875"/>
                  </a:lnTo>
                  <a:lnTo>
                    <a:pt x="828" y="885"/>
                  </a:lnTo>
                  <a:lnTo>
                    <a:pt x="1174" y="966"/>
                  </a:lnTo>
                  <a:lnTo>
                    <a:pt x="1181" y="860"/>
                  </a:lnTo>
                  <a:lnTo>
                    <a:pt x="1325" y="240"/>
                  </a:lnTo>
                  <a:lnTo>
                    <a:pt x="408" y="0"/>
                  </a:lnTo>
                  <a:lnTo>
                    <a:pt x="398" y="5"/>
                  </a:lnTo>
                  <a:lnTo>
                    <a:pt x="404" y="18"/>
                  </a:lnTo>
                  <a:lnTo>
                    <a:pt x="394" y="24"/>
                  </a:lnTo>
                  <a:lnTo>
                    <a:pt x="404" y="37"/>
                  </a:lnTo>
                  <a:lnTo>
                    <a:pt x="400" y="51"/>
                  </a:lnTo>
                  <a:lnTo>
                    <a:pt x="404" y="66"/>
                  </a:lnTo>
                  <a:lnTo>
                    <a:pt x="417" y="61"/>
                  </a:lnTo>
                  <a:lnTo>
                    <a:pt x="432" y="68"/>
                  </a:lnTo>
                  <a:lnTo>
                    <a:pt x="425" y="96"/>
                  </a:lnTo>
                  <a:lnTo>
                    <a:pt x="430" y="107"/>
                  </a:lnTo>
                  <a:lnTo>
                    <a:pt x="412" y="143"/>
                  </a:lnTo>
                  <a:lnTo>
                    <a:pt x="391" y="120"/>
                  </a:lnTo>
                  <a:lnTo>
                    <a:pt x="382" y="124"/>
                  </a:lnTo>
                  <a:lnTo>
                    <a:pt x="382" y="141"/>
                  </a:lnTo>
                  <a:lnTo>
                    <a:pt x="399" y="144"/>
                  </a:lnTo>
                  <a:lnTo>
                    <a:pt x="418" y="183"/>
                  </a:lnTo>
                  <a:lnTo>
                    <a:pt x="410" y="233"/>
                  </a:lnTo>
                  <a:lnTo>
                    <a:pt x="417" y="249"/>
                  </a:lnTo>
                  <a:lnTo>
                    <a:pt x="429" y="253"/>
                  </a:lnTo>
                  <a:lnTo>
                    <a:pt x="421" y="262"/>
                  </a:lnTo>
                  <a:lnTo>
                    <a:pt x="410" y="267"/>
                  </a:lnTo>
                  <a:lnTo>
                    <a:pt x="382" y="299"/>
                  </a:lnTo>
                  <a:lnTo>
                    <a:pt x="382" y="310"/>
                  </a:lnTo>
                  <a:lnTo>
                    <a:pt x="375" y="330"/>
                  </a:lnTo>
                  <a:lnTo>
                    <a:pt x="368" y="332"/>
                  </a:lnTo>
                  <a:lnTo>
                    <a:pt x="377" y="347"/>
                  </a:lnTo>
                  <a:lnTo>
                    <a:pt x="365" y="351"/>
                  </a:lnTo>
                  <a:lnTo>
                    <a:pt x="365" y="408"/>
                  </a:lnTo>
                  <a:lnTo>
                    <a:pt x="342" y="415"/>
                  </a:lnTo>
                  <a:lnTo>
                    <a:pt x="342" y="430"/>
                  </a:lnTo>
                  <a:lnTo>
                    <a:pt x="326" y="411"/>
                  </a:lnTo>
                  <a:lnTo>
                    <a:pt x="323" y="422"/>
                  </a:lnTo>
                  <a:lnTo>
                    <a:pt x="287" y="455"/>
                  </a:lnTo>
                  <a:lnTo>
                    <a:pt x="274" y="450"/>
                  </a:lnTo>
                  <a:lnTo>
                    <a:pt x="268" y="434"/>
                  </a:lnTo>
                  <a:lnTo>
                    <a:pt x="263" y="444"/>
                  </a:lnTo>
                  <a:lnTo>
                    <a:pt x="255" y="436"/>
                  </a:lnTo>
                  <a:lnTo>
                    <a:pt x="248" y="461"/>
                  </a:lnTo>
                  <a:lnTo>
                    <a:pt x="243" y="458"/>
                  </a:lnTo>
                  <a:lnTo>
                    <a:pt x="245" y="441"/>
                  </a:lnTo>
                  <a:lnTo>
                    <a:pt x="232" y="443"/>
                  </a:lnTo>
                  <a:lnTo>
                    <a:pt x="248" y="429"/>
                  </a:lnTo>
                  <a:lnTo>
                    <a:pt x="228" y="428"/>
                  </a:lnTo>
                  <a:lnTo>
                    <a:pt x="243" y="418"/>
                  </a:lnTo>
                  <a:lnTo>
                    <a:pt x="227" y="413"/>
                  </a:lnTo>
                  <a:lnTo>
                    <a:pt x="234" y="402"/>
                  </a:lnTo>
                  <a:lnTo>
                    <a:pt x="250" y="413"/>
                  </a:lnTo>
                  <a:lnTo>
                    <a:pt x="260" y="397"/>
                  </a:lnTo>
                  <a:lnTo>
                    <a:pt x="287" y="383"/>
                  </a:lnTo>
                  <a:lnTo>
                    <a:pt x="273" y="416"/>
                  </a:lnTo>
                  <a:lnTo>
                    <a:pt x="279" y="431"/>
                  </a:lnTo>
                  <a:lnTo>
                    <a:pt x="289" y="400"/>
                  </a:lnTo>
                  <a:lnTo>
                    <a:pt x="315" y="387"/>
                  </a:lnTo>
                  <a:lnTo>
                    <a:pt x="302" y="409"/>
                  </a:lnTo>
                  <a:lnTo>
                    <a:pt x="316" y="421"/>
                  </a:lnTo>
                  <a:lnTo>
                    <a:pt x="316" y="403"/>
                  </a:lnTo>
                  <a:lnTo>
                    <a:pt x="329" y="389"/>
                  </a:lnTo>
                  <a:lnTo>
                    <a:pt x="343" y="366"/>
                  </a:lnTo>
                  <a:lnTo>
                    <a:pt x="340" y="348"/>
                  </a:lnTo>
                  <a:lnTo>
                    <a:pt x="316" y="350"/>
                  </a:lnTo>
                  <a:lnTo>
                    <a:pt x="320" y="328"/>
                  </a:lnTo>
                  <a:lnTo>
                    <a:pt x="333" y="340"/>
                  </a:lnTo>
                  <a:lnTo>
                    <a:pt x="334" y="305"/>
                  </a:lnTo>
                  <a:lnTo>
                    <a:pt x="365" y="307"/>
                  </a:lnTo>
                  <a:lnTo>
                    <a:pt x="367" y="273"/>
                  </a:lnTo>
                  <a:lnTo>
                    <a:pt x="356" y="255"/>
                  </a:lnTo>
                  <a:lnTo>
                    <a:pt x="355" y="287"/>
                  </a:lnTo>
                  <a:lnTo>
                    <a:pt x="347" y="280"/>
                  </a:lnTo>
                  <a:lnTo>
                    <a:pt x="326" y="295"/>
                  </a:lnTo>
                  <a:lnTo>
                    <a:pt x="313" y="315"/>
                  </a:lnTo>
                  <a:lnTo>
                    <a:pt x="295" y="317"/>
                  </a:lnTo>
                  <a:lnTo>
                    <a:pt x="263" y="338"/>
                  </a:lnTo>
                  <a:lnTo>
                    <a:pt x="238" y="366"/>
                  </a:lnTo>
                  <a:lnTo>
                    <a:pt x="282" y="367"/>
                  </a:lnTo>
                  <a:lnTo>
                    <a:pt x="244" y="377"/>
                  </a:lnTo>
                  <a:lnTo>
                    <a:pt x="227" y="370"/>
                  </a:lnTo>
                  <a:lnTo>
                    <a:pt x="263" y="317"/>
                  </a:lnTo>
                  <a:lnTo>
                    <a:pt x="289" y="304"/>
                  </a:lnTo>
                  <a:lnTo>
                    <a:pt x="317" y="271"/>
                  </a:lnTo>
                  <a:lnTo>
                    <a:pt x="322" y="289"/>
                  </a:lnTo>
                  <a:lnTo>
                    <a:pt x="339" y="273"/>
                  </a:lnTo>
                  <a:lnTo>
                    <a:pt x="355" y="237"/>
                  </a:lnTo>
                  <a:lnTo>
                    <a:pt x="351" y="213"/>
                  </a:lnTo>
                  <a:lnTo>
                    <a:pt x="345" y="232"/>
                  </a:lnTo>
                  <a:lnTo>
                    <a:pt x="335" y="229"/>
                  </a:lnTo>
                  <a:lnTo>
                    <a:pt x="343" y="202"/>
                  </a:lnTo>
                  <a:lnTo>
                    <a:pt x="332" y="202"/>
                  </a:lnTo>
                  <a:lnTo>
                    <a:pt x="329" y="226"/>
                  </a:lnTo>
                  <a:lnTo>
                    <a:pt x="319" y="233"/>
                  </a:lnTo>
                  <a:lnTo>
                    <a:pt x="317" y="208"/>
                  </a:lnTo>
                  <a:lnTo>
                    <a:pt x="308" y="202"/>
                  </a:lnTo>
                  <a:lnTo>
                    <a:pt x="300" y="214"/>
                  </a:lnTo>
                  <a:lnTo>
                    <a:pt x="284" y="181"/>
                  </a:lnTo>
                  <a:lnTo>
                    <a:pt x="254" y="180"/>
                  </a:lnTo>
                  <a:lnTo>
                    <a:pt x="137" y="120"/>
                  </a:lnTo>
                  <a:lnTo>
                    <a:pt x="55" y="47"/>
                  </a:lnTo>
                  <a:lnTo>
                    <a:pt x="32" y="100"/>
                  </a:lnTo>
                  <a:lnTo>
                    <a:pt x="30" y="16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9" name="Freeform 75"/>
            <p:cNvSpPr>
              <a:spLocks/>
            </p:cNvSpPr>
            <p:nvPr/>
          </p:nvSpPr>
          <p:spPr bwMode="gray">
            <a:xfrm>
              <a:off x="-3018444" y="6373206"/>
              <a:ext cx="43903" cy="48340"/>
            </a:xfrm>
            <a:custGeom>
              <a:avLst/>
              <a:gdLst/>
              <a:ahLst/>
              <a:cxnLst>
                <a:cxn ang="0">
                  <a:pos x="0" y="32"/>
                </a:cxn>
                <a:cxn ang="0">
                  <a:pos x="49" y="0"/>
                </a:cxn>
                <a:cxn ang="0">
                  <a:pos x="60" y="30"/>
                </a:cxn>
                <a:cxn ang="0">
                  <a:pos x="50" y="72"/>
                </a:cxn>
                <a:cxn ang="0">
                  <a:pos x="0" y="32"/>
                </a:cxn>
              </a:cxnLst>
              <a:rect l="0" t="0" r="r" b="b"/>
              <a:pathLst>
                <a:path w="60" h="72">
                  <a:moveTo>
                    <a:pt x="0" y="32"/>
                  </a:moveTo>
                  <a:lnTo>
                    <a:pt x="49" y="0"/>
                  </a:lnTo>
                  <a:lnTo>
                    <a:pt x="60" y="30"/>
                  </a:lnTo>
                  <a:lnTo>
                    <a:pt x="50" y="72"/>
                  </a:lnTo>
                  <a:lnTo>
                    <a:pt x="0" y="3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10" name="Freeform 76"/>
            <p:cNvSpPr>
              <a:spLocks/>
            </p:cNvSpPr>
            <p:nvPr/>
          </p:nvSpPr>
          <p:spPr bwMode="gray">
            <a:xfrm>
              <a:off x="-2987712" y="6436317"/>
              <a:ext cx="32196" cy="68482"/>
            </a:xfrm>
            <a:custGeom>
              <a:avLst/>
              <a:gdLst/>
              <a:ahLst/>
              <a:cxnLst>
                <a:cxn ang="0">
                  <a:pos x="0" y="28"/>
                </a:cxn>
                <a:cxn ang="0">
                  <a:pos x="26" y="0"/>
                </a:cxn>
                <a:cxn ang="0">
                  <a:pos x="44" y="17"/>
                </a:cxn>
                <a:cxn ang="0">
                  <a:pos x="32" y="103"/>
                </a:cxn>
                <a:cxn ang="0">
                  <a:pos x="0" y="28"/>
                </a:cxn>
              </a:cxnLst>
              <a:rect l="0" t="0" r="r" b="b"/>
              <a:pathLst>
                <a:path w="44" h="103">
                  <a:moveTo>
                    <a:pt x="0" y="28"/>
                  </a:moveTo>
                  <a:lnTo>
                    <a:pt x="26" y="0"/>
                  </a:lnTo>
                  <a:lnTo>
                    <a:pt x="44" y="17"/>
                  </a:lnTo>
                  <a:lnTo>
                    <a:pt x="32" y="103"/>
                  </a:lnTo>
                  <a:lnTo>
                    <a:pt x="0" y="2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11" name="Freeform 77"/>
            <p:cNvSpPr>
              <a:spLocks/>
            </p:cNvSpPr>
            <p:nvPr/>
          </p:nvSpPr>
          <p:spPr bwMode="gray">
            <a:xfrm>
              <a:off x="2160664" y="8019458"/>
              <a:ext cx="652694" cy="592167"/>
            </a:xfrm>
            <a:custGeom>
              <a:avLst/>
              <a:gdLst/>
              <a:ahLst/>
              <a:cxnLst>
                <a:cxn ang="0">
                  <a:pos x="0" y="611"/>
                </a:cxn>
                <a:cxn ang="0">
                  <a:pos x="35" y="733"/>
                </a:cxn>
                <a:cxn ang="0">
                  <a:pos x="74" y="775"/>
                </a:cxn>
                <a:cxn ang="0">
                  <a:pos x="149" y="818"/>
                </a:cxn>
                <a:cxn ang="0">
                  <a:pos x="205" y="884"/>
                </a:cxn>
                <a:cxn ang="0">
                  <a:pos x="274" y="851"/>
                </a:cxn>
                <a:cxn ang="0">
                  <a:pos x="303" y="871"/>
                </a:cxn>
                <a:cxn ang="0">
                  <a:pos x="346" y="851"/>
                </a:cxn>
                <a:cxn ang="0">
                  <a:pos x="372" y="814"/>
                </a:cxn>
                <a:cxn ang="0">
                  <a:pos x="448" y="801"/>
                </a:cxn>
                <a:cxn ang="0">
                  <a:pos x="488" y="747"/>
                </a:cxn>
                <a:cxn ang="0">
                  <a:pos x="468" y="733"/>
                </a:cxn>
                <a:cxn ang="0">
                  <a:pos x="540" y="569"/>
                </a:cxn>
                <a:cxn ang="0">
                  <a:pos x="557" y="485"/>
                </a:cxn>
                <a:cxn ang="0">
                  <a:pos x="626" y="518"/>
                </a:cxn>
                <a:cxn ang="0">
                  <a:pos x="661" y="422"/>
                </a:cxn>
                <a:cxn ang="0">
                  <a:pos x="697" y="416"/>
                </a:cxn>
                <a:cxn ang="0">
                  <a:pos x="749" y="324"/>
                </a:cxn>
                <a:cxn ang="0">
                  <a:pos x="765" y="226"/>
                </a:cxn>
                <a:cxn ang="0">
                  <a:pos x="873" y="287"/>
                </a:cxn>
                <a:cxn ang="0">
                  <a:pos x="891" y="237"/>
                </a:cxn>
                <a:cxn ang="0">
                  <a:pos x="863" y="198"/>
                </a:cxn>
                <a:cxn ang="0">
                  <a:pos x="814" y="176"/>
                </a:cxn>
                <a:cxn ang="0">
                  <a:pos x="756" y="182"/>
                </a:cxn>
                <a:cxn ang="0">
                  <a:pos x="735" y="216"/>
                </a:cxn>
                <a:cxn ang="0">
                  <a:pos x="628" y="246"/>
                </a:cxn>
                <a:cxn ang="0">
                  <a:pos x="560" y="326"/>
                </a:cxn>
                <a:cxn ang="0">
                  <a:pos x="537" y="199"/>
                </a:cxn>
                <a:cxn ang="0">
                  <a:pos x="345" y="231"/>
                </a:cxn>
                <a:cxn ang="0">
                  <a:pos x="307" y="0"/>
                </a:cxn>
                <a:cxn ang="0">
                  <a:pos x="280" y="20"/>
                </a:cxn>
                <a:cxn ang="0">
                  <a:pos x="297" y="63"/>
                </a:cxn>
                <a:cxn ang="0">
                  <a:pos x="272" y="268"/>
                </a:cxn>
                <a:cxn ang="0">
                  <a:pos x="238" y="313"/>
                </a:cxn>
                <a:cxn ang="0">
                  <a:pos x="133" y="390"/>
                </a:cxn>
                <a:cxn ang="0">
                  <a:pos x="114" y="478"/>
                </a:cxn>
                <a:cxn ang="0">
                  <a:pos x="74" y="456"/>
                </a:cxn>
                <a:cxn ang="0">
                  <a:pos x="63" y="558"/>
                </a:cxn>
                <a:cxn ang="0">
                  <a:pos x="0" y="611"/>
                </a:cxn>
              </a:cxnLst>
              <a:rect l="0" t="0" r="r" b="b"/>
              <a:pathLst>
                <a:path w="891" h="884">
                  <a:moveTo>
                    <a:pt x="0" y="611"/>
                  </a:moveTo>
                  <a:lnTo>
                    <a:pt x="35" y="733"/>
                  </a:lnTo>
                  <a:lnTo>
                    <a:pt x="74" y="775"/>
                  </a:lnTo>
                  <a:lnTo>
                    <a:pt x="149" y="818"/>
                  </a:lnTo>
                  <a:lnTo>
                    <a:pt x="205" y="884"/>
                  </a:lnTo>
                  <a:lnTo>
                    <a:pt x="274" y="851"/>
                  </a:lnTo>
                  <a:lnTo>
                    <a:pt x="303" y="871"/>
                  </a:lnTo>
                  <a:lnTo>
                    <a:pt x="346" y="851"/>
                  </a:lnTo>
                  <a:lnTo>
                    <a:pt x="372" y="814"/>
                  </a:lnTo>
                  <a:lnTo>
                    <a:pt x="448" y="801"/>
                  </a:lnTo>
                  <a:lnTo>
                    <a:pt x="488" y="747"/>
                  </a:lnTo>
                  <a:lnTo>
                    <a:pt x="468" y="733"/>
                  </a:lnTo>
                  <a:lnTo>
                    <a:pt x="540" y="569"/>
                  </a:lnTo>
                  <a:lnTo>
                    <a:pt x="557" y="485"/>
                  </a:lnTo>
                  <a:lnTo>
                    <a:pt x="626" y="518"/>
                  </a:lnTo>
                  <a:lnTo>
                    <a:pt x="661" y="422"/>
                  </a:lnTo>
                  <a:lnTo>
                    <a:pt x="697" y="416"/>
                  </a:lnTo>
                  <a:lnTo>
                    <a:pt x="749" y="324"/>
                  </a:lnTo>
                  <a:lnTo>
                    <a:pt x="765" y="226"/>
                  </a:lnTo>
                  <a:lnTo>
                    <a:pt x="873" y="287"/>
                  </a:lnTo>
                  <a:lnTo>
                    <a:pt x="891" y="237"/>
                  </a:lnTo>
                  <a:lnTo>
                    <a:pt x="863" y="198"/>
                  </a:lnTo>
                  <a:lnTo>
                    <a:pt x="814" y="176"/>
                  </a:lnTo>
                  <a:lnTo>
                    <a:pt x="756" y="182"/>
                  </a:lnTo>
                  <a:lnTo>
                    <a:pt x="735" y="216"/>
                  </a:lnTo>
                  <a:lnTo>
                    <a:pt x="628" y="246"/>
                  </a:lnTo>
                  <a:lnTo>
                    <a:pt x="560" y="326"/>
                  </a:lnTo>
                  <a:lnTo>
                    <a:pt x="537" y="199"/>
                  </a:lnTo>
                  <a:lnTo>
                    <a:pt x="345" y="231"/>
                  </a:lnTo>
                  <a:lnTo>
                    <a:pt x="307" y="0"/>
                  </a:lnTo>
                  <a:lnTo>
                    <a:pt x="280" y="20"/>
                  </a:lnTo>
                  <a:lnTo>
                    <a:pt x="297" y="63"/>
                  </a:lnTo>
                  <a:lnTo>
                    <a:pt x="272" y="268"/>
                  </a:lnTo>
                  <a:lnTo>
                    <a:pt x="238" y="313"/>
                  </a:lnTo>
                  <a:lnTo>
                    <a:pt x="133" y="390"/>
                  </a:lnTo>
                  <a:lnTo>
                    <a:pt x="114" y="478"/>
                  </a:lnTo>
                  <a:lnTo>
                    <a:pt x="74" y="456"/>
                  </a:lnTo>
                  <a:lnTo>
                    <a:pt x="63" y="558"/>
                  </a:lnTo>
                  <a:lnTo>
                    <a:pt x="0" y="61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12" name="Freeform 78"/>
            <p:cNvSpPr>
              <a:spLocks/>
            </p:cNvSpPr>
            <p:nvPr/>
          </p:nvSpPr>
          <p:spPr bwMode="gray">
            <a:xfrm>
              <a:off x="660640" y="7096966"/>
              <a:ext cx="766842" cy="742559"/>
            </a:xfrm>
            <a:custGeom>
              <a:avLst/>
              <a:gdLst/>
              <a:ahLst/>
              <a:cxnLst>
                <a:cxn ang="0">
                  <a:pos x="0" y="337"/>
                </a:cxn>
                <a:cxn ang="0">
                  <a:pos x="27" y="422"/>
                </a:cxn>
                <a:cxn ang="0">
                  <a:pos x="24" y="558"/>
                </a:cxn>
                <a:cxn ang="0">
                  <a:pos x="150" y="637"/>
                </a:cxn>
                <a:cxn ang="0">
                  <a:pos x="201" y="693"/>
                </a:cxn>
                <a:cxn ang="0">
                  <a:pos x="274" y="740"/>
                </a:cxn>
                <a:cxn ang="0">
                  <a:pos x="303" y="773"/>
                </a:cxn>
                <a:cxn ang="0">
                  <a:pos x="318" y="863"/>
                </a:cxn>
                <a:cxn ang="0">
                  <a:pos x="337" y="989"/>
                </a:cxn>
                <a:cxn ang="0">
                  <a:pos x="436" y="1106"/>
                </a:cxn>
                <a:cxn ang="0">
                  <a:pos x="957" y="1073"/>
                </a:cxn>
                <a:cxn ang="0">
                  <a:pos x="926" y="902"/>
                </a:cxn>
                <a:cxn ang="0">
                  <a:pos x="945" y="724"/>
                </a:cxn>
                <a:cxn ang="0">
                  <a:pos x="975" y="645"/>
                </a:cxn>
                <a:cxn ang="0">
                  <a:pos x="971" y="573"/>
                </a:cxn>
                <a:cxn ang="0">
                  <a:pos x="1037" y="413"/>
                </a:cxn>
                <a:cxn ang="0">
                  <a:pos x="1049" y="371"/>
                </a:cxn>
                <a:cxn ang="0">
                  <a:pos x="1029" y="364"/>
                </a:cxn>
                <a:cxn ang="0">
                  <a:pos x="1003" y="397"/>
                </a:cxn>
                <a:cxn ang="0">
                  <a:pos x="982" y="481"/>
                </a:cxn>
                <a:cxn ang="0">
                  <a:pos x="939" y="488"/>
                </a:cxn>
                <a:cxn ang="0">
                  <a:pos x="920" y="537"/>
                </a:cxn>
                <a:cxn ang="0">
                  <a:pos x="877" y="571"/>
                </a:cxn>
                <a:cxn ang="0">
                  <a:pos x="880" y="518"/>
                </a:cxn>
                <a:cxn ang="0">
                  <a:pos x="909" y="461"/>
                </a:cxn>
                <a:cxn ang="0">
                  <a:pos x="938" y="444"/>
                </a:cxn>
                <a:cxn ang="0">
                  <a:pos x="941" y="421"/>
                </a:cxn>
                <a:cxn ang="0">
                  <a:pos x="884" y="268"/>
                </a:cxn>
                <a:cxn ang="0">
                  <a:pos x="845" y="257"/>
                </a:cxn>
                <a:cxn ang="0">
                  <a:pos x="831" y="221"/>
                </a:cxn>
                <a:cxn ang="0">
                  <a:pos x="730" y="209"/>
                </a:cxn>
                <a:cxn ang="0">
                  <a:pos x="512" y="153"/>
                </a:cxn>
                <a:cxn ang="0">
                  <a:pos x="423" y="90"/>
                </a:cxn>
                <a:cxn ang="0">
                  <a:pos x="373" y="68"/>
                </a:cxn>
                <a:cxn ang="0">
                  <a:pos x="344" y="89"/>
                </a:cxn>
                <a:cxn ang="0">
                  <a:pos x="333" y="84"/>
                </a:cxn>
                <a:cxn ang="0">
                  <a:pos x="349" y="68"/>
                </a:cxn>
                <a:cxn ang="0">
                  <a:pos x="350" y="38"/>
                </a:cxn>
                <a:cxn ang="0">
                  <a:pos x="359" y="30"/>
                </a:cxn>
                <a:cxn ang="0">
                  <a:pos x="360" y="8"/>
                </a:cxn>
                <a:cxn ang="0">
                  <a:pos x="346" y="0"/>
                </a:cxn>
                <a:cxn ang="0">
                  <a:pos x="225" y="56"/>
                </a:cxn>
                <a:cxn ang="0">
                  <a:pos x="180" y="73"/>
                </a:cxn>
                <a:cxn ang="0">
                  <a:pos x="161" y="76"/>
                </a:cxn>
                <a:cxn ang="0">
                  <a:pos x="130" y="59"/>
                </a:cxn>
                <a:cxn ang="0">
                  <a:pos x="124" y="73"/>
                </a:cxn>
                <a:cxn ang="0">
                  <a:pos x="121" y="58"/>
                </a:cxn>
                <a:cxn ang="0">
                  <a:pos x="96" y="79"/>
                </a:cxn>
                <a:cxn ang="0">
                  <a:pos x="102" y="207"/>
                </a:cxn>
                <a:cxn ang="0">
                  <a:pos x="0" y="337"/>
                </a:cxn>
              </a:cxnLst>
              <a:rect l="0" t="0" r="r" b="b"/>
              <a:pathLst>
                <a:path w="1049" h="1106">
                  <a:moveTo>
                    <a:pt x="0" y="337"/>
                  </a:moveTo>
                  <a:lnTo>
                    <a:pt x="27" y="422"/>
                  </a:lnTo>
                  <a:lnTo>
                    <a:pt x="24" y="558"/>
                  </a:lnTo>
                  <a:lnTo>
                    <a:pt x="150" y="637"/>
                  </a:lnTo>
                  <a:lnTo>
                    <a:pt x="201" y="693"/>
                  </a:lnTo>
                  <a:lnTo>
                    <a:pt x="274" y="740"/>
                  </a:lnTo>
                  <a:lnTo>
                    <a:pt x="303" y="773"/>
                  </a:lnTo>
                  <a:lnTo>
                    <a:pt x="318" y="863"/>
                  </a:lnTo>
                  <a:lnTo>
                    <a:pt x="337" y="989"/>
                  </a:lnTo>
                  <a:lnTo>
                    <a:pt x="436" y="1106"/>
                  </a:lnTo>
                  <a:lnTo>
                    <a:pt x="957" y="1073"/>
                  </a:lnTo>
                  <a:lnTo>
                    <a:pt x="926" y="902"/>
                  </a:lnTo>
                  <a:lnTo>
                    <a:pt x="945" y="724"/>
                  </a:lnTo>
                  <a:lnTo>
                    <a:pt x="975" y="645"/>
                  </a:lnTo>
                  <a:lnTo>
                    <a:pt x="971" y="573"/>
                  </a:lnTo>
                  <a:lnTo>
                    <a:pt x="1037" y="413"/>
                  </a:lnTo>
                  <a:lnTo>
                    <a:pt x="1049" y="371"/>
                  </a:lnTo>
                  <a:lnTo>
                    <a:pt x="1029" y="364"/>
                  </a:lnTo>
                  <a:lnTo>
                    <a:pt x="1003" y="397"/>
                  </a:lnTo>
                  <a:lnTo>
                    <a:pt x="982" y="481"/>
                  </a:lnTo>
                  <a:lnTo>
                    <a:pt x="939" y="488"/>
                  </a:lnTo>
                  <a:lnTo>
                    <a:pt x="920" y="537"/>
                  </a:lnTo>
                  <a:lnTo>
                    <a:pt x="877" y="571"/>
                  </a:lnTo>
                  <a:lnTo>
                    <a:pt x="880" y="518"/>
                  </a:lnTo>
                  <a:lnTo>
                    <a:pt x="909" y="461"/>
                  </a:lnTo>
                  <a:lnTo>
                    <a:pt x="938" y="444"/>
                  </a:lnTo>
                  <a:lnTo>
                    <a:pt x="941" y="421"/>
                  </a:lnTo>
                  <a:lnTo>
                    <a:pt x="884" y="268"/>
                  </a:lnTo>
                  <a:lnTo>
                    <a:pt x="845" y="257"/>
                  </a:lnTo>
                  <a:lnTo>
                    <a:pt x="831" y="221"/>
                  </a:lnTo>
                  <a:lnTo>
                    <a:pt x="730" y="209"/>
                  </a:lnTo>
                  <a:lnTo>
                    <a:pt x="512" y="153"/>
                  </a:lnTo>
                  <a:lnTo>
                    <a:pt x="423" y="90"/>
                  </a:lnTo>
                  <a:lnTo>
                    <a:pt x="373" y="68"/>
                  </a:lnTo>
                  <a:lnTo>
                    <a:pt x="344" y="89"/>
                  </a:lnTo>
                  <a:lnTo>
                    <a:pt x="333" y="84"/>
                  </a:lnTo>
                  <a:lnTo>
                    <a:pt x="349" y="68"/>
                  </a:lnTo>
                  <a:lnTo>
                    <a:pt x="350" y="38"/>
                  </a:lnTo>
                  <a:lnTo>
                    <a:pt x="359" y="30"/>
                  </a:lnTo>
                  <a:lnTo>
                    <a:pt x="360" y="8"/>
                  </a:lnTo>
                  <a:lnTo>
                    <a:pt x="346" y="0"/>
                  </a:lnTo>
                  <a:lnTo>
                    <a:pt x="225" y="56"/>
                  </a:lnTo>
                  <a:lnTo>
                    <a:pt x="180" y="73"/>
                  </a:lnTo>
                  <a:lnTo>
                    <a:pt x="161" y="76"/>
                  </a:lnTo>
                  <a:lnTo>
                    <a:pt x="130" y="59"/>
                  </a:lnTo>
                  <a:lnTo>
                    <a:pt x="124" y="73"/>
                  </a:lnTo>
                  <a:lnTo>
                    <a:pt x="121" y="58"/>
                  </a:lnTo>
                  <a:lnTo>
                    <a:pt x="96" y="79"/>
                  </a:lnTo>
                  <a:lnTo>
                    <a:pt x="102" y="207"/>
                  </a:lnTo>
                  <a:lnTo>
                    <a:pt x="0" y="33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13" name="Freeform 79"/>
            <p:cNvSpPr>
              <a:spLocks/>
            </p:cNvSpPr>
            <p:nvPr/>
          </p:nvSpPr>
          <p:spPr bwMode="gray">
            <a:xfrm>
              <a:off x="-1800864" y="7284955"/>
              <a:ext cx="1020017" cy="774786"/>
            </a:xfrm>
            <a:custGeom>
              <a:avLst/>
              <a:gdLst/>
              <a:ahLst/>
              <a:cxnLst>
                <a:cxn ang="0">
                  <a:pos x="0" y="991"/>
                </a:cxn>
                <a:cxn ang="0">
                  <a:pos x="42" y="742"/>
                </a:cxn>
                <a:cxn ang="0">
                  <a:pos x="142" y="124"/>
                </a:cxn>
                <a:cxn ang="0">
                  <a:pos x="164" y="0"/>
                </a:cxn>
                <a:cxn ang="0">
                  <a:pos x="715" y="82"/>
                </a:cxn>
                <a:cxn ang="0">
                  <a:pos x="1393" y="154"/>
                </a:cxn>
                <a:cxn ang="0">
                  <a:pos x="1347" y="654"/>
                </a:cxn>
                <a:cxn ang="0">
                  <a:pos x="1301" y="1154"/>
                </a:cxn>
                <a:cxn ang="0">
                  <a:pos x="371" y="1048"/>
                </a:cxn>
                <a:cxn ang="0">
                  <a:pos x="0" y="991"/>
                </a:cxn>
              </a:cxnLst>
              <a:rect l="0" t="0" r="r" b="b"/>
              <a:pathLst>
                <a:path w="1393" h="1154">
                  <a:moveTo>
                    <a:pt x="0" y="991"/>
                  </a:moveTo>
                  <a:lnTo>
                    <a:pt x="42" y="742"/>
                  </a:lnTo>
                  <a:lnTo>
                    <a:pt x="142" y="124"/>
                  </a:lnTo>
                  <a:lnTo>
                    <a:pt x="164" y="0"/>
                  </a:lnTo>
                  <a:lnTo>
                    <a:pt x="715" y="82"/>
                  </a:lnTo>
                  <a:lnTo>
                    <a:pt x="1393" y="154"/>
                  </a:lnTo>
                  <a:lnTo>
                    <a:pt x="1347" y="654"/>
                  </a:lnTo>
                  <a:lnTo>
                    <a:pt x="1301" y="1154"/>
                  </a:lnTo>
                  <a:lnTo>
                    <a:pt x="371" y="1048"/>
                  </a:lnTo>
                  <a:lnTo>
                    <a:pt x="0" y="991"/>
                  </a:lnTo>
                  <a:close/>
                </a:path>
              </a:pathLst>
            </a:custGeom>
            <a:solidFill>
              <a:schemeClr val="accent1"/>
            </a:solidFill>
            <a:ln w="3175" cmpd="sng">
              <a:solidFill>
                <a:schemeClr val="bg1"/>
              </a:solidFill>
              <a:prstDash val="solid"/>
              <a:round/>
              <a:headEnd/>
              <a:tailEnd/>
            </a:ln>
          </p:spPr>
          <p:txBody>
            <a:bodyPr/>
            <a:lstStyle/>
            <a:p>
              <a:endParaRPr lang="en-US" dirty="0"/>
            </a:p>
          </p:txBody>
        </p:sp>
      </p:grpSp>
      <p:sp>
        <p:nvSpPr>
          <p:cNvPr id="114" name="Rektangel 113"/>
          <p:cNvSpPr/>
          <p:nvPr userDrawn="1"/>
        </p:nvSpPr>
        <p:spPr>
          <a:xfrm>
            <a:off x="1153678" y="0"/>
            <a:ext cx="7843344" cy="215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5" name="Rektangel 114"/>
          <p:cNvSpPr/>
          <p:nvPr userDrawn="1"/>
        </p:nvSpPr>
        <p:spPr>
          <a:xfrm>
            <a:off x="635828" y="1263829"/>
            <a:ext cx="1955720" cy="1775642"/>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 name="Grupp 1"/>
          <p:cNvGrpSpPr/>
          <p:nvPr userDrawn="1"/>
        </p:nvGrpSpPr>
        <p:grpSpPr>
          <a:xfrm>
            <a:off x="932495" y="1392897"/>
            <a:ext cx="1479111" cy="1595174"/>
            <a:chOff x="1790992" y="1194766"/>
            <a:chExt cx="1479111" cy="1595174"/>
          </a:xfrm>
        </p:grpSpPr>
        <p:sp>
          <p:nvSpPr>
            <p:cNvPr id="33" name="Freeform 175"/>
            <p:cNvSpPr>
              <a:spLocks noEditPoints="1"/>
            </p:cNvSpPr>
            <p:nvPr/>
          </p:nvSpPr>
          <p:spPr bwMode="auto">
            <a:xfrm>
              <a:off x="1790992" y="1194766"/>
              <a:ext cx="1479111" cy="1444023"/>
            </a:xfrm>
            <a:custGeom>
              <a:avLst/>
              <a:gdLst>
                <a:gd name="T0" fmla="*/ 435 w 484"/>
                <a:gd name="T1" fmla="*/ 391 h 473"/>
                <a:gd name="T2" fmla="*/ 382 w 484"/>
                <a:gd name="T3" fmla="*/ 374 h 473"/>
                <a:gd name="T4" fmla="*/ 343 w 484"/>
                <a:gd name="T5" fmla="*/ 62 h 473"/>
                <a:gd name="T6" fmla="*/ 281 w 484"/>
                <a:gd name="T7" fmla="*/ 49 h 473"/>
                <a:gd name="T8" fmla="*/ 216 w 484"/>
                <a:gd name="T9" fmla="*/ 33 h 473"/>
                <a:gd name="T10" fmla="*/ 199 w 484"/>
                <a:gd name="T11" fmla="*/ 18 h 473"/>
                <a:gd name="T12" fmla="*/ 166 w 484"/>
                <a:gd name="T13" fmla="*/ 14 h 473"/>
                <a:gd name="T14" fmla="*/ 144 w 484"/>
                <a:gd name="T15" fmla="*/ 2 h 473"/>
                <a:gd name="T16" fmla="*/ 97 w 484"/>
                <a:gd name="T17" fmla="*/ 34 h 473"/>
                <a:gd name="T18" fmla="*/ 60 w 484"/>
                <a:gd name="T19" fmla="*/ 77 h 473"/>
                <a:gd name="T20" fmla="*/ 21 w 484"/>
                <a:gd name="T21" fmla="*/ 106 h 473"/>
                <a:gd name="T22" fmla="*/ 42 w 484"/>
                <a:gd name="T23" fmla="*/ 132 h 473"/>
                <a:gd name="T24" fmla="*/ 77 w 484"/>
                <a:gd name="T25" fmla="*/ 160 h 473"/>
                <a:gd name="T26" fmla="*/ 75 w 484"/>
                <a:gd name="T27" fmla="*/ 167 h 473"/>
                <a:gd name="T28" fmla="*/ 88 w 484"/>
                <a:gd name="T29" fmla="*/ 182 h 473"/>
                <a:gd name="T30" fmla="*/ 66 w 484"/>
                <a:gd name="T31" fmla="*/ 191 h 473"/>
                <a:gd name="T32" fmla="*/ 52 w 484"/>
                <a:gd name="T33" fmla="*/ 166 h 473"/>
                <a:gd name="T34" fmla="*/ 22 w 484"/>
                <a:gd name="T35" fmla="*/ 186 h 473"/>
                <a:gd name="T36" fmla="*/ 5 w 484"/>
                <a:gd name="T37" fmla="*/ 204 h 473"/>
                <a:gd name="T38" fmla="*/ 38 w 484"/>
                <a:gd name="T39" fmla="*/ 238 h 473"/>
                <a:gd name="T40" fmla="*/ 78 w 484"/>
                <a:gd name="T41" fmla="*/ 224 h 473"/>
                <a:gd name="T42" fmla="*/ 88 w 484"/>
                <a:gd name="T43" fmla="*/ 243 h 473"/>
                <a:gd name="T44" fmla="*/ 57 w 484"/>
                <a:gd name="T45" fmla="*/ 274 h 473"/>
                <a:gd name="T46" fmla="*/ 26 w 484"/>
                <a:gd name="T47" fmla="*/ 303 h 473"/>
                <a:gd name="T48" fmla="*/ 24 w 484"/>
                <a:gd name="T49" fmla="*/ 325 h 473"/>
                <a:gd name="T50" fmla="*/ 46 w 484"/>
                <a:gd name="T51" fmla="*/ 347 h 473"/>
                <a:gd name="T52" fmla="*/ 68 w 484"/>
                <a:gd name="T53" fmla="*/ 357 h 473"/>
                <a:gd name="T54" fmla="*/ 73 w 484"/>
                <a:gd name="T55" fmla="*/ 376 h 473"/>
                <a:gd name="T56" fmla="*/ 80 w 484"/>
                <a:gd name="T57" fmla="*/ 391 h 473"/>
                <a:gd name="T58" fmla="*/ 118 w 484"/>
                <a:gd name="T59" fmla="*/ 393 h 473"/>
                <a:gd name="T60" fmla="*/ 137 w 484"/>
                <a:gd name="T61" fmla="*/ 381 h 473"/>
                <a:gd name="T62" fmla="*/ 126 w 484"/>
                <a:gd name="T63" fmla="*/ 418 h 473"/>
                <a:gd name="T64" fmla="*/ 90 w 484"/>
                <a:gd name="T65" fmla="*/ 450 h 473"/>
                <a:gd name="T66" fmla="*/ 78 w 484"/>
                <a:gd name="T67" fmla="*/ 466 h 473"/>
                <a:gd name="T68" fmla="*/ 109 w 484"/>
                <a:gd name="T69" fmla="*/ 451 h 473"/>
                <a:gd name="T70" fmla="*/ 165 w 484"/>
                <a:gd name="T71" fmla="*/ 407 h 473"/>
                <a:gd name="T72" fmla="*/ 182 w 484"/>
                <a:gd name="T73" fmla="*/ 378 h 473"/>
                <a:gd name="T74" fmla="*/ 199 w 484"/>
                <a:gd name="T75" fmla="*/ 335 h 473"/>
                <a:gd name="T76" fmla="*/ 230 w 484"/>
                <a:gd name="T77" fmla="*/ 317 h 473"/>
                <a:gd name="T78" fmla="*/ 217 w 484"/>
                <a:gd name="T79" fmla="*/ 331 h 473"/>
                <a:gd name="T80" fmla="*/ 212 w 484"/>
                <a:gd name="T81" fmla="*/ 360 h 473"/>
                <a:gd name="T82" fmla="*/ 235 w 484"/>
                <a:gd name="T83" fmla="*/ 356 h 473"/>
                <a:gd name="T84" fmla="*/ 249 w 484"/>
                <a:gd name="T85" fmla="*/ 330 h 473"/>
                <a:gd name="T86" fmla="*/ 271 w 484"/>
                <a:gd name="T87" fmla="*/ 337 h 473"/>
                <a:gd name="T88" fmla="*/ 303 w 484"/>
                <a:gd name="T89" fmla="*/ 352 h 473"/>
                <a:gd name="T90" fmla="*/ 358 w 484"/>
                <a:gd name="T91" fmla="*/ 364 h 473"/>
                <a:gd name="T92" fmla="*/ 393 w 484"/>
                <a:gd name="T93" fmla="*/ 393 h 473"/>
                <a:gd name="T94" fmla="*/ 407 w 484"/>
                <a:gd name="T95" fmla="*/ 389 h 473"/>
                <a:gd name="T96" fmla="*/ 416 w 484"/>
                <a:gd name="T97" fmla="*/ 379 h 473"/>
                <a:gd name="T98" fmla="*/ 443 w 484"/>
                <a:gd name="T99" fmla="*/ 417 h 473"/>
                <a:gd name="T100" fmla="*/ 464 w 484"/>
                <a:gd name="T101" fmla="*/ 450 h 473"/>
                <a:gd name="T102" fmla="*/ 478 w 484"/>
                <a:gd name="T103" fmla="*/ 472 h 473"/>
                <a:gd name="T104" fmla="*/ 484 w 484"/>
                <a:gd name="T105" fmla="*/ 451 h 473"/>
                <a:gd name="T106" fmla="*/ 174 w 484"/>
                <a:gd name="T107" fmla="*/ 359 h 473"/>
                <a:gd name="T108" fmla="*/ 165 w 484"/>
                <a:gd name="T109" fmla="*/ 351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4" h="473">
                  <a:moveTo>
                    <a:pt x="484" y="451"/>
                  </a:moveTo>
                  <a:cubicBezTo>
                    <a:pt x="484" y="447"/>
                    <a:pt x="469" y="438"/>
                    <a:pt x="464" y="432"/>
                  </a:cubicBezTo>
                  <a:cubicBezTo>
                    <a:pt x="458" y="425"/>
                    <a:pt x="456" y="416"/>
                    <a:pt x="447" y="408"/>
                  </a:cubicBezTo>
                  <a:cubicBezTo>
                    <a:pt x="438" y="399"/>
                    <a:pt x="438" y="397"/>
                    <a:pt x="435" y="391"/>
                  </a:cubicBezTo>
                  <a:cubicBezTo>
                    <a:pt x="431" y="385"/>
                    <a:pt x="422" y="383"/>
                    <a:pt x="420" y="376"/>
                  </a:cubicBezTo>
                  <a:cubicBezTo>
                    <a:pt x="417" y="368"/>
                    <a:pt x="414" y="357"/>
                    <a:pt x="410" y="357"/>
                  </a:cubicBezTo>
                  <a:cubicBezTo>
                    <a:pt x="406" y="358"/>
                    <a:pt x="395" y="376"/>
                    <a:pt x="391" y="376"/>
                  </a:cubicBezTo>
                  <a:cubicBezTo>
                    <a:pt x="387" y="377"/>
                    <a:pt x="386" y="379"/>
                    <a:pt x="382" y="374"/>
                  </a:cubicBezTo>
                  <a:cubicBezTo>
                    <a:pt x="379" y="370"/>
                    <a:pt x="370" y="358"/>
                    <a:pt x="367" y="353"/>
                  </a:cubicBezTo>
                  <a:cubicBezTo>
                    <a:pt x="364" y="349"/>
                    <a:pt x="368" y="340"/>
                    <a:pt x="361" y="341"/>
                  </a:cubicBezTo>
                  <a:cubicBezTo>
                    <a:pt x="354" y="342"/>
                    <a:pt x="348" y="345"/>
                    <a:pt x="343" y="345"/>
                  </a:cubicBezTo>
                  <a:cubicBezTo>
                    <a:pt x="343" y="62"/>
                    <a:pt x="343" y="62"/>
                    <a:pt x="343" y="62"/>
                  </a:cubicBezTo>
                  <a:cubicBezTo>
                    <a:pt x="342" y="62"/>
                    <a:pt x="341" y="62"/>
                    <a:pt x="340" y="61"/>
                  </a:cubicBezTo>
                  <a:cubicBezTo>
                    <a:pt x="338" y="59"/>
                    <a:pt x="321" y="51"/>
                    <a:pt x="318" y="49"/>
                  </a:cubicBezTo>
                  <a:cubicBezTo>
                    <a:pt x="314" y="47"/>
                    <a:pt x="313" y="46"/>
                    <a:pt x="306" y="48"/>
                  </a:cubicBezTo>
                  <a:cubicBezTo>
                    <a:pt x="300" y="51"/>
                    <a:pt x="290" y="51"/>
                    <a:pt x="281" y="49"/>
                  </a:cubicBezTo>
                  <a:cubicBezTo>
                    <a:pt x="272" y="46"/>
                    <a:pt x="262" y="47"/>
                    <a:pt x="260" y="45"/>
                  </a:cubicBezTo>
                  <a:cubicBezTo>
                    <a:pt x="259" y="44"/>
                    <a:pt x="257" y="40"/>
                    <a:pt x="253" y="40"/>
                  </a:cubicBezTo>
                  <a:cubicBezTo>
                    <a:pt x="249" y="40"/>
                    <a:pt x="234" y="36"/>
                    <a:pt x="232" y="35"/>
                  </a:cubicBezTo>
                  <a:cubicBezTo>
                    <a:pt x="229" y="34"/>
                    <a:pt x="218" y="31"/>
                    <a:pt x="216" y="33"/>
                  </a:cubicBezTo>
                  <a:cubicBezTo>
                    <a:pt x="213" y="35"/>
                    <a:pt x="213" y="38"/>
                    <a:pt x="209" y="36"/>
                  </a:cubicBezTo>
                  <a:cubicBezTo>
                    <a:pt x="204" y="34"/>
                    <a:pt x="208" y="33"/>
                    <a:pt x="204" y="31"/>
                  </a:cubicBezTo>
                  <a:cubicBezTo>
                    <a:pt x="200" y="29"/>
                    <a:pt x="196" y="27"/>
                    <a:pt x="197" y="25"/>
                  </a:cubicBezTo>
                  <a:cubicBezTo>
                    <a:pt x="198" y="24"/>
                    <a:pt x="202" y="18"/>
                    <a:pt x="199" y="18"/>
                  </a:cubicBezTo>
                  <a:cubicBezTo>
                    <a:pt x="196" y="18"/>
                    <a:pt x="183" y="20"/>
                    <a:pt x="181" y="21"/>
                  </a:cubicBezTo>
                  <a:cubicBezTo>
                    <a:pt x="178" y="22"/>
                    <a:pt x="170" y="21"/>
                    <a:pt x="172" y="18"/>
                  </a:cubicBezTo>
                  <a:cubicBezTo>
                    <a:pt x="173" y="15"/>
                    <a:pt x="177" y="13"/>
                    <a:pt x="174" y="11"/>
                  </a:cubicBezTo>
                  <a:cubicBezTo>
                    <a:pt x="172" y="10"/>
                    <a:pt x="168" y="10"/>
                    <a:pt x="166" y="14"/>
                  </a:cubicBezTo>
                  <a:cubicBezTo>
                    <a:pt x="165" y="17"/>
                    <a:pt x="163" y="25"/>
                    <a:pt x="161" y="22"/>
                  </a:cubicBezTo>
                  <a:cubicBezTo>
                    <a:pt x="159" y="20"/>
                    <a:pt x="161" y="11"/>
                    <a:pt x="160" y="10"/>
                  </a:cubicBezTo>
                  <a:cubicBezTo>
                    <a:pt x="159" y="9"/>
                    <a:pt x="155" y="7"/>
                    <a:pt x="153" y="5"/>
                  </a:cubicBezTo>
                  <a:cubicBezTo>
                    <a:pt x="151" y="4"/>
                    <a:pt x="146" y="0"/>
                    <a:pt x="144" y="2"/>
                  </a:cubicBezTo>
                  <a:cubicBezTo>
                    <a:pt x="142" y="3"/>
                    <a:pt x="140" y="15"/>
                    <a:pt x="136" y="18"/>
                  </a:cubicBezTo>
                  <a:cubicBezTo>
                    <a:pt x="131" y="21"/>
                    <a:pt x="116" y="25"/>
                    <a:pt x="113" y="24"/>
                  </a:cubicBezTo>
                  <a:cubicBezTo>
                    <a:pt x="110" y="23"/>
                    <a:pt x="106" y="22"/>
                    <a:pt x="104" y="24"/>
                  </a:cubicBezTo>
                  <a:cubicBezTo>
                    <a:pt x="103" y="26"/>
                    <a:pt x="100" y="34"/>
                    <a:pt x="97" y="34"/>
                  </a:cubicBezTo>
                  <a:cubicBezTo>
                    <a:pt x="94" y="35"/>
                    <a:pt x="86" y="38"/>
                    <a:pt x="79" y="38"/>
                  </a:cubicBezTo>
                  <a:cubicBezTo>
                    <a:pt x="72" y="39"/>
                    <a:pt x="76" y="44"/>
                    <a:pt x="74" y="45"/>
                  </a:cubicBezTo>
                  <a:cubicBezTo>
                    <a:pt x="72" y="47"/>
                    <a:pt x="71" y="55"/>
                    <a:pt x="69" y="57"/>
                  </a:cubicBezTo>
                  <a:cubicBezTo>
                    <a:pt x="66" y="59"/>
                    <a:pt x="62" y="74"/>
                    <a:pt x="60" y="77"/>
                  </a:cubicBezTo>
                  <a:cubicBezTo>
                    <a:pt x="58" y="79"/>
                    <a:pt x="53" y="91"/>
                    <a:pt x="50" y="92"/>
                  </a:cubicBezTo>
                  <a:cubicBezTo>
                    <a:pt x="47" y="92"/>
                    <a:pt x="46" y="91"/>
                    <a:pt x="43" y="92"/>
                  </a:cubicBezTo>
                  <a:cubicBezTo>
                    <a:pt x="40" y="93"/>
                    <a:pt x="31" y="95"/>
                    <a:pt x="26" y="95"/>
                  </a:cubicBezTo>
                  <a:cubicBezTo>
                    <a:pt x="20" y="95"/>
                    <a:pt x="23" y="106"/>
                    <a:pt x="21" y="106"/>
                  </a:cubicBezTo>
                  <a:cubicBezTo>
                    <a:pt x="19" y="106"/>
                    <a:pt x="15" y="106"/>
                    <a:pt x="16" y="108"/>
                  </a:cubicBezTo>
                  <a:cubicBezTo>
                    <a:pt x="18" y="111"/>
                    <a:pt x="23" y="112"/>
                    <a:pt x="25" y="116"/>
                  </a:cubicBezTo>
                  <a:cubicBezTo>
                    <a:pt x="28" y="120"/>
                    <a:pt x="29" y="118"/>
                    <a:pt x="32" y="122"/>
                  </a:cubicBezTo>
                  <a:cubicBezTo>
                    <a:pt x="35" y="125"/>
                    <a:pt x="39" y="130"/>
                    <a:pt x="42" y="132"/>
                  </a:cubicBezTo>
                  <a:cubicBezTo>
                    <a:pt x="46" y="135"/>
                    <a:pt x="46" y="134"/>
                    <a:pt x="47" y="138"/>
                  </a:cubicBezTo>
                  <a:cubicBezTo>
                    <a:pt x="48" y="142"/>
                    <a:pt x="50" y="146"/>
                    <a:pt x="52" y="150"/>
                  </a:cubicBezTo>
                  <a:cubicBezTo>
                    <a:pt x="54" y="155"/>
                    <a:pt x="59" y="156"/>
                    <a:pt x="62" y="156"/>
                  </a:cubicBezTo>
                  <a:cubicBezTo>
                    <a:pt x="66" y="156"/>
                    <a:pt x="77" y="157"/>
                    <a:pt x="77" y="160"/>
                  </a:cubicBezTo>
                  <a:cubicBezTo>
                    <a:pt x="77" y="163"/>
                    <a:pt x="79" y="164"/>
                    <a:pt x="83" y="167"/>
                  </a:cubicBezTo>
                  <a:cubicBezTo>
                    <a:pt x="86" y="169"/>
                    <a:pt x="96" y="169"/>
                    <a:pt x="95" y="170"/>
                  </a:cubicBezTo>
                  <a:cubicBezTo>
                    <a:pt x="93" y="171"/>
                    <a:pt x="94" y="175"/>
                    <a:pt x="90" y="173"/>
                  </a:cubicBezTo>
                  <a:cubicBezTo>
                    <a:pt x="86" y="171"/>
                    <a:pt x="78" y="170"/>
                    <a:pt x="75" y="167"/>
                  </a:cubicBezTo>
                  <a:cubicBezTo>
                    <a:pt x="72" y="164"/>
                    <a:pt x="73" y="167"/>
                    <a:pt x="74" y="171"/>
                  </a:cubicBezTo>
                  <a:cubicBezTo>
                    <a:pt x="74" y="175"/>
                    <a:pt x="74" y="180"/>
                    <a:pt x="76" y="178"/>
                  </a:cubicBezTo>
                  <a:cubicBezTo>
                    <a:pt x="78" y="176"/>
                    <a:pt x="79" y="172"/>
                    <a:pt x="82" y="175"/>
                  </a:cubicBezTo>
                  <a:cubicBezTo>
                    <a:pt x="86" y="179"/>
                    <a:pt x="89" y="182"/>
                    <a:pt x="88" y="182"/>
                  </a:cubicBezTo>
                  <a:cubicBezTo>
                    <a:pt x="86" y="183"/>
                    <a:pt x="83" y="181"/>
                    <a:pt x="82" y="184"/>
                  </a:cubicBezTo>
                  <a:cubicBezTo>
                    <a:pt x="82" y="187"/>
                    <a:pt x="83" y="191"/>
                    <a:pt x="79" y="191"/>
                  </a:cubicBezTo>
                  <a:cubicBezTo>
                    <a:pt x="76" y="190"/>
                    <a:pt x="71" y="187"/>
                    <a:pt x="70" y="188"/>
                  </a:cubicBezTo>
                  <a:cubicBezTo>
                    <a:pt x="69" y="188"/>
                    <a:pt x="67" y="192"/>
                    <a:pt x="66" y="191"/>
                  </a:cubicBezTo>
                  <a:cubicBezTo>
                    <a:pt x="65" y="190"/>
                    <a:pt x="64" y="188"/>
                    <a:pt x="62" y="188"/>
                  </a:cubicBezTo>
                  <a:cubicBezTo>
                    <a:pt x="60" y="188"/>
                    <a:pt x="56" y="189"/>
                    <a:pt x="54" y="186"/>
                  </a:cubicBezTo>
                  <a:cubicBezTo>
                    <a:pt x="52" y="183"/>
                    <a:pt x="51" y="180"/>
                    <a:pt x="52" y="177"/>
                  </a:cubicBezTo>
                  <a:cubicBezTo>
                    <a:pt x="53" y="174"/>
                    <a:pt x="54" y="166"/>
                    <a:pt x="52" y="166"/>
                  </a:cubicBezTo>
                  <a:cubicBezTo>
                    <a:pt x="51" y="166"/>
                    <a:pt x="39" y="169"/>
                    <a:pt x="38" y="171"/>
                  </a:cubicBezTo>
                  <a:cubicBezTo>
                    <a:pt x="37" y="173"/>
                    <a:pt x="32" y="174"/>
                    <a:pt x="29" y="177"/>
                  </a:cubicBezTo>
                  <a:cubicBezTo>
                    <a:pt x="26" y="180"/>
                    <a:pt x="25" y="181"/>
                    <a:pt x="25" y="183"/>
                  </a:cubicBezTo>
                  <a:cubicBezTo>
                    <a:pt x="25" y="184"/>
                    <a:pt x="24" y="186"/>
                    <a:pt x="22" y="186"/>
                  </a:cubicBezTo>
                  <a:cubicBezTo>
                    <a:pt x="20" y="185"/>
                    <a:pt x="14" y="191"/>
                    <a:pt x="12" y="192"/>
                  </a:cubicBezTo>
                  <a:cubicBezTo>
                    <a:pt x="10" y="193"/>
                    <a:pt x="6" y="193"/>
                    <a:pt x="4" y="195"/>
                  </a:cubicBezTo>
                  <a:cubicBezTo>
                    <a:pt x="3" y="197"/>
                    <a:pt x="3" y="200"/>
                    <a:pt x="2" y="200"/>
                  </a:cubicBezTo>
                  <a:cubicBezTo>
                    <a:pt x="0" y="200"/>
                    <a:pt x="2" y="203"/>
                    <a:pt x="5" y="204"/>
                  </a:cubicBezTo>
                  <a:cubicBezTo>
                    <a:pt x="9" y="206"/>
                    <a:pt x="12" y="206"/>
                    <a:pt x="12" y="210"/>
                  </a:cubicBezTo>
                  <a:cubicBezTo>
                    <a:pt x="12" y="214"/>
                    <a:pt x="15" y="220"/>
                    <a:pt x="17" y="222"/>
                  </a:cubicBezTo>
                  <a:cubicBezTo>
                    <a:pt x="19" y="224"/>
                    <a:pt x="19" y="234"/>
                    <a:pt x="23" y="235"/>
                  </a:cubicBezTo>
                  <a:cubicBezTo>
                    <a:pt x="28" y="237"/>
                    <a:pt x="30" y="239"/>
                    <a:pt x="38" y="238"/>
                  </a:cubicBezTo>
                  <a:cubicBezTo>
                    <a:pt x="46" y="236"/>
                    <a:pt x="47" y="236"/>
                    <a:pt x="52" y="236"/>
                  </a:cubicBezTo>
                  <a:cubicBezTo>
                    <a:pt x="57" y="235"/>
                    <a:pt x="58" y="236"/>
                    <a:pt x="59" y="234"/>
                  </a:cubicBezTo>
                  <a:cubicBezTo>
                    <a:pt x="61" y="233"/>
                    <a:pt x="61" y="237"/>
                    <a:pt x="65" y="235"/>
                  </a:cubicBezTo>
                  <a:cubicBezTo>
                    <a:pt x="70" y="234"/>
                    <a:pt x="74" y="224"/>
                    <a:pt x="78" y="224"/>
                  </a:cubicBezTo>
                  <a:cubicBezTo>
                    <a:pt x="82" y="224"/>
                    <a:pt x="81" y="228"/>
                    <a:pt x="83" y="227"/>
                  </a:cubicBezTo>
                  <a:cubicBezTo>
                    <a:pt x="86" y="225"/>
                    <a:pt x="87" y="224"/>
                    <a:pt x="87" y="228"/>
                  </a:cubicBezTo>
                  <a:cubicBezTo>
                    <a:pt x="87" y="232"/>
                    <a:pt x="86" y="236"/>
                    <a:pt x="84" y="236"/>
                  </a:cubicBezTo>
                  <a:cubicBezTo>
                    <a:pt x="81" y="237"/>
                    <a:pt x="88" y="239"/>
                    <a:pt x="88" y="243"/>
                  </a:cubicBezTo>
                  <a:cubicBezTo>
                    <a:pt x="88" y="247"/>
                    <a:pt x="90" y="257"/>
                    <a:pt x="87" y="260"/>
                  </a:cubicBezTo>
                  <a:cubicBezTo>
                    <a:pt x="84" y="263"/>
                    <a:pt x="79" y="264"/>
                    <a:pt x="75" y="264"/>
                  </a:cubicBezTo>
                  <a:cubicBezTo>
                    <a:pt x="72" y="264"/>
                    <a:pt x="69" y="268"/>
                    <a:pt x="67" y="271"/>
                  </a:cubicBezTo>
                  <a:cubicBezTo>
                    <a:pt x="64" y="273"/>
                    <a:pt x="58" y="276"/>
                    <a:pt x="57" y="274"/>
                  </a:cubicBezTo>
                  <a:cubicBezTo>
                    <a:pt x="56" y="273"/>
                    <a:pt x="54" y="270"/>
                    <a:pt x="51" y="270"/>
                  </a:cubicBezTo>
                  <a:cubicBezTo>
                    <a:pt x="49" y="270"/>
                    <a:pt x="43" y="269"/>
                    <a:pt x="41" y="272"/>
                  </a:cubicBezTo>
                  <a:cubicBezTo>
                    <a:pt x="39" y="275"/>
                    <a:pt x="39" y="283"/>
                    <a:pt x="37" y="286"/>
                  </a:cubicBezTo>
                  <a:cubicBezTo>
                    <a:pt x="35" y="289"/>
                    <a:pt x="26" y="299"/>
                    <a:pt x="26" y="303"/>
                  </a:cubicBezTo>
                  <a:cubicBezTo>
                    <a:pt x="26" y="307"/>
                    <a:pt x="26" y="310"/>
                    <a:pt x="24" y="312"/>
                  </a:cubicBezTo>
                  <a:cubicBezTo>
                    <a:pt x="21" y="314"/>
                    <a:pt x="19" y="319"/>
                    <a:pt x="22" y="319"/>
                  </a:cubicBezTo>
                  <a:cubicBezTo>
                    <a:pt x="24" y="319"/>
                    <a:pt x="28" y="314"/>
                    <a:pt x="28" y="317"/>
                  </a:cubicBezTo>
                  <a:cubicBezTo>
                    <a:pt x="27" y="320"/>
                    <a:pt x="24" y="323"/>
                    <a:pt x="24" y="325"/>
                  </a:cubicBezTo>
                  <a:cubicBezTo>
                    <a:pt x="24" y="328"/>
                    <a:pt x="30" y="330"/>
                    <a:pt x="33" y="331"/>
                  </a:cubicBezTo>
                  <a:cubicBezTo>
                    <a:pt x="37" y="333"/>
                    <a:pt x="40" y="335"/>
                    <a:pt x="45" y="337"/>
                  </a:cubicBezTo>
                  <a:cubicBezTo>
                    <a:pt x="50" y="338"/>
                    <a:pt x="53" y="336"/>
                    <a:pt x="52" y="339"/>
                  </a:cubicBezTo>
                  <a:cubicBezTo>
                    <a:pt x="51" y="342"/>
                    <a:pt x="47" y="343"/>
                    <a:pt x="46" y="347"/>
                  </a:cubicBezTo>
                  <a:cubicBezTo>
                    <a:pt x="45" y="351"/>
                    <a:pt x="44" y="356"/>
                    <a:pt x="47" y="357"/>
                  </a:cubicBezTo>
                  <a:cubicBezTo>
                    <a:pt x="50" y="357"/>
                    <a:pt x="49" y="358"/>
                    <a:pt x="51" y="361"/>
                  </a:cubicBezTo>
                  <a:cubicBezTo>
                    <a:pt x="53" y="364"/>
                    <a:pt x="58" y="362"/>
                    <a:pt x="62" y="362"/>
                  </a:cubicBezTo>
                  <a:cubicBezTo>
                    <a:pt x="66" y="362"/>
                    <a:pt x="70" y="359"/>
                    <a:pt x="68" y="357"/>
                  </a:cubicBezTo>
                  <a:cubicBezTo>
                    <a:pt x="67" y="354"/>
                    <a:pt x="68" y="346"/>
                    <a:pt x="69" y="347"/>
                  </a:cubicBezTo>
                  <a:cubicBezTo>
                    <a:pt x="71" y="347"/>
                    <a:pt x="73" y="358"/>
                    <a:pt x="73" y="359"/>
                  </a:cubicBezTo>
                  <a:cubicBezTo>
                    <a:pt x="74" y="361"/>
                    <a:pt x="74" y="365"/>
                    <a:pt x="73" y="369"/>
                  </a:cubicBezTo>
                  <a:cubicBezTo>
                    <a:pt x="71" y="372"/>
                    <a:pt x="71" y="373"/>
                    <a:pt x="73" y="376"/>
                  </a:cubicBezTo>
                  <a:cubicBezTo>
                    <a:pt x="76" y="379"/>
                    <a:pt x="77" y="380"/>
                    <a:pt x="76" y="382"/>
                  </a:cubicBezTo>
                  <a:cubicBezTo>
                    <a:pt x="76" y="385"/>
                    <a:pt x="76" y="386"/>
                    <a:pt x="72" y="387"/>
                  </a:cubicBezTo>
                  <a:cubicBezTo>
                    <a:pt x="69" y="389"/>
                    <a:pt x="65" y="392"/>
                    <a:pt x="69" y="392"/>
                  </a:cubicBezTo>
                  <a:cubicBezTo>
                    <a:pt x="73" y="392"/>
                    <a:pt x="77" y="393"/>
                    <a:pt x="80" y="391"/>
                  </a:cubicBezTo>
                  <a:cubicBezTo>
                    <a:pt x="83" y="390"/>
                    <a:pt x="89" y="382"/>
                    <a:pt x="94" y="383"/>
                  </a:cubicBezTo>
                  <a:cubicBezTo>
                    <a:pt x="99" y="384"/>
                    <a:pt x="102" y="388"/>
                    <a:pt x="104" y="387"/>
                  </a:cubicBezTo>
                  <a:cubicBezTo>
                    <a:pt x="106" y="385"/>
                    <a:pt x="105" y="382"/>
                    <a:pt x="108" y="386"/>
                  </a:cubicBezTo>
                  <a:cubicBezTo>
                    <a:pt x="111" y="389"/>
                    <a:pt x="116" y="396"/>
                    <a:pt x="118" y="393"/>
                  </a:cubicBezTo>
                  <a:cubicBezTo>
                    <a:pt x="120" y="389"/>
                    <a:pt x="115" y="389"/>
                    <a:pt x="115" y="386"/>
                  </a:cubicBezTo>
                  <a:cubicBezTo>
                    <a:pt x="116" y="383"/>
                    <a:pt x="119" y="377"/>
                    <a:pt x="121" y="379"/>
                  </a:cubicBezTo>
                  <a:cubicBezTo>
                    <a:pt x="123" y="381"/>
                    <a:pt x="120" y="386"/>
                    <a:pt x="125" y="387"/>
                  </a:cubicBezTo>
                  <a:cubicBezTo>
                    <a:pt x="129" y="387"/>
                    <a:pt x="135" y="383"/>
                    <a:pt x="137" y="381"/>
                  </a:cubicBezTo>
                  <a:cubicBezTo>
                    <a:pt x="139" y="379"/>
                    <a:pt x="140" y="375"/>
                    <a:pt x="140" y="380"/>
                  </a:cubicBezTo>
                  <a:cubicBezTo>
                    <a:pt x="140" y="384"/>
                    <a:pt x="139" y="386"/>
                    <a:pt x="136" y="390"/>
                  </a:cubicBezTo>
                  <a:cubicBezTo>
                    <a:pt x="133" y="394"/>
                    <a:pt x="128" y="397"/>
                    <a:pt x="128" y="401"/>
                  </a:cubicBezTo>
                  <a:cubicBezTo>
                    <a:pt x="128" y="406"/>
                    <a:pt x="128" y="411"/>
                    <a:pt x="126" y="418"/>
                  </a:cubicBezTo>
                  <a:cubicBezTo>
                    <a:pt x="123" y="424"/>
                    <a:pt x="120" y="432"/>
                    <a:pt x="118" y="433"/>
                  </a:cubicBezTo>
                  <a:cubicBezTo>
                    <a:pt x="116" y="434"/>
                    <a:pt x="107" y="433"/>
                    <a:pt x="105" y="437"/>
                  </a:cubicBezTo>
                  <a:cubicBezTo>
                    <a:pt x="103" y="441"/>
                    <a:pt x="99" y="449"/>
                    <a:pt x="96" y="451"/>
                  </a:cubicBezTo>
                  <a:cubicBezTo>
                    <a:pt x="94" y="453"/>
                    <a:pt x="94" y="448"/>
                    <a:pt x="90" y="450"/>
                  </a:cubicBezTo>
                  <a:cubicBezTo>
                    <a:pt x="87" y="452"/>
                    <a:pt x="79" y="452"/>
                    <a:pt x="75" y="456"/>
                  </a:cubicBezTo>
                  <a:cubicBezTo>
                    <a:pt x="72" y="460"/>
                    <a:pt x="71" y="462"/>
                    <a:pt x="70" y="464"/>
                  </a:cubicBezTo>
                  <a:cubicBezTo>
                    <a:pt x="69" y="466"/>
                    <a:pt x="68" y="468"/>
                    <a:pt x="72" y="468"/>
                  </a:cubicBezTo>
                  <a:cubicBezTo>
                    <a:pt x="77" y="469"/>
                    <a:pt x="77" y="470"/>
                    <a:pt x="78" y="466"/>
                  </a:cubicBezTo>
                  <a:cubicBezTo>
                    <a:pt x="79" y="462"/>
                    <a:pt x="82" y="458"/>
                    <a:pt x="83" y="460"/>
                  </a:cubicBezTo>
                  <a:cubicBezTo>
                    <a:pt x="85" y="462"/>
                    <a:pt x="82" y="465"/>
                    <a:pt x="87" y="463"/>
                  </a:cubicBezTo>
                  <a:cubicBezTo>
                    <a:pt x="91" y="461"/>
                    <a:pt x="98" y="459"/>
                    <a:pt x="101" y="456"/>
                  </a:cubicBezTo>
                  <a:cubicBezTo>
                    <a:pt x="105" y="453"/>
                    <a:pt x="102" y="451"/>
                    <a:pt x="109" y="451"/>
                  </a:cubicBezTo>
                  <a:cubicBezTo>
                    <a:pt x="115" y="450"/>
                    <a:pt x="116" y="446"/>
                    <a:pt x="120" y="443"/>
                  </a:cubicBezTo>
                  <a:cubicBezTo>
                    <a:pt x="124" y="440"/>
                    <a:pt x="148" y="430"/>
                    <a:pt x="149" y="428"/>
                  </a:cubicBezTo>
                  <a:cubicBezTo>
                    <a:pt x="151" y="426"/>
                    <a:pt x="148" y="424"/>
                    <a:pt x="153" y="421"/>
                  </a:cubicBezTo>
                  <a:cubicBezTo>
                    <a:pt x="158" y="418"/>
                    <a:pt x="161" y="411"/>
                    <a:pt x="165" y="407"/>
                  </a:cubicBezTo>
                  <a:cubicBezTo>
                    <a:pt x="169" y="403"/>
                    <a:pt x="172" y="405"/>
                    <a:pt x="175" y="403"/>
                  </a:cubicBezTo>
                  <a:cubicBezTo>
                    <a:pt x="178" y="401"/>
                    <a:pt x="175" y="399"/>
                    <a:pt x="177" y="397"/>
                  </a:cubicBezTo>
                  <a:cubicBezTo>
                    <a:pt x="178" y="394"/>
                    <a:pt x="186" y="384"/>
                    <a:pt x="186" y="382"/>
                  </a:cubicBezTo>
                  <a:cubicBezTo>
                    <a:pt x="187" y="380"/>
                    <a:pt x="186" y="380"/>
                    <a:pt x="182" y="378"/>
                  </a:cubicBezTo>
                  <a:cubicBezTo>
                    <a:pt x="178" y="376"/>
                    <a:pt x="174" y="377"/>
                    <a:pt x="178" y="372"/>
                  </a:cubicBezTo>
                  <a:cubicBezTo>
                    <a:pt x="182" y="368"/>
                    <a:pt x="184" y="361"/>
                    <a:pt x="188" y="360"/>
                  </a:cubicBezTo>
                  <a:cubicBezTo>
                    <a:pt x="192" y="359"/>
                    <a:pt x="192" y="354"/>
                    <a:pt x="192" y="350"/>
                  </a:cubicBezTo>
                  <a:cubicBezTo>
                    <a:pt x="193" y="347"/>
                    <a:pt x="195" y="337"/>
                    <a:pt x="199" y="335"/>
                  </a:cubicBezTo>
                  <a:cubicBezTo>
                    <a:pt x="203" y="333"/>
                    <a:pt x="209" y="330"/>
                    <a:pt x="210" y="329"/>
                  </a:cubicBezTo>
                  <a:cubicBezTo>
                    <a:pt x="212" y="327"/>
                    <a:pt x="215" y="319"/>
                    <a:pt x="217" y="321"/>
                  </a:cubicBezTo>
                  <a:cubicBezTo>
                    <a:pt x="219" y="322"/>
                    <a:pt x="221" y="324"/>
                    <a:pt x="223" y="322"/>
                  </a:cubicBezTo>
                  <a:cubicBezTo>
                    <a:pt x="225" y="320"/>
                    <a:pt x="231" y="314"/>
                    <a:pt x="230" y="317"/>
                  </a:cubicBezTo>
                  <a:cubicBezTo>
                    <a:pt x="229" y="320"/>
                    <a:pt x="228" y="327"/>
                    <a:pt x="229" y="328"/>
                  </a:cubicBezTo>
                  <a:cubicBezTo>
                    <a:pt x="229" y="329"/>
                    <a:pt x="235" y="332"/>
                    <a:pt x="232" y="333"/>
                  </a:cubicBezTo>
                  <a:cubicBezTo>
                    <a:pt x="229" y="333"/>
                    <a:pt x="224" y="332"/>
                    <a:pt x="222" y="333"/>
                  </a:cubicBezTo>
                  <a:cubicBezTo>
                    <a:pt x="221" y="333"/>
                    <a:pt x="220" y="329"/>
                    <a:pt x="217" y="331"/>
                  </a:cubicBezTo>
                  <a:cubicBezTo>
                    <a:pt x="214" y="334"/>
                    <a:pt x="210" y="335"/>
                    <a:pt x="210" y="337"/>
                  </a:cubicBezTo>
                  <a:cubicBezTo>
                    <a:pt x="210" y="339"/>
                    <a:pt x="208" y="353"/>
                    <a:pt x="206" y="356"/>
                  </a:cubicBezTo>
                  <a:cubicBezTo>
                    <a:pt x="205" y="360"/>
                    <a:pt x="205" y="363"/>
                    <a:pt x="208" y="362"/>
                  </a:cubicBezTo>
                  <a:cubicBezTo>
                    <a:pt x="210" y="360"/>
                    <a:pt x="212" y="359"/>
                    <a:pt x="212" y="360"/>
                  </a:cubicBezTo>
                  <a:cubicBezTo>
                    <a:pt x="212" y="361"/>
                    <a:pt x="205" y="367"/>
                    <a:pt x="205" y="369"/>
                  </a:cubicBezTo>
                  <a:cubicBezTo>
                    <a:pt x="205" y="372"/>
                    <a:pt x="212" y="371"/>
                    <a:pt x="215" y="368"/>
                  </a:cubicBezTo>
                  <a:cubicBezTo>
                    <a:pt x="217" y="366"/>
                    <a:pt x="220" y="366"/>
                    <a:pt x="224" y="364"/>
                  </a:cubicBezTo>
                  <a:cubicBezTo>
                    <a:pt x="227" y="362"/>
                    <a:pt x="230" y="356"/>
                    <a:pt x="235" y="356"/>
                  </a:cubicBezTo>
                  <a:cubicBezTo>
                    <a:pt x="241" y="356"/>
                    <a:pt x="247" y="356"/>
                    <a:pt x="250" y="353"/>
                  </a:cubicBezTo>
                  <a:cubicBezTo>
                    <a:pt x="254" y="349"/>
                    <a:pt x="260" y="349"/>
                    <a:pt x="260" y="347"/>
                  </a:cubicBezTo>
                  <a:cubicBezTo>
                    <a:pt x="259" y="345"/>
                    <a:pt x="251" y="340"/>
                    <a:pt x="249" y="338"/>
                  </a:cubicBezTo>
                  <a:cubicBezTo>
                    <a:pt x="246" y="337"/>
                    <a:pt x="248" y="330"/>
                    <a:pt x="249" y="330"/>
                  </a:cubicBezTo>
                  <a:cubicBezTo>
                    <a:pt x="251" y="331"/>
                    <a:pt x="253" y="332"/>
                    <a:pt x="255" y="331"/>
                  </a:cubicBezTo>
                  <a:cubicBezTo>
                    <a:pt x="258" y="331"/>
                    <a:pt x="261" y="335"/>
                    <a:pt x="264" y="333"/>
                  </a:cubicBezTo>
                  <a:cubicBezTo>
                    <a:pt x="267" y="330"/>
                    <a:pt x="269" y="330"/>
                    <a:pt x="270" y="332"/>
                  </a:cubicBezTo>
                  <a:cubicBezTo>
                    <a:pt x="270" y="334"/>
                    <a:pt x="267" y="337"/>
                    <a:pt x="271" y="337"/>
                  </a:cubicBezTo>
                  <a:cubicBezTo>
                    <a:pt x="275" y="336"/>
                    <a:pt x="275" y="336"/>
                    <a:pt x="277" y="339"/>
                  </a:cubicBezTo>
                  <a:cubicBezTo>
                    <a:pt x="280" y="342"/>
                    <a:pt x="285" y="345"/>
                    <a:pt x="288" y="344"/>
                  </a:cubicBezTo>
                  <a:cubicBezTo>
                    <a:pt x="291" y="343"/>
                    <a:pt x="294" y="343"/>
                    <a:pt x="296" y="346"/>
                  </a:cubicBezTo>
                  <a:cubicBezTo>
                    <a:pt x="298" y="348"/>
                    <a:pt x="299" y="352"/>
                    <a:pt x="303" y="352"/>
                  </a:cubicBezTo>
                  <a:cubicBezTo>
                    <a:pt x="307" y="352"/>
                    <a:pt x="313" y="354"/>
                    <a:pt x="322" y="354"/>
                  </a:cubicBezTo>
                  <a:cubicBezTo>
                    <a:pt x="330" y="354"/>
                    <a:pt x="340" y="360"/>
                    <a:pt x="344" y="360"/>
                  </a:cubicBezTo>
                  <a:cubicBezTo>
                    <a:pt x="348" y="360"/>
                    <a:pt x="359" y="351"/>
                    <a:pt x="359" y="354"/>
                  </a:cubicBezTo>
                  <a:cubicBezTo>
                    <a:pt x="359" y="357"/>
                    <a:pt x="354" y="360"/>
                    <a:pt x="358" y="364"/>
                  </a:cubicBezTo>
                  <a:cubicBezTo>
                    <a:pt x="362" y="368"/>
                    <a:pt x="367" y="374"/>
                    <a:pt x="371" y="374"/>
                  </a:cubicBezTo>
                  <a:cubicBezTo>
                    <a:pt x="375" y="374"/>
                    <a:pt x="379" y="374"/>
                    <a:pt x="380" y="379"/>
                  </a:cubicBezTo>
                  <a:cubicBezTo>
                    <a:pt x="380" y="383"/>
                    <a:pt x="381" y="390"/>
                    <a:pt x="384" y="390"/>
                  </a:cubicBezTo>
                  <a:cubicBezTo>
                    <a:pt x="387" y="390"/>
                    <a:pt x="389" y="391"/>
                    <a:pt x="393" y="393"/>
                  </a:cubicBezTo>
                  <a:cubicBezTo>
                    <a:pt x="396" y="395"/>
                    <a:pt x="398" y="398"/>
                    <a:pt x="399" y="396"/>
                  </a:cubicBezTo>
                  <a:cubicBezTo>
                    <a:pt x="400" y="394"/>
                    <a:pt x="403" y="391"/>
                    <a:pt x="401" y="388"/>
                  </a:cubicBezTo>
                  <a:cubicBezTo>
                    <a:pt x="399" y="386"/>
                    <a:pt x="397" y="380"/>
                    <a:pt x="399" y="381"/>
                  </a:cubicBezTo>
                  <a:cubicBezTo>
                    <a:pt x="401" y="381"/>
                    <a:pt x="406" y="385"/>
                    <a:pt x="407" y="389"/>
                  </a:cubicBezTo>
                  <a:cubicBezTo>
                    <a:pt x="409" y="393"/>
                    <a:pt x="411" y="397"/>
                    <a:pt x="412" y="397"/>
                  </a:cubicBezTo>
                  <a:cubicBezTo>
                    <a:pt x="414" y="397"/>
                    <a:pt x="413" y="385"/>
                    <a:pt x="412" y="382"/>
                  </a:cubicBezTo>
                  <a:cubicBezTo>
                    <a:pt x="411" y="379"/>
                    <a:pt x="407" y="367"/>
                    <a:pt x="410" y="369"/>
                  </a:cubicBezTo>
                  <a:cubicBezTo>
                    <a:pt x="413" y="370"/>
                    <a:pt x="415" y="374"/>
                    <a:pt x="416" y="379"/>
                  </a:cubicBezTo>
                  <a:cubicBezTo>
                    <a:pt x="417" y="383"/>
                    <a:pt x="417" y="394"/>
                    <a:pt x="420" y="396"/>
                  </a:cubicBezTo>
                  <a:cubicBezTo>
                    <a:pt x="423" y="398"/>
                    <a:pt x="426" y="397"/>
                    <a:pt x="428" y="397"/>
                  </a:cubicBezTo>
                  <a:cubicBezTo>
                    <a:pt x="431" y="397"/>
                    <a:pt x="433" y="403"/>
                    <a:pt x="438" y="406"/>
                  </a:cubicBezTo>
                  <a:cubicBezTo>
                    <a:pt x="443" y="409"/>
                    <a:pt x="443" y="415"/>
                    <a:pt x="443" y="417"/>
                  </a:cubicBezTo>
                  <a:cubicBezTo>
                    <a:pt x="444" y="419"/>
                    <a:pt x="448" y="419"/>
                    <a:pt x="450" y="423"/>
                  </a:cubicBezTo>
                  <a:cubicBezTo>
                    <a:pt x="453" y="427"/>
                    <a:pt x="451" y="433"/>
                    <a:pt x="454" y="437"/>
                  </a:cubicBezTo>
                  <a:cubicBezTo>
                    <a:pt x="457" y="440"/>
                    <a:pt x="462" y="441"/>
                    <a:pt x="462" y="444"/>
                  </a:cubicBezTo>
                  <a:cubicBezTo>
                    <a:pt x="462" y="447"/>
                    <a:pt x="459" y="451"/>
                    <a:pt x="464" y="450"/>
                  </a:cubicBezTo>
                  <a:cubicBezTo>
                    <a:pt x="468" y="448"/>
                    <a:pt x="470" y="447"/>
                    <a:pt x="472" y="448"/>
                  </a:cubicBezTo>
                  <a:cubicBezTo>
                    <a:pt x="474" y="449"/>
                    <a:pt x="476" y="456"/>
                    <a:pt x="476" y="459"/>
                  </a:cubicBezTo>
                  <a:cubicBezTo>
                    <a:pt x="475" y="462"/>
                    <a:pt x="478" y="465"/>
                    <a:pt x="476" y="467"/>
                  </a:cubicBezTo>
                  <a:cubicBezTo>
                    <a:pt x="474" y="470"/>
                    <a:pt x="475" y="472"/>
                    <a:pt x="478" y="472"/>
                  </a:cubicBezTo>
                  <a:cubicBezTo>
                    <a:pt x="480" y="473"/>
                    <a:pt x="484" y="467"/>
                    <a:pt x="484" y="470"/>
                  </a:cubicBezTo>
                  <a:cubicBezTo>
                    <a:pt x="484" y="470"/>
                    <a:pt x="484" y="470"/>
                    <a:pt x="484" y="470"/>
                  </a:cubicBezTo>
                  <a:cubicBezTo>
                    <a:pt x="484" y="470"/>
                    <a:pt x="484" y="470"/>
                    <a:pt x="484" y="470"/>
                  </a:cubicBezTo>
                  <a:cubicBezTo>
                    <a:pt x="484" y="470"/>
                    <a:pt x="484" y="456"/>
                    <a:pt x="484" y="451"/>
                  </a:cubicBezTo>
                  <a:close/>
                  <a:moveTo>
                    <a:pt x="174" y="365"/>
                  </a:moveTo>
                  <a:cubicBezTo>
                    <a:pt x="170" y="368"/>
                    <a:pt x="156" y="378"/>
                    <a:pt x="152" y="371"/>
                  </a:cubicBezTo>
                  <a:cubicBezTo>
                    <a:pt x="151" y="368"/>
                    <a:pt x="158" y="367"/>
                    <a:pt x="161" y="365"/>
                  </a:cubicBezTo>
                  <a:cubicBezTo>
                    <a:pt x="165" y="363"/>
                    <a:pt x="171" y="358"/>
                    <a:pt x="174" y="359"/>
                  </a:cubicBezTo>
                  <a:cubicBezTo>
                    <a:pt x="176" y="360"/>
                    <a:pt x="178" y="363"/>
                    <a:pt x="174" y="365"/>
                  </a:cubicBezTo>
                  <a:close/>
                  <a:moveTo>
                    <a:pt x="182" y="335"/>
                  </a:moveTo>
                  <a:cubicBezTo>
                    <a:pt x="181" y="337"/>
                    <a:pt x="178" y="342"/>
                    <a:pt x="175" y="344"/>
                  </a:cubicBezTo>
                  <a:cubicBezTo>
                    <a:pt x="172" y="346"/>
                    <a:pt x="170" y="350"/>
                    <a:pt x="165" y="351"/>
                  </a:cubicBezTo>
                  <a:cubicBezTo>
                    <a:pt x="162" y="351"/>
                    <a:pt x="167" y="342"/>
                    <a:pt x="171" y="340"/>
                  </a:cubicBezTo>
                  <a:cubicBezTo>
                    <a:pt x="176" y="338"/>
                    <a:pt x="184" y="333"/>
                    <a:pt x="182" y="335"/>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176"/>
            <p:cNvSpPr>
              <a:spLocks/>
            </p:cNvSpPr>
            <p:nvPr/>
          </p:nvSpPr>
          <p:spPr bwMode="auto">
            <a:xfrm>
              <a:off x="3132449" y="2541623"/>
              <a:ext cx="91770" cy="91770"/>
            </a:xfrm>
            <a:custGeom>
              <a:avLst/>
              <a:gdLst>
                <a:gd name="T0" fmla="*/ 20 w 30"/>
                <a:gd name="T1" fmla="*/ 29 h 30"/>
                <a:gd name="T2" fmla="*/ 6 w 30"/>
                <a:gd name="T3" fmla="*/ 24 h 30"/>
                <a:gd name="T4" fmla="*/ 4 w 30"/>
                <a:gd name="T5" fmla="*/ 15 h 30"/>
                <a:gd name="T6" fmla="*/ 3 w 30"/>
                <a:gd name="T7" fmla="*/ 0 h 30"/>
                <a:gd name="T8" fmla="*/ 14 w 30"/>
                <a:gd name="T9" fmla="*/ 12 h 30"/>
                <a:gd name="T10" fmla="*/ 22 w 30"/>
                <a:gd name="T11" fmla="*/ 16 h 30"/>
                <a:gd name="T12" fmla="*/ 30 w 30"/>
                <a:gd name="T13" fmla="*/ 20 h 30"/>
                <a:gd name="T14" fmla="*/ 20 w 30"/>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0" y="29"/>
                  </a:moveTo>
                  <a:cubicBezTo>
                    <a:pt x="15" y="29"/>
                    <a:pt x="6" y="27"/>
                    <a:pt x="6" y="24"/>
                  </a:cubicBezTo>
                  <a:cubicBezTo>
                    <a:pt x="6" y="22"/>
                    <a:pt x="8" y="23"/>
                    <a:pt x="4" y="15"/>
                  </a:cubicBezTo>
                  <a:cubicBezTo>
                    <a:pt x="0" y="8"/>
                    <a:pt x="0" y="0"/>
                    <a:pt x="3" y="0"/>
                  </a:cubicBezTo>
                  <a:cubicBezTo>
                    <a:pt x="7" y="0"/>
                    <a:pt x="9" y="8"/>
                    <a:pt x="14" y="12"/>
                  </a:cubicBezTo>
                  <a:cubicBezTo>
                    <a:pt x="18" y="16"/>
                    <a:pt x="19" y="17"/>
                    <a:pt x="22" y="16"/>
                  </a:cubicBezTo>
                  <a:cubicBezTo>
                    <a:pt x="26" y="15"/>
                    <a:pt x="30" y="16"/>
                    <a:pt x="30" y="20"/>
                  </a:cubicBezTo>
                  <a:cubicBezTo>
                    <a:pt x="30" y="24"/>
                    <a:pt x="22" y="30"/>
                    <a:pt x="20" y="29"/>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77"/>
            <p:cNvSpPr>
              <a:spLocks/>
            </p:cNvSpPr>
            <p:nvPr/>
          </p:nvSpPr>
          <p:spPr bwMode="auto">
            <a:xfrm>
              <a:off x="3019087" y="2414763"/>
              <a:ext cx="75575" cy="132257"/>
            </a:xfrm>
            <a:custGeom>
              <a:avLst/>
              <a:gdLst>
                <a:gd name="T0" fmla="*/ 22 w 25"/>
                <a:gd name="T1" fmla="*/ 39 h 44"/>
                <a:gd name="T2" fmla="*/ 12 w 25"/>
                <a:gd name="T3" fmla="*/ 16 h 44"/>
                <a:gd name="T4" fmla="*/ 3 w 25"/>
                <a:gd name="T5" fmla="*/ 1 h 44"/>
                <a:gd name="T6" fmla="*/ 10 w 25"/>
                <a:gd name="T7" fmla="*/ 5 h 44"/>
                <a:gd name="T8" fmla="*/ 17 w 25"/>
                <a:gd name="T9" fmla="*/ 14 h 44"/>
                <a:gd name="T10" fmla="*/ 23 w 25"/>
                <a:gd name="T11" fmla="*/ 24 h 44"/>
                <a:gd name="T12" fmla="*/ 22 w 25"/>
                <a:gd name="T13" fmla="*/ 39 h 44"/>
              </a:gdLst>
              <a:ahLst/>
              <a:cxnLst>
                <a:cxn ang="0">
                  <a:pos x="T0" y="T1"/>
                </a:cxn>
                <a:cxn ang="0">
                  <a:pos x="T2" y="T3"/>
                </a:cxn>
                <a:cxn ang="0">
                  <a:pos x="T4" y="T5"/>
                </a:cxn>
                <a:cxn ang="0">
                  <a:pos x="T6" y="T7"/>
                </a:cxn>
                <a:cxn ang="0">
                  <a:pos x="T8" y="T9"/>
                </a:cxn>
                <a:cxn ang="0">
                  <a:pos x="T10" y="T11"/>
                </a:cxn>
                <a:cxn ang="0">
                  <a:pos x="T12" y="T13"/>
                </a:cxn>
              </a:cxnLst>
              <a:rect l="0" t="0" r="r" b="b"/>
              <a:pathLst>
                <a:path w="25" h="44">
                  <a:moveTo>
                    <a:pt x="22" y="39"/>
                  </a:moveTo>
                  <a:cubicBezTo>
                    <a:pt x="19" y="34"/>
                    <a:pt x="15" y="20"/>
                    <a:pt x="12" y="16"/>
                  </a:cubicBezTo>
                  <a:cubicBezTo>
                    <a:pt x="9" y="12"/>
                    <a:pt x="0" y="2"/>
                    <a:pt x="3" y="1"/>
                  </a:cubicBezTo>
                  <a:cubicBezTo>
                    <a:pt x="5" y="0"/>
                    <a:pt x="6" y="1"/>
                    <a:pt x="10" y="5"/>
                  </a:cubicBezTo>
                  <a:cubicBezTo>
                    <a:pt x="15" y="9"/>
                    <a:pt x="17" y="12"/>
                    <a:pt x="17" y="14"/>
                  </a:cubicBezTo>
                  <a:cubicBezTo>
                    <a:pt x="18" y="16"/>
                    <a:pt x="22" y="21"/>
                    <a:pt x="23" y="24"/>
                  </a:cubicBezTo>
                  <a:cubicBezTo>
                    <a:pt x="25" y="26"/>
                    <a:pt x="25" y="44"/>
                    <a:pt x="22" y="39"/>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178"/>
            <p:cNvSpPr>
              <a:spLocks/>
            </p:cNvSpPr>
            <p:nvPr/>
          </p:nvSpPr>
          <p:spPr bwMode="auto">
            <a:xfrm>
              <a:off x="3075767" y="2422862"/>
              <a:ext cx="48584" cy="70177"/>
            </a:xfrm>
            <a:custGeom>
              <a:avLst/>
              <a:gdLst>
                <a:gd name="T0" fmla="*/ 10 w 16"/>
                <a:gd name="T1" fmla="*/ 19 h 23"/>
                <a:gd name="T2" fmla="*/ 8 w 16"/>
                <a:gd name="T3" fmla="*/ 10 h 23"/>
                <a:gd name="T4" fmla="*/ 1 w 16"/>
                <a:gd name="T5" fmla="*/ 0 h 23"/>
                <a:gd name="T6" fmla="*/ 16 w 16"/>
                <a:gd name="T7" fmla="*/ 8 h 23"/>
                <a:gd name="T8" fmla="*/ 10 w 16"/>
                <a:gd name="T9" fmla="*/ 19 h 23"/>
              </a:gdLst>
              <a:ahLst/>
              <a:cxnLst>
                <a:cxn ang="0">
                  <a:pos x="T0" y="T1"/>
                </a:cxn>
                <a:cxn ang="0">
                  <a:pos x="T2" y="T3"/>
                </a:cxn>
                <a:cxn ang="0">
                  <a:pos x="T4" y="T5"/>
                </a:cxn>
                <a:cxn ang="0">
                  <a:pos x="T6" y="T7"/>
                </a:cxn>
                <a:cxn ang="0">
                  <a:pos x="T8" y="T9"/>
                </a:cxn>
              </a:cxnLst>
              <a:rect l="0" t="0" r="r" b="b"/>
              <a:pathLst>
                <a:path w="16" h="23">
                  <a:moveTo>
                    <a:pt x="10" y="19"/>
                  </a:moveTo>
                  <a:cubicBezTo>
                    <a:pt x="8" y="15"/>
                    <a:pt x="11" y="14"/>
                    <a:pt x="8" y="10"/>
                  </a:cubicBezTo>
                  <a:cubicBezTo>
                    <a:pt x="5" y="6"/>
                    <a:pt x="0" y="0"/>
                    <a:pt x="1" y="0"/>
                  </a:cubicBezTo>
                  <a:cubicBezTo>
                    <a:pt x="3" y="0"/>
                    <a:pt x="15" y="5"/>
                    <a:pt x="16" y="8"/>
                  </a:cubicBezTo>
                  <a:cubicBezTo>
                    <a:pt x="16" y="11"/>
                    <a:pt x="12" y="23"/>
                    <a:pt x="10" y="19"/>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9"/>
            <p:cNvSpPr>
              <a:spLocks/>
            </p:cNvSpPr>
            <p:nvPr/>
          </p:nvSpPr>
          <p:spPr bwMode="auto">
            <a:xfrm>
              <a:off x="3118954" y="2474144"/>
              <a:ext cx="26991" cy="51284"/>
            </a:xfrm>
            <a:custGeom>
              <a:avLst/>
              <a:gdLst>
                <a:gd name="T0" fmla="*/ 2 w 8"/>
                <a:gd name="T1" fmla="*/ 4 h 17"/>
                <a:gd name="T2" fmla="*/ 4 w 8"/>
                <a:gd name="T3" fmla="*/ 14 h 17"/>
                <a:gd name="T4" fmla="*/ 8 w 8"/>
                <a:gd name="T5" fmla="*/ 15 h 17"/>
                <a:gd name="T6" fmla="*/ 2 w 8"/>
                <a:gd name="T7" fmla="*/ 4 h 17"/>
              </a:gdLst>
              <a:ahLst/>
              <a:cxnLst>
                <a:cxn ang="0">
                  <a:pos x="T0" y="T1"/>
                </a:cxn>
                <a:cxn ang="0">
                  <a:pos x="T2" y="T3"/>
                </a:cxn>
                <a:cxn ang="0">
                  <a:pos x="T4" y="T5"/>
                </a:cxn>
                <a:cxn ang="0">
                  <a:pos x="T6" y="T7"/>
                </a:cxn>
              </a:cxnLst>
              <a:rect l="0" t="0" r="r" b="b"/>
              <a:pathLst>
                <a:path w="8" h="17">
                  <a:moveTo>
                    <a:pt x="2" y="4"/>
                  </a:moveTo>
                  <a:cubicBezTo>
                    <a:pt x="0" y="5"/>
                    <a:pt x="5" y="13"/>
                    <a:pt x="4" y="14"/>
                  </a:cubicBezTo>
                  <a:cubicBezTo>
                    <a:pt x="2" y="15"/>
                    <a:pt x="7" y="17"/>
                    <a:pt x="8" y="15"/>
                  </a:cubicBezTo>
                  <a:cubicBezTo>
                    <a:pt x="8" y="13"/>
                    <a:pt x="7" y="0"/>
                    <a:pt x="2" y="4"/>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30"/>
            <p:cNvSpPr>
              <a:spLocks/>
            </p:cNvSpPr>
            <p:nvPr/>
          </p:nvSpPr>
          <p:spPr bwMode="auto">
            <a:xfrm>
              <a:off x="3162139" y="2665781"/>
              <a:ext cx="45886" cy="124159"/>
            </a:xfrm>
            <a:custGeom>
              <a:avLst/>
              <a:gdLst>
                <a:gd name="T0" fmla="*/ 13 w 15"/>
                <a:gd name="T1" fmla="*/ 6 h 40"/>
                <a:gd name="T2" fmla="*/ 5 w 15"/>
                <a:gd name="T3" fmla="*/ 4 h 40"/>
                <a:gd name="T4" fmla="*/ 1 w 15"/>
                <a:gd name="T5" fmla="*/ 2 h 40"/>
                <a:gd name="T6" fmla="*/ 3 w 15"/>
                <a:gd name="T7" fmla="*/ 20 h 40"/>
                <a:gd name="T8" fmla="*/ 11 w 15"/>
                <a:gd name="T9" fmla="*/ 37 h 40"/>
                <a:gd name="T10" fmla="*/ 12 w 15"/>
                <a:gd name="T11" fmla="*/ 21 h 40"/>
                <a:gd name="T12" fmla="*/ 13 w 15"/>
                <a:gd name="T13" fmla="*/ 6 h 40"/>
              </a:gdLst>
              <a:ahLst/>
              <a:cxnLst>
                <a:cxn ang="0">
                  <a:pos x="T0" y="T1"/>
                </a:cxn>
                <a:cxn ang="0">
                  <a:pos x="T2" y="T3"/>
                </a:cxn>
                <a:cxn ang="0">
                  <a:pos x="T4" y="T5"/>
                </a:cxn>
                <a:cxn ang="0">
                  <a:pos x="T6" y="T7"/>
                </a:cxn>
                <a:cxn ang="0">
                  <a:pos x="T8" y="T9"/>
                </a:cxn>
                <a:cxn ang="0">
                  <a:pos x="T10" y="T11"/>
                </a:cxn>
                <a:cxn ang="0">
                  <a:pos x="T12" y="T13"/>
                </a:cxn>
              </a:cxnLst>
              <a:rect l="0" t="0" r="r" b="b"/>
              <a:pathLst>
                <a:path w="15" h="40">
                  <a:moveTo>
                    <a:pt x="13" y="6"/>
                  </a:moveTo>
                  <a:cubicBezTo>
                    <a:pt x="11" y="5"/>
                    <a:pt x="7" y="5"/>
                    <a:pt x="5" y="4"/>
                  </a:cubicBezTo>
                  <a:cubicBezTo>
                    <a:pt x="3" y="3"/>
                    <a:pt x="1" y="0"/>
                    <a:pt x="1" y="2"/>
                  </a:cubicBezTo>
                  <a:cubicBezTo>
                    <a:pt x="0" y="4"/>
                    <a:pt x="0" y="13"/>
                    <a:pt x="3" y="20"/>
                  </a:cubicBezTo>
                  <a:cubicBezTo>
                    <a:pt x="5" y="26"/>
                    <a:pt x="8" y="40"/>
                    <a:pt x="11" y="37"/>
                  </a:cubicBezTo>
                  <a:cubicBezTo>
                    <a:pt x="14" y="34"/>
                    <a:pt x="14" y="24"/>
                    <a:pt x="12" y="21"/>
                  </a:cubicBezTo>
                  <a:cubicBezTo>
                    <a:pt x="11" y="19"/>
                    <a:pt x="15" y="6"/>
                    <a:pt x="13" y="6"/>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5819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ia coverage">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5E61C29A-37F8-4119-8E72-78F1FC708597}" type="datetime1">
              <a:rPr lang="sv-SE" smtClean="0"/>
              <a:pPr/>
              <a:t>2017-01-21</a:t>
            </a:fld>
            <a:endParaRPr lang="sv-SE"/>
          </a:p>
        </p:txBody>
      </p:sp>
      <p:sp>
        <p:nvSpPr>
          <p:cNvPr id="4" name="Platshållare för sidfot 3"/>
          <p:cNvSpPr>
            <a:spLocks noGrp="1"/>
          </p:cNvSpPr>
          <p:nvPr>
            <p:ph type="ftr" sz="quarter" idx="11"/>
          </p:nvPr>
        </p:nvSpPr>
        <p:spPr/>
        <p:txBody>
          <a:bodyPr/>
          <a:lstStyle/>
          <a:p>
            <a:r>
              <a:rPr lang="sv-SE"/>
              <a:t>Sidfot</a:t>
            </a:r>
          </a:p>
        </p:txBody>
      </p:sp>
      <p:sp>
        <p:nvSpPr>
          <p:cNvPr id="5" name="Platshållare för bildnummer 4"/>
          <p:cNvSpPr>
            <a:spLocks noGrp="1"/>
          </p:cNvSpPr>
          <p:nvPr>
            <p:ph type="sldNum" sz="quarter" idx="12"/>
          </p:nvPr>
        </p:nvSpPr>
        <p:spPr/>
        <p:txBody>
          <a:bodyPr/>
          <a:lstStyle/>
          <a:p>
            <a:fld id="{6B734CD5-26A6-4D2C-9F4C-55F9ADBD3084}" type="slidenum">
              <a:rPr lang="sv-SE" smtClean="0"/>
              <a:pPr/>
              <a:t>‹#›</a:t>
            </a:fld>
            <a:endParaRPr lang="sv-SE"/>
          </a:p>
        </p:txBody>
      </p:sp>
      <p:sp>
        <p:nvSpPr>
          <p:cNvPr id="6" name="Rubrik 5"/>
          <p:cNvSpPr>
            <a:spLocks noGrp="1"/>
          </p:cNvSpPr>
          <p:nvPr>
            <p:ph type="title"/>
          </p:nvPr>
        </p:nvSpPr>
        <p:spPr/>
        <p:txBody>
          <a:bodyPr/>
          <a:lstStyle/>
          <a:p>
            <a:r>
              <a:rPr lang="en-US"/>
              <a:t>Click to edit Master title style</a:t>
            </a:r>
            <a:endParaRPr lang="sv-SE"/>
          </a:p>
        </p:txBody>
      </p:sp>
      <p:grpSp>
        <p:nvGrpSpPr>
          <p:cNvPr id="7" name="Grupp 6"/>
          <p:cNvGrpSpPr/>
          <p:nvPr userDrawn="1"/>
        </p:nvGrpSpPr>
        <p:grpSpPr>
          <a:xfrm>
            <a:off x="250825" y="558143"/>
            <a:ext cx="8519126" cy="4345518"/>
            <a:chOff x="1048205" y="682991"/>
            <a:chExt cx="7024765" cy="3583261"/>
          </a:xfrm>
        </p:grpSpPr>
        <p:sp>
          <p:nvSpPr>
            <p:cNvPr id="8" name="Freeform 21"/>
            <p:cNvSpPr>
              <a:spLocks/>
            </p:cNvSpPr>
            <p:nvPr/>
          </p:nvSpPr>
          <p:spPr bwMode="auto">
            <a:xfrm>
              <a:off x="2330093" y="2691853"/>
              <a:ext cx="141955" cy="133352"/>
            </a:xfrm>
            <a:custGeom>
              <a:avLst/>
              <a:gdLst>
                <a:gd name="T0" fmla="*/ 0 w 30"/>
                <a:gd name="T1" fmla="*/ 9 h 27"/>
                <a:gd name="T2" fmla="*/ 7 w 30"/>
                <a:gd name="T3" fmla="*/ 11 h 27"/>
                <a:gd name="T4" fmla="*/ 14 w 30"/>
                <a:gd name="T5" fmla="*/ 23 h 27"/>
                <a:gd name="T6" fmla="*/ 23 w 30"/>
                <a:gd name="T7" fmla="*/ 21 h 27"/>
                <a:gd name="T8" fmla="*/ 30 w 30"/>
                <a:gd name="T9" fmla="*/ 17 h 27"/>
                <a:gd name="T10" fmla="*/ 22 w 30"/>
                <a:gd name="T11" fmla="*/ 7 h 27"/>
                <a:gd name="T12" fmla="*/ 23 w 30"/>
                <a:gd name="T13" fmla="*/ 1 h 27"/>
                <a:gd name="T14" fmla="*/ 9 w 30"/>
                <a:gd name="T15" fmla="*/ 0 h 27"/>
                <a:gd name="T16" fmla="*/ 0 w 30"/>
                <a:gd name="T1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0" y="9"/>
                  </a:moveTo>
                  <a:cubicBezTo>
                    <a:pt x="3" y="10"/>
                    <a:pt x="6" y="11"/>
                    <a:pt x="7" y="11"/>
                  </a:cubicBezTo>
                  <a:cubicBezTo>
                    <a:pt x="10" y="12"/>
                    <a:pt x="11" y="19"/>
                    <a:pt x="14" y="23"/>
                  </a:cubicBezTo>
                  <a:cubicBezTo>
                    <a:pt x="17" y="27"/>
                    <a:pt x="20" y="22"/>
                    <a:pt x="23" y="21"/>
                  </a:cubicBezTo>
                  <a:cubicBezTo>
                    <a:pt x="24" y="20"/>
                    <a:pt x="27" y="18"/>
                    <a:pt x="30" y="17"/>
                  </a:cubicBezTo>
                  <a:cubicBezTo>
                    <a:pt x="28" y="14"/>
                    <a:pt x="24" y="10"/>
                    <a:pt x="22" y="7"/>
                  </a:cubicBezTo>
                  <a:cubicBezTo>
                    <a:pt x="20" y="4"/>
                    <a:pt x="22" y="3"/>
                    <a:pt x="23" y="1"/>
                  </a:cubicBezTo>
                  <a:cubicBezTo>
                    <a:pt x="17" y="1"/>
                    <a:pt x="9" y="0"/>
                    <a:pt x="9" y="0"/>
                  </a:cubicBezTo>
                  <a:lnTo>
                    <a:pt x="0" y="9"/>
                  </a:ln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22"/>
            <p:cNvSpPr>
              <a:spLocks/>
            </p:cNvSpPr>
            <p:nvPr/>
          </p:nvSpPr>
          <p:spPr bwMode="auto">
            <a:xfrm>
              <a:off x="2588191" y="2937048"/>
              <a:ext cx="86033" cy="107542"/>
            </a:xfrm>
            <a:custGeom>
              <a:avLst/>
              <a:gdLst>
                <a:gd name="T0" fmla="*/ 1 w 18"/>
                <a:gd name="T1" fmla="*/ 15 h 22"/>
                <a:gd name="T2" fmla="*/ 11 w 18"/>
                <a:gd name="T3" fmla="*/ 22 h 22"/>
                <a:gd name="T4" fmla="*/ 10 w 18"/>
                <a:gd name="T5" fmla="*/ 21 h 22"/>
                <a:gd name="T6" fmla="*/ 18 w 18"/>
                <a:gd name="T7" fmla="*/ 12 h 22"/>
                <a:gd name="T8" fmla="*/ 11 w 18"/>
                <a:gd name="T9" fmla="*/ 1 h 22"/>
                <a:gd name="T10" fmla="*/ 5 w 18"/>
                <a:gd name="T11" fmla="*/ 8 h 22"/>
                <a:gd name="T12" fmla="*/ 0 w 18"/>
                <a:gd name="T13" fmla="*/ 6 h 22"/>
                <a:gd name="T14" fmla="*/ 1 w 18"/>
                <a:gd name="T15" fmla="*/ 1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2">
                  <a:moveTo>
                    <a:pt x="1" y="15"/>
                  </a:moveTo>
                  <a:cubicBezTo>
                    <a:pt x="3" y="20"/>
                    <a:pt x="8" y="22"/>
                    <a:pt x="11" y="22"/>
                  </a:cubicBezTo>
                  <a:cubicBezTo>
                    <a:pt x="11" y="22"/>
                    <a:pt x="11" y="21"/>
                    <a:pt x="10" y="21"/>
                  </a:cubicBezTo>
                  <a:cubicBezTo>
                    <a:pt x="9" y="19"/>
                    <a:pt x="18" y="15"/>
                    <a:pt x="18" y="12"/>
                  </a:cubicBezTo>
                  <a:cubicBezTo>
                    <a:pt x="18" y="10"/>
                    <a:pt x="13" y="1"/>
                    <a:pt x="11" y="1"/>
                  </a:cubicBezTo>
                  <a:cubicBezTo>
                    <a:pt x="9" y="0"/>
                    <a:pt x="7" y="7"/>
                    <a:pt x="5" y="8"/>
                  </a:cubicBezTo>
                  <a:cubicBezTo>
                    <a:pt x="4" y="9"/>
                    <a:pt x="2" y="7"/>
                    <a:pt x="0" y="6"/>
                  </a:cubicBezTo>
                  <a:cubicBezTo>
                    <a:pt x="0" y="9"/>
                    <a:pt x="0" y="12"/>
                    <a:pt x="1" y="1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41"/>
            <p:cNvSpPr>
              <a:spLocks/>
            </p:cNvSpPr>
            <p:nvPr/>
          </p:nvSpPr>
          <p:spPr bwMode="auto">
            <a:xfrm>
              <a:off x="2712940" y="1685271"/>
              <a:ext cx="847424" cy="602229"/>
            </a:xfrm>
            <a:custGeom>
              <a:avLst/>
              <a:gdLst>
                <a:gd name="T0" fmla="*/ 134 w 174"/>
                <a:gd name="T1" fmla="*/ 119 h 124"/>
                <a:gd name="T2" fmla="*/ 151 w 174"/>
                <a:gd name="T3" fmla="*/ 108 h 124"/>
                <a:gd name="T4" fmla="*/ 156 w 174"/>
                <a:gd name="T5" fmla="*/ 95 h 124"/>
                <a:gd name="T6" fmla="*/ 171 w 174"/>
                <a:gd name="T7" fmla="*/ 91 h 124"/>
                <a:gd name="T8" fmla="*/ 169 w 174"/>
                <a:gd name="T9" fmla="*/ 80 h 124"/>
                <a:gd name="T10" fmla="*/ 143 w 174"/>
                <a:gd name="T11" fmla="*/ 65 h 124"/>
                <a:gd name="T12" fmla="*/ 126 w 174"/>
                <a:gd name="T13" fmla="*/ 60 h 124"/>
                <a:gd name="T14" fmla="*/ 115 w 174"/>
                <a:gd name="T15" fmla="*/ 40 h 124"/>
                <a:gd name="T16" fmla="*/ 102 w 174"/>
                <a:gd name="T17" fmla="*/ 27 h 124"/>
                <a:gd name="T18" fmla="*/ 83 w 174"/>
                <a:gd name="T19" fmla="*/ 4 h 124"/>
                <a:gd name="T20" fmla="*/ 71 w 174"/>
                <a:gd name="T21" fmla="*/ 7 h 124"/>
                <a:gd name="T22" fmla="*/ 60 w 174"/>
                <a:gd name="T23" fmla="*/ 19 h 124"/>
                <a:gd name="T24" fmla="*/ 54 w 174"/>
                <a:gd name="T25" fmla="*/ 33 h 124"/>
                <a:gd name="T26" fmla="*/ 35 w 174"/>
                <a:gd name="T27" fmla="*/ 25 h 124"/>
                <a:gd name="T28" fmla="*/ 22 w 174"/>
                <a:gd name="T29" fmla="*/ 10 h 124"/>
                <a:gd name="T30" fmla="*/ 18 w 174"/>
                <a:gd name="T31" fmla="*/ 12 h 124"/>
                <a:gd name="T32" fmla="*/ 21 w 174"/>
                <a:gd name="T33" fmla="*/ 24 h 124"/>
                <a:gd name="T34" fmla="*/ 22 w 174"/>
                <a:gd name="T35" fmla="*/ 36 h 124"/>
                <a:gd name="T36" fmla="*/ 11 w 174"/>
                <a:gd name="T37" fmla="*/ 38 h 124"/>
                <a:gd name="T38" fmla="*/ 6 w 174"/>
                <a:gd name="T39" fmla="*/ 31 h 124"/>
                <a:gd name="T40" fmla="*/ 0 w 174"/>
                <a:gd name="T41" fmla="*/ 38 h 124"/>
                <a:gd name="T42" fmla="*/ 4 w 174"/>
                <a:gd name="T43" fmla="*/ 51 h 124"/>
                <a:gd name="T44" fmla="*/ 10 w 174"/>
                <a:gd name="T45" fmla="*/ 56 h 124"/>
                <a:gd name="T46" fmla="*/ 17 w 174"/>
                <a:gd name="T47" fmla="*/ 68 h 124"/>
                <a:gd name="T48" fmla="*/ 19 w 174"/>
                <a:gd name="T49" fmla="*/ 85 h 124"/>
                <a:gd name="T50" fmla="*/ 20 w 174"/>
                <a:gd name="T51" fmla="*/ 90 h 124"/>
                <a:gd name="T52" fmla="*/ 31 w 174"/>
                <a:gd name="T53" fmla="*/ 84 h 124"/>
                <a:gd name="T54" fmla="*/ 53 w 174"/>
                <a:gd name="T55" fmla="*/ 80 h 124"/>
                <a:gd name="T56" fmla="*/ 67 w 174"/>
                <a:gd name="T57" fmla="*/ 84 h 124"/>
                <a:gd name="T58" fmla="*/ 86 w 174"/>
                <a:gd name="T59" fmla="*/ 88 h 124"/>
                <a:gd name="T60" fmla="*/ 96 w 174"/>
                <a:gd name="T61" fmla="*/ 100 h 124"/>
                <a:gd name="T62" fmla="*/ 108 w 174"/>
                <a:gd name="T63" fmla="*/ 106 h 124"/>
                <a:gd name="T64" fmla="*/ 110 w 174"/>
                <a:gd name="T65" fmla="*/ 118 h 124"/>
                <a:gd name="T66" fmla="*/ 126 w 174"/>
                <a:gd name="T67" fmla="*/ 123 h 124"/>
                <a:gd name="T68" fmla="*/ 134 w 174"/>
                <a:gd name="T69" fmla="*/ 11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24">
                  <a:moveTo>
                    <a:pt x="134" y="119"/>
                  </a:moveTo>
                  <a:cubicBezTo>
                    <a:pt x="137" y="116"/>
                    <a:pt x="148" y="110"/>
                    <a:pt x="151" y="108"/>
                  </a:cubicBezTo>
                  <a:cubicBezTo>
                    <a:pt x="153" y="106"/>
                    <a:pt x="153" y="98"/>
                    <a:pt x="156" y="95"/>
                  </a:cubicBezTo>
                  <a:cubicBezTo>
                    <a:pt x="159" y="91"/>
                    <a:pt x="167" y="91"/>
                    <a:pt x="171" y="91"/>
                  </a:cubicBezTo>
                  <a:cubicBezTo>
                    <a:pt x="174" y="90"/>
                    <a:pt x="172" y="84"/>
                    <a:pt x="169" y="80"/>
                  </a:cubicBezTo>
                  <a:cubicBezTo>
                    <a:pt x="167" y="77"/>
                    <a:pt x="148" y="67"/>
                    <a:pt x="143" y="65"/>
                  </a:cubicBezTo>
                  <a:cubicBezTo>
                    <a:pt x="139" y="64"/>
                    <a:pt x="130" y="62"/>
                    <a:pt x="126" y="60"/>
                  </a:cubicBezTo>
                  <a:cubicBezTo>
                    <a:pt x="123" y="58"/>
                    <a:pt x="121" y="47"/>
                    <a:pt x="115" y="40"/>
                  </a:cubicBezTo>
                  <a:cubicBezTo>
                    <a:pt x="110" y="32"/>
                    <a:pt x="108" y="33"/>
                    <a:pt x="102" y="27"/>
                  </a:cubicBezTo>
                  <a:cubicBezTo>
                    <a:pt x="95" y="21"/>
                    <a:pt x="85" y="7"/>
                    <a:pt x="83" y="4"/>
                  </a:cubicBezTo>
                  <a:cubicBezTo>
                    <a:pt x="81" y="0"/>
                    <a:pt x="73" y="5"/>
                    <a:pt x="71" y="7"/>
                  </a:cubicBezTo>
                  <a:cubicBezTo>
                    <a:pt x="70" y="9"/>
                    <a:pt x="64" y="14"/>
                    <a:pt x="60" y="19"/>
                  </a:cubicBezTo>
                  <a:cubicBezTo>
                    <a:pt x="56" y="23"/>
                    <a:pt x="58" y="31"/>
                    <a:pt x="54" y="33"/>
                  </a:cubicBezTo>
                  <a:cubicBezTo>
                    <a:pt x="49" y="35"/>
                    <a:pt x="37" y="27"/>
                    <a:pt x="35" y="25"/>
                  </a:cubicBezTo>
                  <a:cubicBezTo>
                    <a:pt x="33" y="23"/>
                    <a:pt x="25" y="11"/>
                    <a:pt x="22" y="10"/>
                  </a:cubicBezTo>
                  <a:cubicBezTo>
                    <a:pt x="21" y="10"/>
                    <a:pt x="20" y="11"/>
                    <a:pt x="18" y="12"/>
                  </a:cubicBezTo>
                  <a:cubicBezTo>
                    <a:pt x="19" y="15"/>
                    <a:pt x="19" y="21"/>
                    <a:pt x="21" y="24"/>
                  </a:cubicBezTo>
                  <a:cubicBezTo>
                    <a:pt x="23" y="26"/>
                    <a:pt x="25" y="34"/>
                    <a:pt x="22" y="36"/>
                  </a:cubicBezTo>
                  <a:cubicBezTo>
                    <a:pt x="18" y="38"/>
                    <a:pt x="14" y="41"/>
                    <a:pt x="11" y="38"/>
                  </a:cubicBezTo>
                  <a:cubicBezTo>
                    <a:pt x="9" y="36"/>
                    <a:pt x="7" y="29"/>
                    <a:pt x="6" y="31"/>
                  </a:cubicBezTo>
                  <a:cubicBezTo>
                    <a:pt x="4" y="33"/>
                    <a:pt x="1" y="34"/>
                    <a:pt x="0" y="38"/>
                  </a:cubicBezTo>
                  <a:cubicBezTo>
                    <a:pt x="0" y="42"/>
                    <a:pt x="2" y="47"/>
                    <a:pt x="4" y="51"/>
                  </a:cubicBezTo>
                  <a:cubicBezTo>
                    <a:pt x="7" y="54"/>
                    <a:pt x="9" y="51"/>
                    <a:pt x="10" y="56"/>
                  </a:cubicBezTo>
                  <a:cubicBezTo>
                    <a:pt x="11" y="60"/>
                    <a:pt x="17" y="62"/>
                    <a:pt x="17" y="68"/>
                  </a:cubicBezTo>
                  <a:cubicBezTo>
                    <a:pt x="18" y="74"/>
                    <a:pt x="17" y="84"/>
                    <a:pt x="19" y="85"/>
                  </a:cubicBezTo>
                  <a:cubicBezTo>
                    <a:pt x="19" y="85"/>
                    <a:pt x="20" y="88"/>
                    <a:pt x="20" y="90"/>
                  </a:cubicBezTo>
                  <a:cubicBezTo>
                    <a:pt x="26" y="88"/>
                    <a:pt x="30" y="85"/>
                    <a:pt x="31" y="84"/>
                  </a:cubicBezTo>
                  <a:cubicBezTo>
                    <a:pt x="34" y="83"/>
                    <a:pt x="44" y="81"/>
                    <a:pt x="53" y="80"/>
                  </a:cubicBezTo>
                  <a:cubicBezTo>
                    <a:pt x="62" y="79"/>
                    <a:pt x="62" y="82"/>
                    <a:pt x="67" y="84"/>
                  </a:cubicBezTo>
                  <a:cubicBezTo>
                    <a:pt x="72" y="86"/>
                    <a:pt x="84" y="84"/>
                    <a:pt x="86" y="88"/>
                  </a:cubicBezTo>
                  <a:cubicBezTo>
                    <a:pt x="87" y="92"/>
                    <a:pt x="94" y="98"/>
                    <a:pt x="96" y="100"/>
                  </a:cubicBezTo>
                  <a:cubicBezTo>
                    <a:pt x="97" y="102"/>
                    <a:pt x="108" y="103"/>
                    <a:pt x="108" y="106"/>
                  </a:cubicBezTo>
                  <a:cubicBezTo>
                    <a:pt x="108" y="108"/>
                    <a:pt x="109" y="113"/>
                    <a:pt x="110" y="118"/>
                  </a:cubicBezTo>
                  <a:cubicBezTo>
                    <a:pt x="116" y="121"/>
                    <a:pt x="123" y="123"/>
                    <a:pt x="126" y="123"/>
                  </a:cubicBezTo>
                  <a:cubicBezTo>
                    <a:pt x="131" y="124"/>
                    <a:pt x="132" y="122"/>
                    <a:pt x="134" y="11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42"/>
            <p:cNvSpPr>
              <a:spLocks/>
            </p:cNvSpPr>
            <p:nvPr/>
          </p:nvSpPr>
          <p:spPr bwMode="auto">
            <a:xfrm>
              <a:off x="2196743" y="1934765"/>
              <a:ext cx="1170045" cy="1075409"/>
            </a:xfrm>
            <a:custGeom>
              <a:avLst/>
              <a:gdLst>
                <a:gd name="T0" fmla="*/ 229 w 240"/>
                <a:gd name="T1" fmla="*/ 199 h 221"/>
                <a:gd name="T2" fmla="*/ 240 w 240"/>
                <a:gd name="T3" fmla="*/ 197 h 221"/>
                <a:gd name="T4" fmla="*/ 233 w 240"/>
                <a:gd name="T5" fmla="*/ 187 h 221"/>
                <a:gd name="T6" fmla="*/ 229 w 240"/>
                <a:gd name="T7" fmla="*/ 176 h 221"/>
                <a:gd name="T8" fmla="*/ 218 w 240"/>
                <a:gd name="T9" fmla="*/ 165 h 221"/>
                <a:gd name="T10" fmla="*/ 213 w 240"/>
                <a:gd name="T11" fmla="*/ 153 h 221"/>
                <a:gd name="T12" fmla="*/ 220 w 240"/>
                <a:gd name="T13" fmla="*/ 137 h 221"/>
                <a:gd name="T14" fmla="*/ 210 w 240"/>
                <a:gd name="T15" fmla="*/ 128 h 221"/>
                <a:gd name="T16" fmla="*/ 212 w 240"/>
                <a:gd name="T17" fmla="*/ 102 h 221"/>
                <a:gd name="T18" fmla="*/ 209 w 240"/>
                <a:gd name="T19" fmla="*/ 84 h 221"/>
                <a:gd name="T20" fmla="*/ 216 w 240"/>
                <a:gd name="T21" fmla="*/ 75 h 221"/>
                <a:gd name="T22" fmla="*/ 214 w 240"/>
                <a:gd name="T23" fmla="*/ 55 h 221"/>
                <a:gd name="T24" fmla="*/ 202 w 240"/>
                <a:gd name="T25" fmla="*/ 49 h 221"/>
                <a:gd name="T26" fmla="*/ 192 w 240"/>
                <a:gd name="T27" fmla="*/ 37 h 221"/>
                <a:gd name="T28" fmla="*/ 173 w 240"/>
                <a:gd name="T29" fmla="*/ 33 h 221"/>
                <a:gd name="T30" fmla="*/ 159 w 240"/>
                <a:gd name="T31" fmla="*/ 29 h 221"/>
                <a:gd name="T32" fmla="*/ 137 w 240"/>
                <a:gd name="T33" fmla="*/ 33 h 221"/>
                <a:gd name="T34" fmla="*/ 126 w 240"/>
                <a:gd name="T35" fmla="*/ 39 h 221"/>
                <a:gd name="T36" fmla="*/ 123 w 240"/>
                <a:gd name="T37" fmla="*/ 46 h 221"/>
                <a:gd name="T38" fmla="*/ 106 w 240"/>
                <a:gd name="T39" fmla="*/ 48 h 221"/>
                <a:gd name="T40" fmla="*/ 95 w 240"/>
                <a:gd name="T41" fmla="*/ 47 h 221"/>
                <a:gd name="T42" fmla="*/ 83 w 240"/>
                <a:gd name="T43" fmla="*/ 46 h 221"/>
                <a:gd name="T44" fmla="*/ 73 w 240"/>
                <a:gd name="T45" fmla="*/ 37 h 221"/>
                <a:gd name="T46" fmla="*/ 64 w 240"/>
                <a:gd name="T47" fmla="*/ 36 h 221"/>
                <a:gd name="T48" fmla="*/ 62 w 240"/>
                <a:gd name="T49" fmla="*/ 24 h 221"/>
                <a:gd name="T50" fmla="*/ 53 w 240"/>
                <a:gd name="T51" fmla="*/ 20 h 221"/>
                <a:gd name="T52" fmla="*/ 49 w 240"/>
                <a:gd name="T53" fmla="*/ 7 h 221"/>
                <a:gd name="T54" fmla="*/ 27 w 240"/>
                <a:gd name="T55" fmla="*/ 18 h 221"/>
                <a:gd name="T56" fmla="*/ 4 w 240"/>
                <a:gd name="T57" fmla="*/ 3 h 221"/>
                <a:gd name="T58" fmla="*/ 1 w 240"/>
                <a:gd name="T59" fmla="*/ 0 h 221"/>
                <a:gd name="T60" fmla="*/ 0 w 240"/>
                <a:gd name="T61" fmla="*/ 13 h 221"/>
                <a:gd name="T62" fmla="*/ 9 w 240"/>
                <a:gd name="T63" fmla="*/ 46 h 221"/>
                <a:gd name="T64" fmla="*/ 27 w 240"/>
                <a:gd name="T65" fmla="*/ 70 h 221"/>
                <a:gd name="T66" fmla="*/ 18 w 240"/>
                <a:gd name="T67" fmla="*/ 83 h 221"/>
                <a:gd name="T68" fmla="*/ 51 w 240"/>
                <a:gd name="T69" fmla="*/ 125 h 221"/>
                <a:gd name="T70" fmla="*/ 53 w 240"/>
                <a:gd name="T71" fmla="*/ 140 h 221"/>
                <a:gd name="T72" fmla="*/ 61 w 240"/>
                <a:gd name="T73" fmla="*/ 153 h 221"/>
                <a:gd name="T74" fmla="*/ 62 w 240"/>
                <a:gd name="T75" fmla="*/ 151 h 221"/>
                <a:gd name="T76" fmla="*/ 68 w 240"/>
                <a:gd name="T77" fmla="*/ 153 h 221"/>
                <a:gd name="T78" fmla="*/ 76 w 240"/>
                <a:gd name="T79" fmla="*/ 157 h 221"/>
                <a:gd name="T80" fmla="*/ 86 w 240"/>
                <a:gd name="T81" fmla="*/ 172 h 221"/>
                <a:gd name="T82" fmla="*/ 98 w 240"/>
                <a:gd name="T83" fmla="*/ 181 h 221"/>
                <a:gd name="T84" fmla="*/ 108 w 240"/>
                <a:gd name="T85" fmla="*/ 191 h 221"/>
                <a:gd name="T86" fmla="*/ 124 w 240"/>
                <a:gd name="T87" fmla="*/ 198 h 221"/>
                <a:gd name="T88" fmla="*/ 137 w 240"/>
                <a:gd name="T89" fmla="*/ 201 h 221"/>
                <a:gd name="T90" fmla="*/ 153 w 240"/>
                <a:gd name="T91" fmla="*/ 191 h 221"/>
                <a:gd name="T92" fmla="*/ 160 w 240"/>
                <a:gd name="T93" fmla="*/ 202 h 221"/>
                <a:gd name="T94" fmla="*/ 170 w 240"/>
                <a:gd name="T95" fmla="*/ 213 h 221"/>
                <a:gd name="T96" fmla="*/ 208 w 240"/>
                <a:gd name="T97" fmla="*/ 218 h 221"/>
                <a:gd name="T98" fmla="*/ 220 w 240"/>
                <a:gd name="T99" fmla="*/ 221 h 221"/>
                <a:gd name="T100" fmla="*/ 229 w 240"/>
                <a:gd name="T101"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1">
                  <a:moveTo>
                    <a:pt x="229" y="199"/>
                  </a:moveTo>
                  <a:cubicBezTo>
                    <a:pt x="234" y="197"/>
                    <a:pt x="240" y="200"/>
                    <a:pt x="240" y="197"/>
                  </a:cubicBezTo>
                  <a:cubicBezTo>
                    <a:pt x="240" y="194"/>
                    <a:pt x="234" y="193"/>
                    <a:pt x="233" y="187"/>
                  </a:cubicBezTo>
                  <a:cubicBezTo>
                    <a:pt x="233" y="182"/>
                    <a:pt x="234" y="180"/>
                    <a:pt x="229" y="176"/>
                  </a:cubicBezTo>
                  <a:cubicBezTo>
                    <a:pt x="223" y="172"/>
                    <a:pt x="219" y="169"/>
                    <a:pt x="218" y="165"/>
                  </a:cubicBezTo>
                  <a:cubicBezTo>
                    <a:pt x="217" y="162"/>
                    <a:pt x="211" y="157"/>
                    <a:pt x="213" y="153"/>
                  </a:cubicBezTo>
                  <a:cubicBezTo>
                    <a:pt x="216" y="149"/>
                    <a:pt x="225" y="140"/>
                    <a:pt x="220" y="137"/>
                  </a:cubicBezTo>
                  <a:cubicBezTo>
                    <a:pt x="216" y="133"/>
                    <a:pt x="214" y="134"/>
                    <a:pt x="210" y="128"/>
                  </a:cubicBezTo>
                  <a:cubicBezTo>
                    <a:pt x="206" y="121"/>
                    <a:pt x="211" y="105"/>
                    <a:pt x="212" y="102"/>
                  </a:cubicBezTo>
                  <a:cubicBezTo>
                    <a:pt x="213" y="99"/>
                    <a:pt x="206" y="86"/>
                    <a:pt x="209" y="84"/>
                  </a:cubicBezTo>
                  <a:cubicBezTo>
                    <a:pt x="212" y="82"/>
                    <a:pt x="214" y="79"/>
                    <a:pt x="216" y="75"/>
                  </a:cubicBezTo>
                  <a:cubicBezTo>
                    <a:pt x="217" y="72"/>
                    <a:pt x="214" y="59"/>
                    <a:pt x="214" y="55"/>
                  </a:cubicBezTo>
                  <a:cubicBezTo>
                    <a:pt x="214" y="52"/>
                    <a:pt x="203" y="51"/>
                    <a:pt x="202" y="49"/>
                  </a:cubicBezTo>
                  <a:cubicBezTo>
                    <a:pt x="200" y="47"/>
                    <a:pt x="193" y="41"/>
                    <a:pt x="192" y="37"/>
                  </a:cubicBezTo>
                  <a:cubicBezTo>
                    <a:pt x="190" y="33"/>
                    <a:pt x="178" y="35"/>
                    <a:pt x="173" y="33"/>
                  </a:cubicBezTo>
                  <a:cubicBezTo>
                    <a:pt x="168" y="31"/>
                    <a:pt x="168" y="28"/>
                    <a:pt x="159" y="29"/>
                  </a:cubicBezTo>
                  <a:cubicBezTo>
                    <a:pt x="150" y="30"/>
                    <a:pt x="140" y="32"/>
                    <a:pt x="137" y="33"/>
                  </a:cubicBezTo>
                  <a:cubicBezTo>
                    <a:pt x="136" y="34"/>
                    <a:pt x="132" y="37"/>
                    <a:pt x="126" y="39"/>
                  </a:cubicBezTo>
                  <a:cubicBezTo>
                    <a:pt x="126" y="42"/>
                    <a:pt x="125" y="45"/>
                    <a:pt x="123" y="46"/>
                  </a:cubicBezTo>
                  <a:cubicBezTo>
                    <a:pt x="118" y="47"/>
                    <a:pt x="111" y="49"/>
                    <a:pt x="106" y="48"/>
                  </a:cubicBezTo>
                  <a:cubicBezTo>
                    <a:pt x="101" y="48"/>
                    <a:pt x="98" y="46"/>
                    <a:pt x="95" y="47"/>
                  </a:cubicBezTo>
                  <a:cubicBezTo>
                    <a:pt x="93" y="47"/>
                    <a:pt x="85" y="50"/>
                    <a:pt x="83" y="46"/>
                  </a:cubicBezTo>
                  <a:cubicBezTo>
                    <a:pt x="81" y="43"/>
                    <a:pt x="77" y="37"/>
                    <a:pt x="73" y="37"/>
                  </a:cubicBezTo>
                  <a:cubicBezTo>
                    <a:pt x="69" y="37"/>
                    <a:pt x="67" y="40"/>
                    <a:pt x="64" y="36"/>
                  </a:cubicBezTo>
                  <a:cubicBezTo>
                    <a:pt x="63" y="34"/>
                    <a:pt x="62" y="29"/>
                    <a:pt x="62" y="24"/>
                  </a:cubicBezTo>
                  <a:cubicBezTo>
                    <a:pt x="57" y="24"/>
                    <a:pt x="54" y="24"/>
                    <a:pt x="53" y="20"/>
                  </a:cubicBezTo>
                  <a:cubicBezTo>
                    <a:pt x="50" y="14"/>
                    <a:pt x="56" y="6"/>
                    <a:pt x="49" y="7"/>
                  </a:cubicBezTo>
                  <a:cubicBezTo>
                    <a:pt x="43" y="9"/>
                    <a:pt x="32" y="20"/>
                    <a:pt x="27" y="18"/>
                  </a:cubicBezTo>
                  <a:cubicBezTo>
                    <a:pt x="22" y="16"/>
                    <a:pt x="10" y="9"/>
                    <a:pt x="4" y="3"/>
                  </a:cubicBezTo>
                  <a:cubicBezTo>
                    <a:pt x="3" y="2"/>
                    <a:pt x="2" y="1"/>
                    <a:pt x="1" y="0"/>
                  </a:cubicBezTo>
                  <a:cubicBezTo>
                    <a:pt x="1" y="5"/>
                    <a:pt x="0" y="11"/>
                    <a:pt x="0" y="13"/>
                  </a:cubicBezTo>
                  <a:cubicBezTo>
                    <a:pt x="0" y="19"/>
                    <a:pt x="5" y="38"/>
                    <a:pt x="9" y="46"/>
                  </a:cubicBezTo>
                  <a:cubicBezTo>
                    <a:pt x="13" y="55"/>
                    <a:pt x="25" y="66"/>
                    <a:pt x="27" y="70"/>
                  </a:cubicBezTo>
                  <a:cubicBezTo>
                    <a:pt x="28" y="73"/>
                    <a:pt x="19" y="79"/>
                    <a:pt x="18" y="83"/>
                  </a:cubicBezTo>
                  <a:cubicBezTo>
                    <a:pt x="17" y="87"/>
                    <a:pt x="48" y="121"/>
                    <a:pt x="51" y="125"/>
                  </a:cubicBezTo>
                  <a:cubicBezTo>
                    <a:pt x="55" y="129"/>
                    <a:pt x="52" y="136"/>
                    <a:pt x="53" y="140"/>
                  </a:cubicBezTo>
                  <a:cubicBezTo>
                    <a:pt x="53" y="143"/>
                    <a:pt x="58" y="149"/>
                    <a:pt x="61" y="153"/>
                  </a:cubicBezTo>
                  <a:cubicBezTo>
                    <a:pt x="63" y="152"/>
                    <a:pt x="62" y="152"/>
                    <a:pt x="62" y="151"/>
                  </a:cubicBezTo>
                  <a:cubicBezTo>
                    <a:pt x="63" y="149"/>
                    <a:pt x="66" y="151"/>
                    <a:pt x="68" y="153"/>
                  </a:cubicBezTo>
                  <a:cubicBezTo>
                    <a:pt x="70" y="155"/>
                    <a:pt x="73" y="157"/>
                    <a:pt x="76" y="157"/>
                  </a:cubicBezTo>
                  <a:cubicBezTo>
                    <a:pt x="78" y="157"/>
                    <a:pt x="83" y="166"/>
                    <a:pt x="86" y="172"/>
                  </a:cubicBezTo>
                  <a:cubicBezTo>
                    <a:pt x="89" y="179"/>
                    <a:pt x="91" y="180"/>
                    <a:pt x="98" y="181"/>
                  </a:cubicBezTo>
                  <a:cubicBezTo>
                    <a:pt x="105" y="182"/>
                    <a:pt x="104" y="188"/>
                    <a:pt x="108" y="191"/>
                  </a:cubicBezTo>
                  <a:cubicBezTo>
                    <a:pt x="112" y="194"/>
                    <a:pt x="120" y="197"/>
                    <a:pt x="124" y="198"/>
                  </a:cubicBezTo>
                  <a:cubicBezTo>
                    <a:pt x="128" y="198"/>
                    <a:pt x="134" y="201"/>
                    <a:pt x="137" y="201"/>
                  </a:cubicBezTo>
                  <a:cubicBezTo>
                    <a:pt x="140" y="201"/>
                    <a:pt x="151" y="193"/>
                    <a:pt x="153" y="191"/>
                  </a:cubicBezTo>
                  <a:cubicBezTo>
                    <a:pt x="154" y="190"/>
                    <a:pt x="159" y="197"/>
                    <a:pt x="160" y="202"/>
                  </a:cubicBezTo>
                  <a:cubicBezTo>
                    <a:pt x="161" y="207"/>
                    <a:pt x="161" y="211"/>
                    <a:pt x="170" y="213"/>
                  </a:cubicBezTo>
                  <a:cubicBezTo>
                    <a:pt x="178" y="216"/>
                    <a:pt x="204" y="217"/>
                    <a:pt x="208" y="218"/>
                  </a:cubicBezTo>
                  <a:cubicBezTo>
                    <a:pt x="211" y="219"/>
                    <a:pt x="215" y="220"/>
                    <a:pt x="220" y="221"/>
                  </a:cubicBezTo>
                  <a:cubicBezTo>
                    <a:pt x="222" y="212"/>
                    <a:pt x="225" y="201"/>
                    <a:pt x="229" y="19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43"/>
            <p:cNvSpPr>
              <a:spLocks/>
            </p:cNvSpPr>
            <p:nvPr/>
          </p:nvSpPr>
          <p:spPr bwMode="auto">
            <a:xfrm>
              <a:off x="4958394" y="2790792"/>
              <a:ext cx="180669" cy="116146"/>
            </a:xfrm>
            <a:custGeom>
              <a:avLst/>
              <a:gdLst>
                <a:gd name="T0" fmla="*/ 12 w 37"/>
                <a:gd name="T1" fmla="*/ 24 h 24"/>
                <a:gd name="T2" fmla="*/ 31 w 37"/>
                <a:gd name="T3" fmla="*/ 22 h 24"/>
                <a:gd name="T4" fmla="*/ 37 w 37"/>
                <a:gd name="T5" fmla="*/ 13 h 24"/>
                <a:gd name="T6" fmla="*/ 32 w 37"/>
                <a:gd name="T7" fmla="*/ 2 h 24"/>
                <a:gd name="T8" fmla="*/ 24 w 37"/>
                <a:gd name="T9" fmla="*/ 2 h 24"/>
                <a:gd name="T10" fmla="*/ 3 w 37"/>
                <a:gd name="T11" fmla="*/ 2 h 24"/>
                <a:gd name="T12" fmla="*/ 0 w 37"/>
                <a:gd name="T13" fmla="*/ 17 h 24"/>
                <a:gd name="T14" fmla="*/ 12 w 37"/>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4">
                  <a:moveTo>
                    <a:pt x="12" y="24"/>
                  </a:moveTo>
                  <a:cubicBezTo>
                    <a:pt x="16" y="24"/>
                    <a:pt x="28" y="22"/>
                    <a:pt x="31" y="22"/>
                  </a:cubicBezTo>
                  <a:cubicBezTo>
                    <a:pt x="35" y="22"/>
                    <a:pt x="37" y="15"/>
                    <a:pt x="37" y="13"/>
                  </a:cubicBezTo>
                  <a:cubicBezTo>
                    <a:pt x="37" y="11"/>
                    <a:pt x="34" y="6"/>
                    <a:pt x="32" y="2"/>
                  </a:cubicBezTo>
                  <a:cubicBezTo>
                    <a:pt x="30" y="3"/>
                    <a:pt x="27" y="3"/>
                    <a:pt x="24" y="2"/>
                  </a:cubicBezTo>
                  <a:cubicBezTo>
                    <a:pt x="18" y="0"/>
                    <a:pt x="8" y="1"/>
                    <a:pt x="3" y="2"/>
                  </a:cubicBezTo>
                  <a:cubicBezTo>
                    <a:pt x="2" y="9"/>
                    <a:pt x="0" y="16"/>
                    <a:pt x="0" y="17"/>
                  </a:cubicBezTo>
                  <a:cubicBezTo>
                    <a:pt x="0" y="20"/>
                    <a:pt x="8" y="24"/>
                    <a:pt x="12" y="2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44"/>
            <p:cNvSpPr>
              <a:spLocks/>
            </p:cNvSpPr>
            <p:nvPr/>
          </p:nvSpPr>
          <p:spPr bwMode="auto">
            <a:xfrm>
              <a:off x="4442198" y="2653140"/>
              <a:ext cx="486086" cy="253798"/>
            </a:xfrm>
            <a:custGeom>
              <a:avLst/>
              <a:gdLst>
                <a:gd name="T0" fmla="*/ 22 w 100"/>
                <a:gd name="T1" fmla="*/ 35 h 52"/>
                <a:gd name="T2" fmla="*/ 35 w 100"/>
                <a:gd name="T3" fmla="*/ 39 h 52"/>
                <a:gd name="T4" fmla="*/ 44 w 100"/>
                <a:gd name="T5" fmla="*/ 39 h 52"/>
                <a:gd name="T6" fmla="*/ 54 w 100"/>
                <a:gd name="T7" fmla="*/ 45 h 52"/>
                <a:gd name="T8" fmla="*/ 71 w 100"/>
                <a:gd name="T9" fmla="*/ 50 h 52"/>
                <a:gd name="T10" fmla="*/ 93 w 100"/>
                <a:gd name="T11" fmla="*/ 52 h 52"/>
                <a:gd name="T12" fmla="*/ 100 w 100"/>
                <a:gd name="T13" fmla="*/ 33 h 52"/>
                <a:gd name="T14" fmla="*/ 88 w 100"/>
                <a:gd name="T15" fmla="*/ 37 h 52"/>
                <a:gd name="T16" fmla="*/ 63 w 100"/>
                <a:gd name="T17" fmla="*/ 29 h 52"/>
                <a:gd name="T18" fmla="*/ 46 w 100"/>
                <a:gd name="T19" fmla="*/ 15 h 52"/>
                <a:gd name="T20" fmla="*/ 34 w 100"/>
                <a:gd name="T21" fmla="*/ 10 h 52"/>
                <a:gd name="T22" fmla="*/ 12 w 100"/>
                <a:gd name="T23" fmla="*/ 1 h 52"/>
                <a:gd name="T24" fmla="*/ 5 w 100"/>
                <a:gd name="T25" fmla="*/ 0 h 52"/>
                <a:gd name="T26" fmla="*/ 0 w 100"/>
                <a:gd name="T27" fmla="*/ 20 h 52"/>
                <a:gd name="T28" fmla="*/ 22 w 100"/>
                <a:gd name="T29"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52">
                  <a:moveTo>
                    <a:pt x="22" y="35"/>
                  </a:moveTo>
                  <a:cubicBezTo>
                    <a:pt x="25" y="36"/>
                    <a:pt x="32" y="38"/>
                    <a:pt x="35" y="39"/>
                  </a:cubicBezTo>
                  <a:cubicBezTo>
                    <a:pt x="38" y="40"/>
                    <a:pt x="41" y="39"/>
                    <a:pt x="44" y="39"/>
                  </a:cubicBezTo>
                  <a:cubicBezTo>
                    <a:pt x="46" y="39"/>
                    <a:pt x="49" y="41"/>
                    <a:pt x="54" y="45"/>
                  </a:cubicBezTo>
                  <a:cubicBezTo>
                    <a:pt x="59" y="48"/>
                    <a:pt x="65" y="50"/>
                    <a:pt x="71" y="50"/>
                  </a:cubicBezTo>
                  <a:cubicBezTo>
                    <a:pt x="76" y="50"/>
                    <a:pt x="91" y="52"/>
                    <a:pt x="93" y="52"/>
                  </a:cubicBezTo>
                  <a:cubicBezTo>
                    <a:pt x="95" y="52"/>
                    <a:pt x="98" y="42"/>
                    <a:pt x="100" y="33"/>
                  </a:cubicBezTo>
                  <a:cubicBezTo>
                    <a:pt x="96" y="35"/>
                    <a:pt x="91" y="36"/>
                    <a:pt x="88" y="37"/>
                  </a:cubicBezTo>
                  <a:cubicBezTo>
                    <a:pt x="83" y="38"/>
                    <a:pt x="67" y="30"/>
                    <a:pt x="63" y="29"/>
                  </a:cubicBezTo>
                  <a:cubicBezTo>
                    <a:pt x="59" y="29"/>
                    <a:pt x="51" y="21"/>
                    <a:pt x="46" y="15"/>
                  </a:cubicBezTo>
                  <a:cubicBezTo>
                    <a:pt x="42" y="10"/>
                    <a:pt x="40" y="12"/>
                    <a:pt x="34" y="10"/>
                  </a:cubicBezTo>
                  <a:cubicBezTo>
                    <a:pt x="29" y="8"/>
                    <a:pt x="17" y="2"/>
                    <a:pt x="12" y="1"/>
                  </a:cubicBezTo>
                  <a:cubicBezTo>
                    <a:pt x="9" y="1"/>
                    <a:pt x="7" y="1"/>
                    <a:pt x="5" y="0"/>
                  </a:cubicBezTo>
                  <a:cubicBezTo>
                    <a:pt x="3" y="8"/>
                    <a:pt x="0" y="18"/>
                    <a:pt x="0" y="20"/>
                  </a:cubicBezTo>
                  <a:cubicBezTo>
                    <a:pt x="1" y="22"/>
                    <a:pt x="19" y="35"/>
                    <a:pt x="22" y="3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45"/>
            <p:cNvSpPr>
              <a:spLocks/>
            </p:cNvSpPr>
            <p:nvPr/>
          </p:nvSpPr>
          <p:spPr bwMode="auto">
            <a:xfrm>
              <a:off x="5788609" y="3139223"/>
              <a:ext cx="430164" cy="972170"/>
            </a:xfrm>
            <a:custGeom>
              <a:avLst/>
              <a:gdLst>
                <a:gd name="T0" fmla="*/ 88 w 88"/>
                <a:gd name="T1" fmla="*/ 130 h 199"/>
                <a:gd name="T2" fmla="*/ 82 w 88"/>
                <a:gd name="T3" fmla="*/ 106 h 199"/>
                <a:gd name="T4" fmla="*/ 66 w 88"/>
                <a:gd name="T5" fmla="*/ 91 h 199"/>
                <a:gd name="T6" fmla="*/ 56 w 88"/>
                <a:gd name="T7" fmla="*/ 76 h 199"/>
                <a:gd name="T8" fmla="*/ 46 w 88"/>
                <a:gd name="T9" fmla="*/ 63 h 199"/>
                <a:gd name="T10" fmla="*/ 45 w 88"/>
                <a:gd name="T11" fmla="*/ 54 h 199"/>
                <a:gd name="T12" fmla="*/ 48 w 88"/>
                <a:gd name="T13" fmla="*/ 45 h 199"/>
                <a:gd name="T14" fmla="*/ 54 w 88"/>
                <a:gd name="T15" fmla="*/ 37 h 199"/>
                <a:gd name="T16" fmla="*/ 73 w 88"/>
                <a:gd name="T17" fmla="*/ 26 h 199"/>
                <a:gd name="T18" fmla="*/ 56 w 88"/>
                <a:gd name="T19" fmla="*/ 18 h 199"/>
                <a:gd name="T20" fmla="*/ 51 w 88"/>
                <a:gd name="T21" fmla="*/ 9 h 199"/>
                <a:gd name="T22" fmla="*/ 32 w 88"/>
                <a:gd name="T23" fmla="*/ 0 h 199"/>
                <a:gd name="T24" fmla="*/ 24 w 88"/>
                <a:gd name="T25" fmla="*/ 12 h 199"/>
                <a:gd name="T26" fmla="*/ 14 w 88"/>
                <a:gd name="T27" fmla="*/ 9 h 199"/>
                <a:gd name="T28" fmla="*/ 6 w 88"/>
                <a:gd name="T29" fmla="*/ 8 h 199"/>
                <a:gd name="T30" fmla="*/ 1 w 88"/>
                <a:gd name="T31" fmla="*/ 13 h 199"/>
                <a:gd name="T32" fmla="*/ 0 w 88"/>
                <a:gd name="T33" fmla="*/ 13 h 199"/>
                <a:gd name="T34" fmla="*/ 6 w 88"/>
                <a:gd name="T35" fmla="*/ 24 h 199"/>
                <a:gd name="T36" fmla="*/ 21 w 88"/>
                <a:gd name="T37" fmla="*/ 31 h 199"/>
                <a:gd name="T38" fmla="*/ 43 w 88"/>
                <a:gd name="T39" fmla="*/ 75 h 199"/>
                <a:gd name="T40" fmla="*/ 62 w 88"/>
                <a:gd name="T41" fmla="*/ 99 h 199"/>
                <a:gd name="T42" fmla="*/ 57 w 88"/>
                <a:gd name="T43" fmla="*/ 120 h 199"/>
                <a:gd name="T44" fmla="*/ 62 w 88"/>
                <a:gd name="T45" fmla="*/ 130 h 199"/>
                <a:gd name="T46" fmla="*/ 64 w 88"/>
                <a:gd name="T47" fmla="*/ 148 h 199"/>
                <a:gd name="T48" fmla="*/ 46 w 88"/>
                <a:gd name="T49" fmla="*/ 154 h 199"/>
                <a:gd name="T50" fmla="*/ 42 w 88"/>
                <a:gd name="T51" fmla="*/ 162 h 199"/>
                <a:gd name="T52" fmla="*/ 26 w 88"/>
                <a:gd name="T53" fmla="*/ 171 h 199"/>
                <a:gd name="T54" fmla="*/ 33 w 88"/>
                <a:gd name="T55" fmla="*/ 177 h 199"/>
                <a:gd name="T56" fmla="*/ 30 w 88"/>
                <a:gd name="T57" fmla="*/ 196 h 199"/>
                <a:gd name="T58" fmla="*/ 40 w 88"/>
                <a:gd name="T59" fmla="*/ 187 h 199"/>
                <a:gd name="T60" fmla="*/ 50 w 88"/>
                <a:gd name="T61" fmla="*/ 183 h 199"/>
                <a:gd name="T62" fmla="*/ 54 w 88"/>
                <a:gd name="T63" fmla="*/ 172 h 199"/>
                <a:gd name="T64" fmla="*/ 64 w 88"/>
                <a:gd name="T65" fmla="*/ 171 h 199"/>
                <a:gd name="T66" fmla="*/ 83 w 88"/>
                <a:gd name="T67" fmla="*/ 157 h 199"/>
                <a:gd name="T68" fmla="*/ 88 w 88"/>
                <a:gd name="T69" fmla="*/ 13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99">
                  <a:moveTo>
                    <a:pt x="88" y="130"/>
                  </a:moveTo>
                  <a:cubicBezTo>
                    <a:pt x="87" y="125"/>
                    <a:pt x="84" y="111"/>
                    <a:pt x="82" y="106"/>
                  </a:cubicBezTo>
                  <a:cubicBezTo>
                    <a:pt x="80" y="101"/>
                    <a:pt x="70" y="93"/>
                    <a:pt x="66" y="91"/>
                  </a:cubicBezTo>
                  <a:cubicBezTo>
                    <a:pt x="63" y="88"/>
                    <a:pt x="60" y="84"/>
                    <a:pt x="56" y="76"/>
                  </a:cubicBezTo>
                  <a:cubicBezTo>
                    <a:pt x="51" y="68"/>
                    <a:pt x="51" y="67"/>
                    <a:pt x="46" y="63"/>
                  </a:cubicBezTo>
                  <a:cubicBezTo>
                    <a:pt x="41" y="59"/>
                    <a:pt x="44" y="58"/>
                    <a:pt x="45" y="54"/>
                  </a:cubicBezTo>
                  <a:cubicBezTo>
                    <a:pt x="46" y="50"/>
                    <a:pt x="45" y="48"/>
                    <a:pt x="48" y="45"/>
                  </a:cubicBezTo>
                  <a:cubicBezTo>
                    <a:pt x="50" y="43"/>
                    <a:pt x="50" y="41"/>
                    <a:pt x="54" y="37"/>
                  </a:cubicBezTo>
                  <a:cubicBezTo>
                    <a:pt x="57" y="33"/>
                    <a:pt x="68" y="28"/>
                    <a:pt x="73" y="26"/>
                  </a:cubicBezTo>
                  <a:cubicBezTo>
                    <a:pt x="68" y="22"/>
                    <a:pt x="60" y="21"/>
                    <a:pt x="56" y="18"/>
                  </a:cubicBezTo>
                  <a:cubicBezTo>
                    <a:pt x="50" y="14"/>
                    <a:pt x="52" y="12"/>
                    <a:pt x="51" y="9"/>
                  </a:cubicBezTo>
                  <a:cubicBezTo>
                    <a:pt x="51" y="6"/>
                    <a:pt x="36" y="0"/>
                    <a:pt x="32" y="0"/>
                  </a:cubicBezTo>
                  <a:cubicBezTo>
                    <a:pt x="28" y="1"/>
                    <a:pt x="30" y="10"/>
                    <a:pt x="24" y="12"/>
                  </a:cubicBezTo>
                  <a:cubicBezTo>
                    <a:pt x="18" y="13"/>
                    <a:pt x="19" y="9"/>
                    <a:pt x="14" y="9"/>
                  </a:cubicBezTo>
                  <a:cubicBezTo>
                    <a:pt x="10" y="8"/>
                    <a:pt x="11" y="10"/>
                    <a:pt x="6" y="8"/>
                  </a:cubicBezTo>
                  <a:cubicBezTo>
                    <a:pt x="2" y="7"/>
                    <a:pt x="3" y="10"/>
                    <a:pt x="1" y="13"/>
                  </a:cubicBezTo>
                  <a:cubicBezTo>
                    <a:pt x="1" y="13"/>
                    <a:pt x="1" y="13"/>
                    <a:pt x="0" y="13"/>
                  </a:cubicBezTo>
                  <a:cubicBezTo>
                    <a:pt x="2" y="18"/>
                    <a:pt x="4" y="23"/>
                    <a:pt x="6" y="24"/>
                  </a:cubicBezTo>
                  <a:cubicBezTo>
                    <a:pt x="10" y="28"/>
                    <a:pt x="21" y="31"/>
                    <a:pt x="21" y="31"/>
                  </a:cubicBezTo>
                  <a:cubicBezTo>
                    <a:pt x="21" y="31"/>
                    <a:pt x="39" y="66"/>
                    <a:pt x="43" y="75"/>
                  </a:cubicBezTo>
                  <a:cubicBezTo>
                    <a:pt x="47" y="84"/>
                    <a:pt x="58" y="91"/>
                    <a:pt x="62" y="99"/>
                  </a:cubicBezTo>
                  <a:cubicBezTo>
                    <a:pt x="65" y="104"/>
                    <a:pt x="61" y="113"/>
                    <a:pt x="57" y="120"/>
                  </a:cubicBezTo>
                  <a:cubicBezTo>
                    <a:pt x="59" y="122"/>
                    <a:pt x="61" y="125"/>
                    <a:pt x="62" y="130"/>
                  </a:cubicBezTo>
                  <a:cubicBezTo>
                    <a:pt x="65" y="137"/>
                    <a:pt x="70" y="146"/>
                    <a:pt x="64" y="148"/>
                  </a:cubicBezTo>
                  <a:cubicBezTo>
                    <a:pt x="59" y="150"/>
                    <a:pt x="49" y="152"/>
                    <a:pt x="46" y="154"/>
                  </a:cubicBezTo>
                  <a:cubicBezTo>
                    <a:pt x="43" y="156"/>
                    <a:pt x="45" y="160"/>
                    <a:pt x="42" y="162"/>
                  </a:cubicBezTo>
                  <a:cubicBezTo>
                    <a:pt x="40" y="163"/>
                    <a:pt x="33" y="167"/>
                    <a:pt x="26" y="171"/>
                  </a:cubicBezTo>
                  <a:cubicBezTo>
                    <a:pt x="29" y="173"/>
                    <a:pt x="32" y="175"/>
                    <a:pt x="33" y="177"/>
                  </a:cubicBezTo>
                  <a:cubicBezTo>
                    <a:pt x="35" y="180"/>
                    <a:pt x="28" y="193"/>
                    <a:pt x="30" y="196"/>
                  </a:cubicBezTo>
                  <a:cubicBezTo>
                    <a:pt x="31" y="199"/>
                    <a:pt x="38" y="189"/>
                    <a:pt x="40" y="187"/>
                  </a:cubicBezTo>
                  <a:cubicBezTo>
                    <a:pt x="41" y="184"/>
                    <a:pt x="48" y="185"/>
                    <a:pt x="50" y="183"/>
                  </a:cubicBezTo>
                  <a:cubicBezTo>
                    <a:pt x="52" y="181"/>
                    <a:pt x="53" y="175"/>
                    <a:pt x="54" y="172"/>
                  </a:cubicBezTo>
                  <a:cubicBezTo>
                    <a:pt x="56" y="168"/>
                    <a:pt x="61" y="171"/>
                    <a:pt x="64" y="171"/>
                  </a:cubicBezTo>
                  <a:cubicBezTo>
                    <a:pt x="68" y="171"/>
                    <a:pt x="79" y="160"/>
                    <a:pt x="83" y="157"/>
                  </a:cubicBezTo>
                  <a:cubicBezTo>
                    <a:pt x="87" y="153"/>
                    <a:pt x="88" y="136"/>
                    <a:pt x="88" y="13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46"/>
            <p:cNvSpPr>
              <a:spLocks/>
            </p:cNvSpPr>
            <p:nvPr/>
          </p:nvSpPr>
          <p:spPr bwMode="auto">
            <a:xfrm>
              <a:off x="5625146" y="3165033"/>
              <a:ext cx="481783" cy="585022"/>
            </a:xfrm>
            <a:custGeom>
              <a:avLst/>
              <a:gdLst>
                <a:gd name="T0" fmla="*/ 96 w 99"/>
                <a:gd name="T1" fmla="*/ 94 h 120"/>
                <a:gd name="T2" fmla="*/ 77 w 99"/>
                <a:gd name="T3" fmla="*/ 70 h 120"/>
                <a:gd name="T4" fmla="*/ 55 w 99"/>
                <a:gd name="T5" fmla="*/ 26 h 120"/>
                <a:gd name="T6" fmla="*/ 40 w 99"/>
                <a:gd name="T7" fmla="*/ 19 h 120"/>
                <a:gd name="T8" fmla="*/ 34 w 99"/>
                <a:gd name="T9" fmla="*/ 8 h 120"/>
                <a:gd name="T10" fmla="*/ 29 w 99"/>
                <a:gd name="T11" fmla="*/ 4 h 120"/>
                <a:gd name="T12" fmla="*/ 27 w 99"/>
                <a:gd name="T13" fmla="*/ 25 h 120"/>
                <a:gd name="T14" fmla="*/ 16 w 99"/>
                <a:gd name="T15" fmla="*/ 15 h 120"/>
                <a:gd name="T16" fmla="*/ 16 w 99"/>
                <a:gd name="T17" fmla="*/ 14 h 120"/>
                <a:gd name="T18" fmla="*/ 9 w 99"/>
                <a:gd name="T19" fmla="*/ 23 h 120"/>
                <a:gd name="T20" fmla="*/ 0 w 99"/>
                <a:gd name="T21" fmla="*/ 32 h 120"/>
                <a:gd name="T22" fmla="*/ 7 w 99"/>
                <a:gd name="T23" fmla="*/ 37 h 120"/>
                <a:gd name="T24" fmla="*/ 16 w 99"/>
                <a:gd name="T25" fmla="*/ 50 h 120"/>
                <a:gd name="T26" fmla="*/ 12 w 99"/>
                <a:gd name="T27" fmla="*/ 70 h 120"/>
                <a:gd name="T28" fmla="*/ 20 w 99"/>
                <a:gd name="T29" fmla="*/ 68 h 120"/>
                <a:gd name="T30" fmla="*/ 32 w 99"/>
                <a:gd name="T31" fmla="*/ 60 h 120"/>
                <a:gd name="T32" fmla="*/ 40 w 99"/>
                <a:gd name="T33" fmla="*/ 65 h 120"/>
                <a:gd name="T34" fmla="*/ 47 w 99"/>
                <a:gd name="T35" fmla="*/ 61 h 120"/>
                <a:gd name="T36" fmla="*/ 59 w 99"/>
                <a:gd name="T37" fmla="*/ 84 h 120"/>
                <a:gd name="T38" fmla="*/ 72 w 99"/>
                <a:gd name="T39" fmla="*/ 100 h 120"/>
                <a:gd name="T40" fmla="*/ 69 w 99"/>
                <a:gd name="T41" fmla="*/ 117 h 120"/>
                <a:gd name="T42" fmla="*/ 80 w 99"/>
                <a:gd name="T43" fmla="*/ 119 h 120"/>
                <a:gd name="T44" fmla="*/ 86 w 99"/>
                <a:gd name="T45" fmla="*/ 112 h 120"/>
                <a:gd name="T46" fmla="*/ 91 w 99"/>
                <a:gd name="T47" fmla="*/ 115 h 120"/>
                <a:gd name="T48" fmla="*/ 96 w 99"/>
                <a:gd name="T49"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20">
                  <a:moveTo>
                    <a:pt x="96" y="94"/>
                  </a:moveTo>
                  <a:cubicBezTo>
                    <a:pt x="92" y="86"/>
                    <a:pt x="81" y="79"/>
                    <a:pt x="77" y="70"/>
                  </a:cubicBezTo>
                  <a:cubicBezTo>
                    <a:pt x="73" y="61"/>
                    <a:pt x="55" y="26"/>
                    <a:pt x="55" y="26"/>
                  </a:cubicBezTo>
                  <a:cubicBezTo>
                    <a:pt x="55" y="26"/>
                    <a:pt x="44" y="23"/>
                    <a:pt x="40" y="19"/>
                  </a:cubicBezTo>
                  <a:cubicBezTo>
                    <a:pt x="38" y="18"/>
                    <a:pt x="36" y="13"/>
                    <a:pt x="34" y="8"/>
                  </a:cubicBezTo>
                  <a:cubicBezTo>
                    <a:pt x="33" y="9"/>
                    <a:pt x="33" y="8"/>
                    <a:pt x="29" y="4"/>
                  </a:cubicBezTo>
                  <a:cubicBezTo>
                    <a:pt x="25" y="0"/>
                    <a:pt x="28" y="20"/>
                    <a:pt x="27" y="25"/>
                  </a:cubicBezTo>
                  <a:cubicBezTo>
                    <a:pt x="26" y="29"/>
                    <a:pt x="17" y="19"/>
                    <a:pt x="16" y="15"/>
                  </a:cubicBezTo>
                  <a:cubicBezTo>
                    <a:pt x="16" y="15"/>
                    <a:pt x="16" y="14"/>
                    <a:pt x="16" y="14"/>
                  </a:cubicBezTo>
                  <a:cubicBezTo>
                    <a:pt x="13" y="18"/>
                    <a:pt x="10" y="22"/>
                    <a:pt x="9" y="23"/>
                  </a:cubicBezTo>
                  <a:cubicBezTo>
                    <a:pt x="8" y="24"/>
                    <a:pt x="4" y="28"/>
                    <a:pt x="0" y="32"/>
                  </a:cubicBezTo>
                  <a:cubicBezTo>
                    <a:pt x="4" y="33"/>
                    <a:pt x="7" y="35"/>
                    <a:pt x="7" y="37"/>
                  </a:cubicBezTo>
                  <a:cubicBezTo>
                    <a:pt x="7" y="41"/>
                    <a:pt x="13" y="44"/>
                    <a:pt x="16" y="50"/>
                  </a:cubicBezTo>
                  <a:cubicBezTo>
                    <a:pt x="19" y="57"/>
                    <a:pt x="10" y="67"/>
                    <a:pt x="12" y="70"/>
                  </a:cubicBezTo>
                  <a:cubicBezTo>
                    <a:pt x="15" y="74"/>
                    <a:pt x="17" y="70"/>
                    <a:pt x="20" y="68"/>
                  </a:cubicBezTo>
                  <a:cubicBezTo>
                    <a:pt x="23" y="66"/>
                    <a:pt x="30" y="60"/>
                    <a:pt x="32" y="60"/>
                  </a:cubicBezTo>
                  <a:cubicBezTo>
                    <a:pt x="35" y="59"/>
                    <a:pt x="37" y="63"/>
                    <a:pt x="40" y="65"/>
                  </a:cubicBezTo>
                  <a:cubicBezTo>
                    <a:pt x="43" y="67"/>
                    <a:pt x="44" y="61"/>
                    <a:pt x="47" y="61"/>
                  </a:cubicBezTo>
                  <a:cubicBezTo>
                    <a:pt x="51" y="62"/>
                    <a:pt x="58" y="80"/>
                    <a:pt x="59" y="84"/>
                  </a:cubicBezTo>
                  <a:cubicBezTo>
                    <a:pt x="61" y="89"/>
                    <a:pt x="69" y="97"/>
                    <a:pt x="72" y="100"/>
                  </a:cubicBezTo>
                  <a:cubicBezTo>
                    <a:pt x="74" y="103"/>
                    <a:pt x="72" y="111"/>
                    <a:pt x="69" y="117"/>
                  </a:cubicBezTo>
                  <a:cubicBezTo>
                    <a:pt x="74" y="118"/>
                    <a:pt x="78" y="120"/>
                    <a:pt x="80" y="119"/>
                  </a:cubicBezTo>
                  <a:cubicBezTo>
                    <a:pt x="83" y="117"/>
                    <a:pt x="80" y="110"/>
                    <a:pt x="86" y="112"/>
                  </a:cubicBezTo>
                  <a:cubicBezTo>
                    <a:pt x="88" y="113"/>
                    <a:pt x="90" y="114"/>
                    <a:pt x="91" y="115"/>
                  </a:cubicBezTo>
                  <a:cubicBezTo>
                    <a:pt x="95" y="108"/>
                    <a:pt x="99" y="99"/>
                    <a:pt x="96" y="9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47"/>
            <p:cNvSpPr>
              <a:spLocks/>
            </p:cNvSpPr>
            <p:nvPr/>
          </p:nvSpPr>
          <p:spPr bwMode="auto">
            <a:xfrm>
              <a:off x="5151966" y="2739172"/>
              <a:ext cx="550610" cy="1251777"/>
            </a:xfrm>
            <a:custGeom>
              <a:avLst/>
              <a:gdLst>
                <a:gd name="T0" fmla="*/ 106 w 113"/>
                <a:gd name="T1" fmla="*/ 111 h 258"/>
                <a:gd name="T2" fmla="*/ 113 w 113"/>
                <a:gd name="T3" fmla="*/ 102 h 258"/>
                <a:gd name="T4" fmla="*/ 105 w 113"/>
                <a:gd name="T5" fmla="*/ 104 h 258"/>
                <a:gd name="T6" fmla="*/ 90 w 113"/>
                <a:gd name="T7" fmla="*/ 101 h 258"/>
                <a:gd name="T8" fmla="*/ 93 w 113"/>
                <a:gd name="T9" fmla="*/ 90 h 258"/>
                <a:gd name="T10" fmla="*/ 85 w 113"/>
                <a:gd name="T11" fmla="*/ 75 h 258"/>
                <a:gd name="T12" fmla="*/ 73 w 113"/>
                <a:gd name="T13" fmla="*/ 66 h 258"/>
                <a:gd name="T14" fmla="*/ 72 w 113"/>
                <a:gd name="T15" fmla="*/ 55 h 258"/>
                <a:gd name="T16" fmla="*/ 84 w 113"/>
                <a:gd name="T17" fmla="*/ 38 h 258"/>
                <a:gd name="T18" fmla="*/ 81 w 113"/>
                <a:gd name="T19" fmla="*/ 26 h 258"/>
                <a:gd name="T20" fmla="*/ 77 w 113"/>
                <a:gd name="T21" fmla="*/ 2 h 258"/>
                <a:gd name="T22" fmla="*/ 65 w 113"/>
                <a:gd name="T23" fmla="*/ 8 h 258"/>
                <a:gd name="T24" fmla="*/ 65 w 113"/>
                <a:gd name="T25" fmla="*/ 8 h 258"/>
                <a:gd name="T26" fmla="*/ 65 w 113"/>
                <a:gd name="T27" fmla="*/ 24 h 258"/>
                <a:gd name="T28" fmla="*/ 49 w 113"/>
                <a:gd name="T29" fmla="*/ 29 h 258"/>
                <a:gd name="T30" fmla="*/ 28 w 113"/>
                <a:gd name="T31" fmla="*/ 68 h 258"/>
                <a:gd name="T32" fmla="*/ 19 w 113"/>
                <a:gd name="T33" fmla="*/ 74 h 258"/>
                <a:gd name="T34" fmla="*/ 15 w 113"/>
                <a:gd name="T35" fmla="*/ 83 h 258"/>
                <a:gd name="T36" fmla="*/ 7 w 113"/>
                <a:gd name="T37" fmla="*/ 90 h 258"/>
                <a:gd name="T38" fmla="*/ 7 w 113"/>
                <a:gd name="T39" fmla="*/ 104 h 258"/>
                <a:gd name="T40" fmla="*/ 0 w 113"/>
                <a:gd name="T41" fmla="*/ 113 h 258"/>
                <a:gd name="T42" fmla="*/ 7 w 113"/>
                <a:gd name="T43" fmla="*/ 124 h 258"/>
                <a:gd name="T44" fmla="*/ 23 w 113"/>
                <a:gd name="T45" fmla="*/ 140 h 258"/>
                <a:gd name="T46" fmla="*/ 31 w 113"/>
                <a:gd name="T47" fmla="*/ 158 h 258"/>
                <a:gd name="T48" fmla="*/ 26 w 113"/>
                <a:gd name="T49" fmla="*/ 175 h 258"/>
                <a:gd name="T50" fmla="*/ 34 w 113"/>
                <a:gd name="T51" fmla="*/ 183 h 258"/>
                <a:gd name="T52" fmla="*/ 49 w 113"/>
                <a:gd name="T53" fmla="*/ 179 h 258"/>
                <a:gd name="T54" fmla="*/ 62 w 113"/>
                <a:gd name="T55" fmla="*/ 169 h 258"/>
                <a:gd name="T56" fmla="*/ 66 w 113"/>
                <a:gd name="T57" fmla="*/ 172 h 258"/>
                <a:gd name="T58" fmla="*/ 76 w 113"/>
                <a:gd name="T59" fmla="*/ 203 h 258"/>
                <a:gd name="T60" fmla="*/ 82 w 113"/>
                <a:gd name="T61" fmla="*/ 222 h 258"/>
                <a:gd name="T62" fmla="*/ 80 w 113"/>
                <a:gd name="T63" fmla="*/ 240 h 258"/>
                <a:gd name="T64" fmla="*/ 78 w 113"/>
                <a:gd name="T65" fmla="*/ 251 h 258"/>
                <a:gd name="T66" fmla="*/ 74 w 113"/>
                <a:gd name="T67" fmla="*/ 258 h 258"/>
                <a:gd name="T68" fmla="*/ 82 w 113"/>
                <a:gd name="T69" fmla="*/ 255 h 258"/>
                <a:gd name="T70" fmla="*/ 91 w 113"/>
                <a:gd name="T71" fmla="*/ 228 h 258"/>
                <a:gd name="T72" fmla="*/ 87 w 113"/>
                <a:gd name="T73" fmla="*/ 203 h 258"/>
                <a:gd name="T74" fmla="*/ 82 w 113"/>
                <a:gd name="T75" fmla="*/ 188 h 258"/>
                <a:gd name="T76" fmla="*/ 84 w 113"/>
                <a:gd name="T77" fmla="*/ 176 h 258"/>
                <a:gd name="T78" fmla="*/ 74 w 113"/>
                <a:gd name="T79" fmla="*/ 161 h 258"/>
                <a:gd name="T80" fmla="*/ 71 w 113"/>
                <a:gd name="T81" fmla="*/ 143 h 258"/>
                <a:gd name="T82" fmla="*/ 80 w 113"/>
                <a:gd name="T83" fmla="*/ 133 h 258"/>
                <a:gd name="T84" fmla="*/ 90 w 113"/>
                <a:gd name="T85" fmla="*/ 121 h 258"/>
                <a:gd name="T86" fmla="*/ 97 w 113"/>
                <a:gd name="T87" fmla="*/ 120 h 258"/>
                <a:gd name="T88" fmla="*/ 106 w 113"/>
                <a:gd name="T89" fmla="*/ 11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8">
                  <a:moveTo>
                    <a:pt x="106" y="111"/>
                  </a:moveTo>
                  <a:cubicBezTo>
                    <a:pt x="107" y="110"/>
                    <a:pt x="110" y="106"/>
                    <a:pt x="113" y="102"/>
                  </a:cubicBezTo>
                  <a:cubicBezTo>
                    <a:pt x="112" y="99"/>
                    <a:pt x="108" y="102"/>
                    <a:pt x="105" y="104"/>
                  </a:cubicBezTo>
                  <a:cubicBezTo>
                    <a:pt x="101" y="106"/>
                    <a:pt x="94" y="103"/>
                    <a:pt x="90" y="101"/>
                  </a:cubicBezTo>
                  <a:cubicBezTo>
                    <a:pt x="86" y="98"/>
                    <a:pt x="92" y="92"/>
                    <a:pt x="93" y="90"/>
                  </a:cubicBezTo>
                  <a:cubicBezTo>
                    <a:pt x="94" y="88"/>
                    <a:pt x="87" y="81"/>
                    <a:pt x="85" y="75"/>
                  </a:cubicBezTo>
                  <a:cubicBezTo>
                    <a:pt x="82" y="70"/>
                    <a:pt x="75" y="68"/>
                    <a:pt x="73" y="66"/>
                  </a:cubicBezTo>
                  <a:cubicBezTo>
                    <a:pt x="71" y="64"/>
                    <a:pt x="71" y="59"/>
                    <a:pt x="72" y="55"/>
                  </a:cubicBezTo>
                  <a:cubicBezTo>
                    <a:pt x="72" y="51"/>
                    <a:pt x="82" y="42"/>
                    <a:pt x="84" y="38"/>
                  </a:cubicBezTo>
                  <a:cubicBezTo>
                    <a:pt x="85" y="34"/>
                    <a:pt x="82" y="28"/>
                    <a:pt x="81" y="26"/>
                  </a:cubicBezTo>
                  <a:cubicBezTo>
                    <a:pt x="80" y="24"/>
                    <a:pt x="79" y="5"/>
                    <a:pt x="77" y="2"/>
                  </a:cubicBezTo>
                  <a:cubicBezTo>
                    <a:pt x="76" y="0"/>
                    <a:pt x="70" y="5"/>
                    <a:pt x="65" y="8"/>
                  </a:cubicBezTo>
                  <a:cubicBezTo>
                    <a:pt x="65" y="8"/>
                    <a:pt x="65" y="8"/>
                    <a:pt x="65" y="8"/>
                  </a:cubicBezTo>
                  <a:cubicBezTo>
                    <a:pt x="64" y="14"/>
                    <a:pt x="65" y="21"/>
                    <a:pt x="65" y="24"/>
                  </a:cubicBezTo>
                  <a:cubicBezTo>
                    <a:pt x="65" y="29"/>
                    <a:pt x="56" y="25"/>
                    <a:pt x="49" y="29"/>
                  </a:cubicBezTo>
                  <a:cubicBezTo>
                    <a:pt x="42" y="33"/>
                    <a:pt x="30" y="64"/>
                    <a:pt x="28" y="68"/>
                  </a:cubicBezTo>
                  <a:cubicBezTo>
                    <a:pt x="26" y="71"/>
                    <a:pt x="24" y="71"/>
                    <a:pt x="19" y="74"/>
                  </a:cubicBezTo>
                  <a:cubicBezTo>
                    <a:pt x="14" y="77"/>
                    <a:pt x="17" y="80"/>
                    <a:pt x="15" y="83"/>
                  </a:cubicBezTo>
                  <a:cubicBezTo>
                    <a:pt x="13" y="86"/>
                    <a:pt x="8" y="88"/>
                    <a:pt x="7" y="90"/>
                  </a:cubicBezTo>
                  <a:cubicBezTo>
                    <a:pt x="5" y="92"/>
                    <a:pt x="7" y="99"/>
                    <a:pt x="7" y="104"/>
                  </a:cubicBezTo>
                  <a:cubicBezTo>
                    <a:pt x="7" y="107"/>
                    <a:pt x="4" y="110"/>
                    <a:pt x="0" y="113"/>
                  </a:cubicBezTo>
                  <a:cubicBezTo>
                    <a:pt x="2" y="117"/>
                    <a:pt x="4" y="121"/>
                    <a:pt x="7" y="124"/>
                  </a:cubicBezTo>
                  <a:cubicBezTo>
                    <a:pt x="13" y="130"/>
                    <a:pt x="17" y="133"/>
                    <a:pt x="23" y="140"/>
                  </a:cubicBezTo>
                  <a:cubicBezTo>
                    <a:pt x="29" y="146"/>
                    <a:pt x="31" y="154"/>
                    <a:pt x="31" y="158"/>
                  </a:cubicBezTo>
                  <a:cubicBezTo>
                    <a:pt x="32" y="162"/>
                    <a:pt x="28" y="173"/>
                    <a:pt x="26" y="175"/>
                  </a:cubicBezTo>
                  <a:cubicBezTo>
                    <a:pt x="24" y="178"/>
                    <a:pt x="30" y="181"/>
                    <a:pt x="34" y="183"/>
                  </a:cubicBezTo>
                  <a:cubicBezTo>
                    <a:pt x="38" y="185"/>
                    <a:pt x="43" y="181"/>
                    <a:pt x="49" y="179"/>
                  </a:cubicBezTo>
                  <a:cubicBezTo>
                    <a:pt x="54" y="176"/>
                    <a:pt x="61" y="166"/>
                    <a:pt x="62" y="169"/>
                  </a:cubicBezTo>
                  <a:cubicBezTo>
                    <a:pt x="62" y="171"/>
                    <a:pt x="64" y="171"/>
                    <a:pt x="66" y="172"/>
                  </a:cubicBezTo>
                  <a:cubicBezTo>
                    <a:pt x="68" y="174"/>
                    <a:pt x="72" y="194"/>
                    <a:pt x="76" y="203"/>
                  </a:cubicBezTo>
                  <a:cubicBezTo>
                    <a:pt x="80" y="213"/>
                    <a:pt x="79" y="218"/>
                    <a:pt x="82" y="222"/>
                  </a:cubicBezTo>
                  <a:cubicBezTo>
                    <a:pt x="85" y="227"/>
                    <a:pt x="80" y="237"/>
                    <a:pt x="80" y="240"/>
                  </a:cubicBezTo>
                  <a:cubicBezTo>
                    <a:pt x="81" y="243"/>
                    <a:pt x="79" y="247"/>
                    <a:pt x="78" y="251"/>
                  </a:cubicBezTo>
                  <a:cubicBezTo>
                    <a:pt x="77" y="253"/>
                    <a:pt x="75" y="256"/>
                    <a:pt x="74" y="258"/>
                  </a:cubicBezTo>
                  <a:cubicBezTo>
                    <a:pt x="78" y="257"/>
                    <a:pt x="81" y="255"/>
                    <a:pt x="82" y="255"/>
                  </a:cubicBezTo>
                  <a:cubicBezTo>
                    <a:pt x="86" y="253"/>
                    <a:pt x="90" y="234"/>
                    <a:pt x="91" y="228"/>
                  </a:cubicBezTo>
                  <a:cubicBezTo>
                    <a:pt x="93" y="221"/>
                    <a:pt x="89" y="209"/>
                    <a:pt x="87" y="203"/>
                  </a:cubicBezTo>
                  <a:cubicBezTo>
                    <a:pt x="84" y="197"/>
                    <a:pt x="80" y="190"/>
                    <a:pt x="82" y="188"/>
                  </a:cubicBezTo>
                  <a:cubicBezTo>
                    <a:pt x="84" y="187"/>
                    <a:pt x="84" y="182"/>
                    <a:pt x="84" y="176"/>
                  </a:cubicBezTo>
                  <a:cubicBezTo>
                    <a:pt x="84" y="171"/>
                    <a:pt x="75" y="162"/>
                    <a:pt x="74" y="161"/>
                  </a:cubicBezTo>
                  <a:cubicBezTo>
                    <a:pt x="73" y="160"/>
                    <a:pt x="70" y="149"/>
                    <a:pt x="71" y="143"/>
                  </a:cubicBezTo>
                  <a:cubicBezTo>
                    <a:pt x="72" y="138"/>
                    <a:pt x="76" y="133"/>
                    <a:pt x="80" y="133"/>
                  </a:cubicBezTo>
                  <a:cubicBezTo>
                    <a:pt x="83" y="132"/>
                    <a:pt x="85" y="125"/>
                    <a:pt x="90" y="121"/>
                  </a:cubicBezTo>
                  <a:cubicBezTo>
                    <a:pt x="92" y="119"/>
                    <a:pt x="95" y="119"/>
                    <a:pt x="97" y="120"/>
                  </a:cubicBezTo>
                  <a:cubicBezTo>
                    <a:pt x="101" y="116"/>
                    <a:pt x="105" y="112"/>
                    <a:pt x="106" y="11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48"/>
            <p:cNvSpPr>
              <a:spLocks/>
            </p:cNvSpPr>
            <p:nvPr/>
          </p:nvSpPr>
          <p:spPr bwMode="auto">
            <a:xfrm>
              <a:off x="5491797" y="3306988"/>
              <a:ext cx="494690" cy="933456"/>
            </a:xfrm>
            <a:custGeom>
              <a:avLst/>
              <a:gdLst>
                <a:gd name="T0" fmla="*/ 99 w 101"/>
                <a:gd name="T1" fmla="*/ 71 h 192"/>
                <a:gd name="T2" fmla="*/ 86 w 101"/>
                <a:gd name="T3" fmla="*/ 55 h 192"/>
                <a:gd name="T4" fmla="*/ 74 w 101"/>
                <a:gd name="T5" fmla="*/ 32 h 192"/>
                <a:gd name="T6" fmla="*/ 67 w 101"/>
                <a:gd name="T7" fmla="*/ 36 h 192"/>
                <a:gd name="T8" fmla="*/ 59 w 101"/>
                <a:gd name="T9" fmla="*/ 31 h 192"/>
                <a:gd name="T10" fmla="*/ 47 w 101"/>
                <a:gd name="T11" fmla="*/ 39 h 192"/>
                <a:gd name="T12" fmla="*/ 39 w 101"/>
                <a:gd name="T13" fmla="*/ 41 h 192"/>
                <a:gd name="T14" fmla="*/ 43 w 101"/>
                <a:gd name="T15" fmla="*/ 21 h 192"/>
                <a:gd name="T16" fmla="*/ 34 w 101"/>
                <a:gd name="T17" fmla="*/ 8 h 192"/>
                <a:gd name="T18" fmla="*/ 20 w 101"/>
                <a:gd name="T19" fmla="*/ 4 h 192"/>
                <a:gd name="T20" fmla="*/ 10 w 101"/>
                <a:gd name="T21" fmla="*/ 16 h 192"/>
                <a:gd name="T22" fmla="*/ 1 w 101"/>
                <a:gd name="T23" fmla="*/ 26 h 192"/>
                <a:gd name="T24" fmla="*/ 4 w 101"/>
                <a:gd name="T25" fmla="*/ 44 h 192"/>
                <a:gd name="T26" fmla="*/ 14 w 101"/>
                <a:gd name="T27" fmla="*/ 59 h 192"/>
                <a:gd name="T28" fmla="*/ 12 w 101"/>
                <a:gd name="T29" fmla="*/ 71 h 192"/>
                <a:gd name="T30" fmla="*/ 17 w 101"/>
                <a:gd name="T31" fmla="*/ 86 h 192"/>
                <a:gd name="T32" fmla="*/ 21 w 101"/>
                <a:gd name="T33" fmla="*/ 111 h 192"/>
                <a:gd name="T34" fmla="*/ 12 w 101"/>
                <a:gd name="T35" fmla="*/ 138 h 192"/>
                <a:gd name="T36" fmla="*/ 4 w 101"/>
                <a:gd name="T37" fmla="*/ 141 h 192"/>
                <a:gd name="T38" fmla="*/ 4 w 101"/>
                <a:gd name="T39" fmla="*/ 144 h 192"/>
                <a:gd name="T40" fmla="*/ 8 w 101"/>
                <a:gd name="T41" fmla="*/ 162 h 192"/>
                <a:gd name="T42" fmla="*/ 14 w 101"/>
                <a:gd name="T43" fmla="*/ 167 h 192"/>
                <a:gd name="T44" fmla="*/ 34 w 101"/>
                <a:gd name="T45" fmla="*/ 189 h 192"/>
                <a:gd name="T46" fmla="*/ 43 w 101"/>
                <a:gd name="T47" fmla="*/ 191 h 192"/>
                <a:gd name="T48" fmla="*/ 54 w 101"/>
                <a:gd name="T49" fmla="*/ 188 h 192"/>
                <a:gd name="T50" fmla="*/ 42 w 101"/>
                <a:gd name="T51" fmla="*/ 181 h 192"/>
                <a:gd name="T52" fmla="*/ 29 w 101"/>
                <a:gd name="T53" fmla="*/ 154 h 192"/>
                <a:gd name="T54" fmla="*/ 23 w 101"/>
                <a:gd name="T55" fmla="*/ 152 h 192"/>
                <a:gd name="T56" fmla="*/ 21 w 101"/>
                <a:gd name="T57" fmla="*/ 139 h 192"/>
                <a:gd name="T58" fmla="*/ 27 w 101"/>
                <a:gd name="T59" fmla="*/ 126 h 192"/>
                <a:gd name="T60" fmla="*/ 36 w 101"/>
                <a:gd name="T61" fmla="*/ 98 h 192"/>
                <a:gd name="T62" fmla="*/ 42 w 101"/>
                <a:gd name="T63" fmla="*/ 104 h 192"/>
                <a:gd name="T64" fmla="*/ 50 w 101"/>
                <a:gd name="T65" fmla="*/ 104 h 192"/>
                <a:gd name="T66" fmla="*/ 56 w 101"/>
                <a:gd name="T67" fmla="*/ 114 h 192"/>
                <a:gd name="T68" fmla="*/ 62 w 101"/>
                <a:gd name="T69" fmla="*/ 115 h 192"/>
                <a:gd name="T70" fmla="*/ 64 w 101"/>
                <a:gd name="T71" fmla="*/ 117 h 192"/>
                <a:gd name="T72" fmla="*/ 63 w 101"/>
                <a:gd name="T73" fmla="*/ 107 h 192"/>
                <a:gd name="T74" fmla="*/ 68 w 101"/>
                <a:gd name="T75" fmla="*/ 89 h 192"/>
                <a:gd name="T76" fmla="*/ 88 w 101"/>
                <a:gd name="T77" fmla="*/ 87 h 192"/>
                <a:gd name="T78" fmla="*/ 96 w 101"/>
                <a:gd name="T79" fmla="*/ 88 h 192"/>
                <a:gd name="T80" fmla="*/ 99 w 101"/>
                <a:gd name="T81"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92">
                  <a:moveTo>
                    <a:pt x="99" y="71"/>
                  </a:moveTo>
                  <a:cubicBezTo>
                    <a:pt x="96" y="68"/>
                    <a:pt x="88" y="60"/>
                    <a:pt x="86" y="55"/>
                  </a:cubicBezTo>
                  <a:cubicBezTo>
                    <a:pt x="85" y="51"/>
                    <a:pt x="78" y="33"/>
                    <a:pt x="74" y="32"/>
                  </a:cubicBezTo>
                  <a:cubicBezTo>
                    <a:pt x="71" y="32"/>
                    <a:pt x="70" y="38"/>
                    <a:pt x="67" y="36"/>
                  </a:cubicBezTo>
                  <a:cubicBezTo>
                    <a:pt x="64" y="34"/>
                    <a:pt x="62" y="30"/>
                    <a:pt x="59" y="31"/>
                  </a:cubicBezTo>
                  <a:cubicBezTo>
                    <a:pt x="57" y="31"/>
                    <a:pt x="50" y="37"/>
                    <a:pt x="47" y="39"/>
                  </a:cubicBezTo>
                  <a:cubicBezTo>
                    <a:pt x="44" y="41"/>
                    <a:pt x="42" y="45"/>
                    <a:pt x="39" y="41"/>
                  </a:cubicBezTo>
                  <a:cubicBezTo>
                    <a:pt x="37" y="38"/>
                    <a:pt x="46" y="28"/>
                    <a:pt x="43" y="21"/>
                  </a:cubicBezTo>
                  <a:cubicBezTo>
                    <a:pt x="40" y="15"/>
                    <a:pt x="34" y="12"/>
                    <a:pt x="34" y="8"/>
                  </a:cubicBezTo>
                  <a:cubicBezTo>
                    <a:pt x="33" y="5"/>
                    <a:pt x="25" y="0"/>
                    <a:pt x="20" y="4"/>
                  </a:cubicBezTo>
                  <a:cubicBezTo>
                    <a:pt x="15" y="8"/>
                    <a:pt x="13" y="15"/>
                    <a:pt x="10" y="16"/>
                  </a:cubicBezTo>
                  <a:cubicBezTo>
                    <a:pt x="6" y="16"/>
                    <a:pt x="2" y="21"/>
                    <a:pt x="1" y="26"/>
                  </a:cubicBezTo>
                  <a:cubicBezTo>
                    <a:pt x="0" y="32"/>
                    <a:pt x="3" y="43"/>
                    <a:pt x="4" y="44"/>
                  </a:cubicBezTo>
                  <a:cubicBezTo>
                    <a:pt x="5" y="45"/>
                    <a:pt x="14" y="54"/>
                    <a:pt x="14" y="59"/>
                  </a:cubicBezTo>
                  <a:cubicBezTo>
                    <a:pt x="14" y="65"/>
                    <a:pt x="14" y="70"/>
                    <a:pt x="12" y="71"/>
                  </a:cubicBezTo>
                  <a:cubicBezTo>
                    <a:pt x="10" y="73"/>
                    <a:pt x="14" y="80"/>
                    <a:pt x="17" y="86"/>
                  </a:cubicBezTo>
                  <a:cubicBezTo>
                    <a:pt x="19" y="92"/>
                    <a:pt x="23" y="104"/>
                    <a:pt x="21" y="111"/>
                  </a:cubicBezTo>
                  <a:cubicBezTo>
                    <a:pt x="20" y="117"/>
                    <a:pt x="16" y="136"/>
                    <a:pt x="12" y="138"/>
                  </a:cubicBezTo>
                  <a:cubicBezTo>
                    <a:pt x="11" y="138"/>
                    <a:pt x="8" y="140"/>
                    <a:pt x="4" y="141"/>
                  </a:cubicBezTo>
                  <a:cubicBezTo>
                    <a:pt x="4" y="142"/>
                    <a:pt x="4" y="143"/>
                    <a:pt x="4" y="144"/>
                  </a:cubicBezTo>
                  <a:cubicBezTo>
                    <a:pt x="5" y="148"/>
                    <a:pt x="6" y="159"/>
                    <a:pt x="8" y="162"/>
                  </a:cubicBezTo>
                  <a:cubicBezTo>
                    <a:pt x="10" y="166"/>
                    <a:pt x="12" y="165"/>
                    <a:pt x="14" y="167"/>
                  </a:cubicBezTo>
                  <a:cubicBezTo>
                    <a:pt x="16" y="169"/>
                    <a:pt x="29" y="182"/>
                    <a:pt x="34" y="189"/>
                  </a:cubicBezTo>
                  <a:cubicBezTo>
                    <a:pt x="38" y="189"/>
                    <a:pt x="41" y="190"/>
                    <a:pt x="43" y="191"/>
                  </a:cubicBezTo>
                  <a:cubicBezTo>
                    <a:pt x="45" y="192"/>
                    <a:pt x="49" y="190"/>
                    <a:pt x="54" y="188"/>
                  </a:cubicBezTo>
                  <a:cubicBezTo>
                    <a:pt x="49" y="184"/>
                    <a:pt x="47" y="183"/>
                    <a:pt x="42" y="181"/>
                  </a:cubicBezTo>
                  <a:cubicBezTo>
                    <a:pt x="36" y="179"/>
                    <a:pt x="30" y="158"/>
                    <a:pt x="29" y="154"/>
                  </a:cubicBezTo>
                  <a:cubicBezTo>
                    <a:pt x="28" y="149"/>
                    <a:pt x="25" y="151"/>
                    <a:pt x="23" y="152"/>
                  </a:cubicBezTo>
                  <a:cubicBezTo>
                    <a:pt x="21" y="153"/>
                    <a:pt x="19" y="142"/>
                    <a:pt x="21" y="139"/>
                  </a:cubicBezTo>
                  <a:cubicBezTo>
                    <a:pt x="23" y="137"/>
                    <a:pt x="24" y="132"/>
                    <a:pt x="27" y="126"/>
                  </a:cubicBezTo>
                  <a:cubicBezTo>
                    <a:pt x="29" y="120"/>
                    <a:pt x="34" y="101"/>
                    <a:pt x="36" y="98"/>
                  </a:cubicBezTo>
                  <a:cubicBezTo>
                    <a:pt x="38" y="95"/>
                    <a:pt x="40" y="101"/>
                    <a:pt x="42" y="104"/>
                  </a:cubicBezTo>
                  <a:cubicBezTo>
                    <a:pt x="44" y="107"/>
                    <a:pt x="47" y="104"/>
                    <a:pt x="50" y="104"/>
                  </a:cubicBezTo>
                  <a:cubicBezTo>
                    <a:pt x="53" y="104"/>
                    <a:pt x="55" y="110"/>
                    <a:pt x="56" y="114"/>
                  </a:cubicBezTo>
                  <a:cubicBezTo>
                    <a:pt x="58" y="117"/>
                    <a:pt x="59" y="115"/>
                    <a:pt x="62" y="115"/>
                  </a:cubicBezTo>
                  <a:cubicBezTo>
                    <a:pt x="63" y="115"/>
                    <a:pt x="63" y="116"/>
                    <a:pt x="64" y="117"/>
                  </a:cubicBezTo>
                  <a:cubicBezTo>
                    <a:pt x="65" y="113"/>
                    <a:pt x="64" y="110"/>
                    <a:pt x="63" y="107"/>
                  </a:cubicBezTo>
                  <a:cubicBezTo>
                    <a:pt x="59" y="100"/>
                    <a:pt x="64" y="93"/>
                    <a:pt x="68" y="89"/>
                  </a:cubicBezTo>
                  <a:cubicBezTo>
                    <a:pt x="71" y="85"/>
                    <a:pt x="81" y="89"/>
                    <a:pt x="88" y="87"/>
                  </a:cubicBezTo>
                  <a:cubicBezTo>
                    <a:pt x="91" y="87"/>
                    <a:pt x="94" y="87"/>
                    <a:pt x="96" y="88"/>
                  </a:cubicBezTo>
                  <a:cubicBezTo>
                    <a:pt x="99" y="82"/>
                    <a:pt x="101" y="74"/>
                    <a:pt x="99" y="7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50"/>
            <p:cNvSpPr>
              <a:spLocks/>
            </p:cNvSpPr>
            <p:nvPr/>
          </p:nvSpPr>
          <p:spPr bwMode="auto">
            <a:xfrm>
              <a:off x="5780005" y="3702739"/>
              <a:ext cx="348434" cy="271004"/>
            </a:xfrm>
            <a:custGeom>
              <a:avLst/>
              <a:gdLst>
                <a:gd name="T0" fmla="*/ 48 w 72"/>
                <a:gd name="T1" fmla="*/ 39 h 56"/>
                <a:gd name="T2" fmla="*/ 66 w 72"/>
                <a:gd name="T3" fmla="*/ 33 h 56"/>
                <a:gd name="T4" fmla="*/ 64 w 72"/>
                <a:gd name="T5" fmla="*/ 15 h 56"/>
                <a:gd name="T6" fmla="*/ 54 w 72"/>
                <a:gd name="T7" fmla="*/ 2 h 56"/>
                <a:gd name="T8" fmla="*/ 48 w 72"/>
                <a:gd name="T9" fmla="*/ 9 h 56"/>
                <a:gd name="T10" fmla="*/ 29 w 72"/>
                <a:gd name="T11" fmla="*/ 6 h 56"/>
                <a:gd name="T12" fmla="*/ 9 w 72"/>
                <a:gd name="T13" fmla="*/ 8 h 56"/>
                <a:gd name="T14" fmla="*/ 4 w 72"/>
                <a:gd name="T15" fmla="*/ 26 h 56"/>
                <a:gd name="T16" fmla="*/ 5 w 72"/>
                <a:gd name="T17" fmla="*/ 36 h 56"/>
                <a:gd name="T18" fmla="*/ 11 w 72"/>
                <a:gd name="T19" fmla="*/ 50 h 56"/>
                <a:gd name="T20" fmla="*/ 24 w 72"/>
                <a:gd name="T21" fmla="*/ 51 h 56"/>
                <a:gd name="T22" fmla="*/ 28 w 72"/>
                <a:gd name="T23" fmla="*/ 56 h 56"/>
                <a:gd name="T24" fmla="*/ 44 w 72"/>
                <a:gd name="T25" fmla="*/ 47 h 56"/>
                <a:gd name="T26" fmla="*/ 48 w 72"/>
                <a:gd name="T27" fmla="*/ 3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6">
                  <a:moveTo>
                    <a:pt x="48" y="39"/>
                  </a:moveTo>
                  <a:cubicBezTo>
                    <a:pt x="51" y="37"/>
                    <a:pt x="61" y="35"/>
                    <a:pt x="66" y="33"/>
                  </a:cubicBezTo>
                  <a:cubicBezTo>
                    <a:pt x="72" y="31"/>
                    <a:pt x="67" y="22"/>
                    <a:pt x="64" y="15"/>
                  </a:cubicBezTo>
                  <a:cubicBezTo>
                    <a:pt x="62" y="8"/>
                    <a:pt x="60" y="4"/>
                    <a:pt x="54" y="2"/>
                  </a:cubicBezTo>
                  <a:cubicBezTo>
                    <a:pt x="48" y="0"/>
                    <a:pt x="51" y="7"/>
                    <a:pt x="48" y="9"/>
                  </a:cubicBezTo>
                  <a:cubicBezTo>
                    <a:pt x="45" y="11"/>
                    <a:pt x="36" y="4"/>
                    <a:pt x="29" y="6"/>
                  </a:cubicBezTo>
                  <a:cubicBezTo>
                    <a:pt x="22" y="8"/>
                    <a:pt x="12" y="4"/>
                    <a:pt x="9" y="8"/>
                  </a:cubicBezTo>
                  <a:cubicBezTo>
                    <a:pt x="5" y="12"/>
                    <a:pt x="0" y="19"/>
                    <a:pt x="4" y="26"/>
                  </a:cubicBezTo>
                  <a:cubicBezTo>
                    <a:pt x="5" y="29"/>
                    <a:pt x="6" y="32"/>
                    <a:pt x="5" y="36"/>
                  </a:cubicBezTo>
                  <a:cubicBezTo>
                    <a:pt x="8" y="39"/>
                    <a:pt x="10" y="47"/>
                    <a:pt x="11" y="50"/>
                  </a:cubicBezTo>
                  <a:cubicBezTo>
                    <a:pt x="13" y="53"/>
                    <a:pt x="22" y="46"/>
                    <a:pt x="24" y="51"/>
                  </a:cubicBezTo>
                  <a:cubicBezTo>
                    <a:pt x="25" y="53"/>
                    <a:pt x="27" y="54"/>
                    <a:pt x="28" y="56"/>
                  </a:cubicBezTo>
                  <a:cubicBezTo>
                    <a:pt x="35" y="52"/>
                    <a:pt x="42" y="48"/>
                    <a:pt x="44" y="47"/>
                  </a:cubicBezTo>
                  <a:cubicBezTo>
                    <a:pt x="47" y="45"/>
                    <a:pt x="45" y="41"/>
                    <a:pt x="48" y="3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11"/>
            <p:cNvSpPr>
              <a:spLocks/>
            </p:cNvSpPr>
            <p:nvPr/>
          </p:nvSpPr>
          <p:spPr bwMode="auto">
            <a:xfrm>
              <a:off x="1616021" y="2541297"/>
              <a:ext cx="1307698" cy="1122728"/>
            </a:xfrm>
            <a:custGeom>
              <a:avLst/>
              <a:gdLst>
                <a:gd name="T0" fmla="*/ 109 w 268"/>
                <a:gd name="T1" fmla="*/ 204 h 230"/>
                <a:gd name="T2" fmla="*/ 124 w 268"/>
                <a:gd name="T3" fmla="*/ 205 h 230"/>
                <a:gd name="T4" fmla="*/ 140 w 268"/>
                <a:gd name="T5" fmla="*/ 211 h 230"/>
                <a:gd name="T6" fmla="*/ 140 w 268"/>
                <a:gd name="T7" fmla="*/ 230 h 230"/>
                <a:gd name="T8" fmla="*/ 208 w 268"/>
                <a:gd name="T9" fmla="*/ 190 h 230"/>
                <a:gd name="T10" fmla="*/ 253 w 268"/>
                <a:gd name="T11" fmla="*/ 168 h 230"/>
                <a:gd name="T12" fmla="*/ 253 w 268"/>
                <a:gd name="T13" fmla="*/ 129 h 230"/>
                <a:gd name="T14" fmla="*/ 214 w 268"/>
                <a:gd name="T15" fmla="*/ 126 h 230"/>
                <a:gd name="T16" fmla="*/ 206 w 268"/>
                <a:gd name="T17" fmla="*/ 113 h 230"/>
                <a:gd name="T18" fmla="*/ 202 w 268"/>
                <a:gd name="T19" fmla="*/ 100 h 230"/>
                <a:gd name="T20" fmla="*/ 200 w 268"/>
                <a:gd name="T21" fmla="*/ 96 h 230"/>
                <a:gd name="T22" fmla="*/ 199 w 268"/>
                <a:gd name="T23" fmla="*/ 87 h 230"/>
                <a:gd name="T24" fmla="*/ 198 w 268"/>
                <a:gd name="T25" fmla="*/ 86 h 230"/>
                <a:gd name="T26" fmla="*/ 195 w 268"/>
                <a:gd name="T27" fmla="*/ 73 h 230"/>
                <a:gd name="T28" fmla="*/ 187 w 268"/>
                <a:gd name="T29" fmla="*/ 62 h 230"/>
                <a:gd name="T30" fmla="*/ 177 w 268"/>
                <a:gd name="T31" fmla="*/ 51 h 230"/>
                <a:gd name="T32" fmla="*/ 176 w 268"/>
                <a:gd name="T33" fmla="*/ 48 h 230"/>
                <a:gd name="T34" fmla="*/ 169 w 268"/>
                <a:gd name="T35" fmla="*/ 52 h 230"/>
                <a:gd name="T36" fmla="*/ 160 w 268"/>
                <a:gd name="T37" fmla="*/ 54 h 230"/>
                <a:gd name="T38" fmla="*/ 153 w 268"/>
                <a:gd name="T39" fmla="*/ 42 h 230"/>
                <a:gd name="T40" fmla="*/ 115 w 268"/>
                <a:gd name="T41" fmla="*/ 31 h 230"/>
                <a:gd name="T42" fmla="*/ 103 w 268"/>
                <a:gd name="T43" fmla="*/ 14 h 230"/>
                <a:gd name="T44" fmla="*/ 43 w 268"/>
                <a:gd name="T45" fmla="*/ 2 h 230"/>
                <a:gd name="T46" fmla="*/ 26 w 268"/>
                <a:gd name="T47" fmla="*/ 13 h 230"/>
                <a:gd name="T48" fmla="*/ 33 w 268"/>
                <a:gd name="T49" fmla="*/ 29 h 230"/>
                <a:gd name="T50" fmla="*/ 17 w 268"/>
                <a:gd name="T51" fmla="*/ 38 h 230"/>
                <a:gd name="T52" fmla="*/ 2 w 268"/>
                <a:gd name="T53" fmla="*/ 38 h 230"/>
                <a:gd name="T54" fmla="*/ 0 w 268"/>
                <a:gd name="T55" fmla="*/ 54 h 230"/>
                <a:gd name="T56" fmla="*/ 1 w 268"/>
                <a:gd name="T57" fmla="*/ 54 h 230"/>
                <a:gd name="T58" fmla="*/ 17 w 268"/>
                <a:gd name="T59" fmla="*/ 77 h 230"/>
                <a:gd name="T60" fmla="*/ 31 w 268"/>
                <a:gd name="T61" fmla="*/ 92 h 230"/>
                <a:gd name="T62" fmla="*/ 28 w 268"/>
                <a:gd name="T63" fmla="*/ 99 h 230"/>
                <a:gd name="T64" fmla="*/ 38 w 268"/>
                <a:gd name="T65" fmla="*/ 107 h 230"/>
                <a:gd name="T66" fmla="*/ 56 w 268"/>
                <a:gd name="T67" fmla="*/ 134 h 230"/>
                <a:gd name="T68" fmla="*/ 54 w 268"/>
                <a:gd name="T69" fmla="*/ 139 h 230"/>
                <a:gd name="T70" fmla="*/ 62 w 268"/>
                <a:gd name="T71" fmla="*/ 161 h 230"/>
                <a:gd name="T72" fmla="*/ 73 w 268"/>
                <a:gd name="T73" fmla="*/ 169 h 230"/>
                <a:gd name="T74" fmla="*/ 84 w 268"/>
                <a:gd name="T75" fmla="*/ 184 h 230"/>
                <a:gd name="T76" fmla="*/ 97 w 268"/>
                <a:gd name="T77" fmla="*/ 208 h 230"/>
                <a:gd name="T78" fmla="*/ 98 w 268"/>
                <a:gd name="T79" fmla="*/ 216 h 230"/>
                <a:gd name="T80" fmla="*/ 109 w 268"/>
                <a:gd name="T81" fmla="*/ 20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230">
                  <a:moveTo>
                    <a:pt x="109" y="204"/>
                  </a:moveTo>
                  <a:cubicBezTo>
                    <a:pt x="114" y="202"/>
                    <a:pt x="117" y="205"/>
                    <a:pt x="124" y="205"/>
                  </a:cubicBezTo>
                  <a:cubicBezTo>
                    <a:pt x="130" y="205"/>
                    <a:pt x="139" y="206"/>
                    <a:pt x="140" y="211"/>
                  </a:cubicBezTo>
                  <a:cubicBezTo>
                    <a:pt x="140" y="216"/>
                    <a:pt x="140" y="230"/>
                    <a:pt x="140" y="230"/>
                  </a:cubicBezTo>
                  <a:cubicBezTo>
                    <a:pt x="140" y="230"/>
                    <a:pt x="200" y="191"/>
                    <a:pt x="208" y="190"/>
                  </a:cubicBezTo>
                  <a:cubicBezTo>
                    <a:pt x="215" y="188"/>
                    <a:pt x="247" y="179"/>
                    <a:pt x="253" y="168"/>
                  </a:cubicBezTo>
                  <a:cubicBezTo>
                    <a:pt x="259" y="156"/>
                    <a:pt x="268" y="129"/>
                    <a:pt x="253" y="129"/>
                  </a:cubicBezTo>
                  <a:cubicBezTo>
                    <a:pt x="238" y="129"/>
                    <a:pt x="218" y="132"/>
                    <a:pt x="214" y="126"/>
                  </a:cubicBezTo>
                  <a:cubicBezTo>
                    <a:pt x="210" y="121"/>
                    <a:pt x="210" y="116"/>
                    <a:pt x="206" y="113"/>
                  </a:cubicBezTo>
                  <a:cubicBezTo>
                    <a:pt x="203" y="110"/>
                    <a:pt x="200" y="104"/>
                    <a:pt x="202" y="100"/>
                  </a:cubicBezTo>
                  <a:cubicBezTo>
                    <a:pt x="201" y="99"/>
                    <a:pt x="201" y="98"/>
                    <a:pt x="200" y="96"/>
                  </a:cubicBezTo>
                  <a:cubicBezTo>
                    <a:pt x="199" y="93"/>
                    <a:pt x="199" y="90"/>
                    <a:pt x="199" y="87"/>
                  </a:cubicBezTo>
                  <a:cubicBezTo>
                    <a:pt x="199" y="86"/>
                    <a:pt x="198" y="86"/>
                    <a:pt x="198" y="86"/>
                  </a:cubicBezTo>
                  <a:cubicBezTo>
                    <a:pt x="197" y="85"/>
                    <a:pt x="195" y="76"/>
                    <a:pt x="195" y="73"/>
                  </a:cubicBezTo>
                  <a:cubicBezTo>
                    <a:pt x="194" y="71"/>
                    <a:pt x="189" y="64"/>
                    <a:pt x="187" y="62"/>
                  </a:cubicBezTo>
                  <a:cubicBezTo>
                    <a:pt x="184" y="60"/>
                    <a:pt x="179" y="55"/>
                    <a:pt x="177" y="51"/>
                  </a:cubicBezTo>
                  <a:cubicBezTo>
                    <a:pt x="177" y="50"/>
                    <a:pt x="176" y="49"/>
                    <a:pt x="176" y="48"/>
                  </a:cubicBezTo>
                  <a:cubicBezTo>
                    <a:pt x="173" y="49"/>
                    <a:pt x="170" y="51"/>
                    <a:pt x="169" y="52"/>
                  </a:cubicBezTo>
                  <a:cubicBezTo>
                    <a:pt x="166" y="53"/>
                    <a:pt x="163" y="58"/>
                    <a:pt x="160" y="54"/>
                  </a:cubicBezTo>
                  <a:cubicBezTo>
                    <a:pt x="157" y="50"/>
                    <a:pt x="156" y="43"/>
                    <a:pt x="153" y="42"/>
                  </a:cubicBezTo>
                  <a:cubicBezTo>
                    <a:pt x="149" y="41"/>
                    <a:pt x="117" y="33"/>
                    <a:pt x="115" y="31"/>
                  </a:cubicBezTo>
                  <a:cubicBezTo>
                    <a:pt x="113" y="29"/>
                    <a:pt x="109" y="18"/>
                    <a:pt x="103" y="14"/>
                  </a:cubicBezTo>
                  <a:cubicBezTo>
                    <a:pt x="98" y="11"/>
                    <a:pt x="49" y="0"/>
                    <a:pt x="43" y="2"/>
                  </a:cubicBezTo>
                  <a:cubicBezTo>
                    <a:pt x="37" y="4"/>
                    <a:pt x="26" y="10"/>
                    <a:pt x="26" y="13"/>
                  </a:cubicBezTo>
                  <a:cubicBezTo>
                    <a:pt x="26" y="16"/>
                    <a:pt x="36" y="25"/>
                    <a:pt x="33" y="29"/>
                  </a:cubicBezTo>
                  <a:cubicBezTo>
                    <a:pt x="31" y="33"/>
                    <a:pt x="22" y="38"/>
                    <a:pt x="17" y="38"/>
                  </a:cubicBezTo>
                  <a:cubicBezTo>
                    <a:pt x="14" y="38"/>
                    <a:pt x="7" y="38"/>
                    <a:pt x="2" y="38"/>
                  </a:cubicBezTo>
                  <a:cubicBezTo>
                    <a:pt x="1" y="43"/>
                    <a:pt x="1" y="49"/>
                    <a:pt x="0" y="54"/>
                  </a:cubicBezTo>
                  <a:cubicBezTo>
                    <a:pt x="1" y="54"/>
                    <a:pt x="1" y="54"/>
                    <a:pt x="1" y="54"/>
                  </a:cubicBezTo>
                  <a:cubicBezTo>
                    <a:pt x="6" y="54"/>
                    <a:pt x="13" y="70"/>
                    <a:pt x="17" y="77"/>
                  </a:cubicBezTo>
                  <a:cubicBezTo>
                    <a:pt x="20" y="84"/>
                    <a:pt x="28" y="90"/>
                    <a:pt x="31" y="92"/>
                  </a:cubicBezTo>
                  <a:cubicBezTo>
                    <a:pt x="33" y="94"/>
                    <a:pt x="28" y="95"/>
                    <a:pt x="28" y="99"/>
                  </a:cubicBezTo>
                  <a:cubicBezTo>
                    <a:pt x="28" y="103"/>
                    <a:pt x="34" y="105"/>
                    <a:pt x="38" y="107"/>
                  </a:cubicBezTo>
                  <a:cubicBezTo>
                    <a:pt x="42" y="109"/>
                    <a:pt x="55" y="131"/>
                    <a:pt x="56" y="134"/>
                  </a:cubicBezTo>
                  <a:cubicBezTo>
                    <a:pt x="57" y="136"/>
                    <a:pt x="55" y="137"/>
                    <a:pt x="54" y="139"/>
                  </a:cubicBezTo>
                  <a:cubicBezTo>
                    <a:pt x="53" y="142"/>
                    <a:pt x="59" y="156"/>
                    <a:pt x="62" y="161"/>
                  </a:cubicBezTo>
                  <a:cubicBezTo>
                    <a:pt x="64" y="165"/>
                    <a:pt x="70" y="167"/>
                    <a:pt x="73" y="169"/>
                  </a:cubicBezTo>
                  <a:cubicBezTo>
                    <a:pt x="76" y="172"/>
                    <a:pt x="80" y="178"/>
                    <a:pt x="84" y="184"/>
                  </a:cubicBezTo>
                  <a:cubicBezTo>
                    <a:pt x="88" y="191"/>
                    <a:pt x="94" y="201"/>
                    <a:pt x="97" y="208"/>
                  </a:cubicBezTo>
                  <a:cubicBezTo>
                    <a:pt x="100" y="212"/>
                    <a:pt x="99" y="214"/>
                    <a:pt x="98" y="216"/>
                  </a:cubicBezTo>
                  <a:cubicBezTo>
                    <a:pt x="102" y="210"/>
                    <a:pt x="107" y="205"/>
                    <a:pt x="109" y="20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112"/>
            <p:cNvSpPr>
              <a:spLocks/>
            </p:cNvSpPr>
            <p:nvPr/>
          </p:nvSpPr>
          <p:spPr bwMode="auto">
            <a:xfrm>
              <a:off x="2093504" y="3448941"/>
              <a:ext cx="632342" cy="357037"/>
            </a:xfrm>
            <a:custGeom>
              <a:avLst/>
              <a:gdLst>
                <a:gd name="T0" fmla="*/ 110 w 130"/>
                <a:gd name="T1" fmla="*/ 4 h 74"/>
                <a:gd name="T2" fmla="*/ 42 w 130"/>
                <a:gd name="T3" fmla="*/ 44 h 74"/>
                <a:gd name="T4" fmla="*/ 42 w 130"/>
                <a:gd name="T5" fmla="*/ 25 h 74"/>
                <a:gd name="T6" fmla="*/ 26 w 130"/>
                <a:gd name="T7" fmla="*/ 19 h 74"/>
                <a:gd name="T8" fmla="*/ 11 w 130"/>
                <a:gd name="T9" fmla="*/ 18 h 74"/>
                <a:gd name="T10" fmla="*/ 0 w 130"/>
                <a:gd name="T11" fmla="*/ 30 h 74"/>
                <a:gd name="T12" fmla="*/ 0 w 130"/>
                <a:gd name="T13" fmla="*/ 33 h 74"/>
                <a:gd name="T14" fmla="*/ 9 w 130"/>
                <a:gd name="T15" fmla="*/ 64 h 74"/>
                <a:gd name="T16" fmla="*/ 17 w 130"/>
                <a:gd name="T17" fmla="*/ 74 h 74"/>
                <a:gd name="T18" fmla="*/ 34 w 130"/>
                <a:gd name="T19" fmla="*/ 68 h 74"/>
                <a:gd name="T20" fmla="*/ 56 w 130"/>
                <a:gd name="T21" fmla="*/ 65 h 74"/>
                <a:gd name="T22" fmla="*/ 91 w 130"/>
                <a:gd name="T23" fmla="*/ 49 h 74"/>
                <a:gd name="T24" fmla="*/ 120 w 130"/>
                <a:gd name="T25" fmla="*/ 39 h 74"/>
                <a:gd name="T26" fmla="*/ 126 w 130"/>
                <a:gd name="T27" fmla="*/ 27 h 74"/>
                <a:gd name="T28" fmla="*/ 130 w 130"/>
                <a:gd name="T29" fmla="*/ 25 h 74"/>
                <a:gd name="T30" fmla="*/ 122 w 130"/>
                <a:gd name="T31" fmla="*/ 0 h 74"/>
                <a:gd name="T32" fmla="*/ 110 w 130"/>
                <a:gd name="T33"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74">
                  <a:moveTo>
                    <a:pt x="110" y="4"/>
                  </a:moveTo>
                  <a:cubicBezTo>
                    <a:pt x="102" y="5"/>
                    <a:pt x="42" y="44"/>
                    <a:pt x="42" y="44"/>
                  </a:cubicBezTo>
                  <a:cubicBezTo>
                    <a:pt x="42" y="44"/>
                    <a:pt x="42" y="30"/>
                    <a:pt x="42" y="25"/>
                  </a:cubicBezTo>
                  <a:cubicBezTo>
                    <a:pt x="41" y="20"/>
                    <a:pt x="32" y="19"/>
                    <a:pt x="26" y="19"/>
                  </a:cubicBezTo>
                  <a:cubicBezTo>
                    <a:pt x="19" y="19"/>
                    <a:pt x="16" y="16"/>
                    <a:pt x="11" y="18"/>
                  </a:cubicBezTo>
                  <a:cubicBezTo>
                    <a:pt x="9" y="19"/>
                    <a:pt x="4" y="24"/>
                    <a:pt x="0" y="30"/>
                  </a:cubicBezTo>
                  <a:cubicBezTo>
                    <a:pt x="0" y="31"/>
                    <a:pt x="0" y="32"/>
                    <a:pt x="0" y="33"/>
                  </a:cubicBezTo>
                  <a:cubicBezTo>
                    <a:pt x="1" y="38"/>
                    <a:pt x="9" y="59"/>
                    <a:pt x="9" y="64"/>
                  </a:cubicBezTo>
                  <a:cubicBezTo>
                    <a:pt x="9" y="70"/>
                    <a:pt x="14" y="74"/>
                    <a:pt x="17" y="74"/>
                  </a:cubicBezTo>
                  <a:cubicBezTo>
                    <a:pt x="20" y="74"/>
                    <a:pt x="31" y="70"/>
                    <a:pt x="34" y="68"/>
                  </a:cubicBezTo>
                  <a:cubicBezTo>
                    <a:pt x="36" y="66"/>
                    <a:pt x="49" y="65"/>
                    <a:pt x="56" y="65"/>
                  </a:cubicBezTo>
                  <a:cubicBezTo>
                    <a:pt x="64" y="65"/>
                    <a:pt x="85" y="54"/>
                    <a:pt x="91" y="49"/>
                  </a:cubicBezTo>
                  <a:cubicBezTo>
                    <a:pt x="98" y="45"/>
                    <a:pt x="118" y="40"/>
                    <a:pt x="120" y="39"/>
                  </a:cubicBezTo>
                  <a:cubicBezTo>
                    <a:pt x="122" y="38"/>
                    <a:pt x="124" y="30"/>
                    <a:pt x="126" y="27"/>
                  </a:cubicBezTo>
                  <a:cubicBezTo>
                    <a:pt x="127" y="27"/>
                    <a:pt x="128" y="26"/>
                    <a:pt x="130" y="25"/>
                  </a:cubicBezTo>
                  <a:cubicBezTo>
                    <a:pt x="128" y="18"/>
                    <a:pt x="125" y="8"/>
                    <a:pt x="122" y="0"/>
                  </a:cubicBezTo>
                  <a:cubicBezTo>
                    <a:pt x="117" y="2"/>
                    <a:pt x="112" y="3"/>
                    <a:pt x="110" y="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13"/>
            <p:cNvSpPr>
              <a:spLocks/>
            </p:cNvSpPr>
            <p:nvPr/>
          </p:nvSpPr>
          <p:spPr bwMode="auto">
            <a:xfrm>
              <a:off x="2687130" y="3027381"/>
              <a:ext cx="468880" cy="542006"/>
            </a:xfrm>
            <a:custGeom>
              <a:avLst/>
              <a:gdLst>
                <a:gd name="T0" fmla="*/ 92 w 96"/>
                <a:gd name="T1" fmla="*/ 29 h 111"/>
                <a:gd name="T2" fmla="*/ 82 w 96"/>
                <a:gd name="T3" fmla="*/ 19 h 111"/>
                <a:gd name="T4" fmla="*/ 65 w 96"/>
                <a:gd name="T5" fmla="*/ 14 h 111"/>
                <a:gd name="T6" fmla="*/ 54 w 96"/>
                <a:gd name="T7" fmla="*/ 0 h 111"/>
                <a:gd name="T8" fmla="*/ 48 w 96"/>
                <a:gd name="T9" fmla="*/ 2 h 111"/>
                <a:gd name="T10" fmla="*/ 45 w 96"/>
                <a:gd name="T11" fmla="*/ 13 h 111"/>
                <a:gd name="T12" fmla="*/ 37 w 96"/>
                <a:gd name="T13" fmla="*/ 30 h 111"/>
                <a:gd name="T14" fmla="*/ 33 w 96"/>
                <a:gd name="T15" fmla="*/ 68 h 111"/>
                <a:gd name="T16" fmla="*/ 0 w 96"/>
                <a:gd name="T17" fmla="*/ 86 h 111"/>
                <a:gd name="T18" fmla="*/ 8 w 96"/>
                <a:gd name="T19" fmla="*/ 111 h 111"/>
                <a:gd name="T20" fmla="*/ 28 w 96"/>
                <a:gd name="T21" fmla="*/ 105 h 111"/>
                <a:gd name="T22" fmla="*/ 42 w 96"/>
                <a:gd name="T23" fmla="*/ 99 h 111"/>
                <a:gd name="T24" fmla="*/ 49 w 96"/>
                <a:gd name="T25" fmla="*/ 93 h 111"/>
                <a:gd name="T26" fmla="*/ 56 w 96"/>
                <a:gd name="T27" fmla="*/ 85 h 111"/>
                <a:gd name="T28" fmla="*/ 68 w 96"/>
                <a:gd name="T29" fmla="*/ 80 h 111"/>
                <a:gd name="T30" fmla="*/ 70 w 96"/>
                <a:gd name="T31" fmla="*/ 71 h 111"/>
                <a:gd name="T32" fmla="*/ 73 w 96"/>
                <a:gd name="T33" fmla="*/ 58 h 111"/>
                <a:gd name="T34" fmla="*/ 77 w 96"/>
                <a:gd name="T35" fmla="*/ 60 h 111"/>
                <a:gd name="T36" fmla="*/ 85 w 96"/>
                <a:gd name="T37" fmla="*/ 50 h 111"/>
                <a:gd name="T38" fmla="*/ 93 w 96"/>
                <a:gd name="T39" fmla="*/ 37 h 111"/>
                <a:gd name="T40" fmla="*/ 92 w 96"/>
                <a:gd name="T41" fmla="*/ 2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1">
                  <a:moveTo>
                    <a:pt x="92" y="29"/>
                  </a:moveTo>
                  <a:cubicBezTo>
                    <a:pt x="87" y="28"/>
                    <a:pt x="86" y="24"/>
                    <a:pt x="82" y="19"/>
                  </a:cubicBezTo>
                  <a:cubicBezTo>
                    <a:pt x="79" y="15"/>
                    <a:pt x="71" y="15"/>
                    <a:pt x="65" y="14"/>
                  </a:cubicBezTo>
                  <a:cubicBezTo>
                    <a:pt x="61" y="13"/>
                    <a:pt x="57" y="6"/>
                    <a:pt x="54" y="0"/>
                  </a:cubicBezTo>
                  <a:cubicBezTo>
                    <a:pt x="52" y="1"/>
                    <a:pt x="49" y="1"/>
                    <a:pt x="48" y="2"/>
                  </a:cubicBezTo>
                  <a:cubicBezTo>
                    <a:pt x="46" y="4"/>
                    <a:pt x="48" y="6"/>
                    <a:pt x="45" y="13"/>
                  </a:cubicBezTo>
                  <a:cubicBezTo>
                    <a:pt x="43" y="18"/>
                    <a:pt x="40" y="23"/>
                    <a:pt x="37" y="30"/>
                  </a:cubicBezTo>
                  <a:cubicBezTo>
                    <a:pt x="46" y="35"/>
                    <a:pt x="38" y="57"/>
                    <a:pt x="33" y="68"/>
                  </a:cubicBezTo>
                  <a:cubicBezTo>
                    <a:pt x="29" y="75"/>
                    <a:pt x="13" y="82"/>
                    <a:pt x="0" y="86"/>
                  </a:cubicBezTo>
                  <a:cubicBezTo>
                    <a:pt x="3" y="94"/>
                    <a:pt x="6" y="104"/>
                    <a:pt x="8" y="111"/>
                  </a:cubicBezTo>
                  <a:cubicBezTo>
                    <a:pt x="14" y="108"/>
                    <a:pt x="25" y="105"/>
                    <a:pt x="28" y="105"/>
                  </a:cubicBezTo>
                  <a:cubicBezTo>
                    <a:pt x="32" y="105"/>
                    <a:pt x="41" y="104"/>
                    <a:pt x="42" y="99"/>
                  </a:cubicBezTo>
                  <a:cubicBezTo>
                    <a:pt x="43" y="95"/>
                    <a:pt x="44" y="94"/>
                    <a:pt x="49" y="93"/>
                  </a:cubicBezTo>
                  <a:cubicBezTo>
                    <a:pt x="53" y="92"/>
                    <a:pt x="54" y="87"/>
                    <a:pt x="56" y="85"/>
                  </a:cubicBezTo>
                  <a:cubicBezTo>
                    <a:pt x="57" y="83"/>
                    <a:pt x="63" y="80"/>
                    <a:pt x="68" y="80"/>
                  </a:cubicBezTo>
                  <a:cubicBezTo>
                    <a:pt x="73" y="79"/>
                    <a:pt x="70" y="75"/>
                    <a:pt x="70" y="71"/>
                  </a:cubicBezTo>
                  <a:cubicBezTo>
                    <a:pt x="69" y="68"/>
                    <a:pt x="71" y="64"/>
                    <a:pt x="73" y="58"/>
                  </a:cubicBezTo>
                  <a:cubicBezTo>
                    <a:pt x="74" y="52"/>
                    <a:pt x="74" y="59"/>
                    <a:pt x="77" y="60"/>
                  </a:cubicBezTo>
                  <a:cubicBezTo>
                    <a:pt x="79" y="61"/>
                    <a:pt x="83" y="52"/>
                    <a:pt x="85" y="50"/>
                  </a:cubicBezTo>
                  <a:cubicBezTo>
                    <a:pt x="88" y="48"/>
                    <a:pt x="91" y="41"/>
                    <a:pt x="93" y="37"/>
                  </a:cubicBezTo>
                  <a:cubicBezTo>
                    <a:pt x="95" y="32"/>
                    <a:pt x="96" y="30"/>
                    <a:pt x="92" y="2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14"/>
            <p:cNvSpPr>
              <a:spLocks/>
            </p:cNvSpPr>
            <p:nvPr/>
          </p:nvSpPr>
          <p:spPr bwMode="auto">
            <a:xfrm>
              <a:off x="2592494" y="2945651"/>
              <a:ext cx="369941" cy="240892"/>
            </a:xfrm>
            <a:custGeom>
              <a:avLst/>
              <a:gdLst>
                <a:gd name="T0" fmla="*/ 68 w 76"/>
                <a:gd name="T1" fmla="*/ 19 h 49"/>
                <a:gd name="T2" fmla="*/ 74 w 76"/>
                <a:gd name="T3" fmla="*/ 17 h 49"/>
                <a:gd name="T4" fmla="*/ 72 w 76"/>
                <a:gd name="T5" fmla="*/ 11 h 49"/>
                <a:gd name="T6" fmla="*/ 74 w 76"/>
                <a:gd name="T7" fmla="*/ 1 h 49"/>
                <a:gd name="T8" fmla="*/ 49 w 76"/>
                <a:gd name="T9" fmla="*/ 24 h 49"/>
                <a:gd name="T10" fmla="*/ 29 w 76"/>
                <a:gd name="T11" fmla="*/ 26 h 49"/>
                <a:gd name="T12" fmla="*/ 17 w 76"/>
                <a:gd name="T13" fmla="*/ 26 h 49"/>
                <a:gd name="T14" fmla="*/ 10 w 76"/>
                <a:gd name="T15" fmla="*/ 20 h 49"/>
                <a:gd name="T16" fmla="*/ 2 w 76"/>
                <a:gd name="T17" fmla="*/ 17 h 49"/>
                <a:gd name="T18" fmla="*/ 6 w 76"/>
                <a:gd name="T19" fmla="*/ 30 h 49"/>
                <a:gd name="T20" fmla="*/ 14 w 76"/>
                <a:gd name="T21" fmla="*/ 43 h 49"/>
                <a:gd name="T22" fmla="*/ 53 w 76"/>
                <a:gd name="T23" fmla="*/ 46 h 49"/>
                <a:gd name="T24" fmla="*/ 57 w 76"/>
                <a:gd name="T25" fmla="*/ 47 h 49"/>
                <a:gd name="T26" fmla="*/ 65 w 76"/>
                <a:gd name="T27" fmla="*/ 30 h 49"/>
                <a:gd name="T28" fmla="*/ 68 w 76"/>
                <a:gd name="T2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49">
                  <a:moveTo>
                    <a:pt x="68" y="19"/>
                  </a:moveTo>
                  <a:cubicBezTo>
                    <a:pt x="69" y="18"/>
                    <a:pt x="72" y="18"/>
                    <a:pt x="74" y="17"/>
                  </a:cubicBezTo>
                  <a:cubicBezTo>
                    <a:pt x="73" y="15"/>
                    <a:pt x="73" y="13"/>
                    <a:pt x="72" y="11"/>
                  </a:cubicBezTo>
                  <a:cubicBezTo>
                    <a:pt x="71" y="5"/>
                    <a:pt x="76" y="0"/>
                    <a:pt x="74" y="1"/>
                  </a:cubicBezTo>
                  <a:cubicBezTo>
                    <a:pt x="72" y="1"/>
                    <a:pt x="52" y="20"/>
                    <a:pt x="49" y="24"/>
                  </a:cubicBezTo>
                  <a:cubicBezTo>
                    <a:pt x="47" y="28"/>
                    <a:pt x="35" y="25"/>
                    <a:pt x="29" y="26"/>
                  </a:cubicBezTo>
                  <a:cubicBezTo>
                    <a:pt x="23" y="27"/>
                    <a:pt x="22" y="28"/>
                    <a:pt x="17" y="26"/>
                  </a:cubicBezTo>
                  <a:cubicBezTo>
                    <a:pt x="14" y="25"/>
                    <a:pt x="11" y="22"/>
                    <a:pt x="10" y="20"/>
                  </a:cubicBezTo>
                  <a:cubicBezTo>
                    <a:pt x="8" y="20"/>
                    <a:pt x="4" y="19"/>
                    <a:pt x="2" y="17"/>
                  </a:cubicBezTo>
                  <a:cubicBezTo>
                    <a:pt x="0" y="21"/>
                    <a:pt x="3" y="27"/>
                    <a:pt x="6" y="30"/>
                  </a:cubicBezTo>
                  <a:cubicBezTo>
                    <a:pt x="10" y="33"/>
                    <a:pt x="10" y="38"/>
                    <a:pt x="14" y="43"/>
                  </a:cubicBezTo>
                  <a:cubicBezTo>
                    <a:pt x="18" y="49"/>
                    <a:pt x="38" y="46"/>
                    <a:pt x="53" y="46"/>
                  </a:cubicBezTo>
                  <a:cubicBezTo>
                    <a:pt x="55" y="46"/>
                    <a:pt x="56" y="46"/>
                    <a:pt x="57" y="47"/>
                  </a:cubicBezTo>
                  <a:cubicBezTo>
                    <a:pt x="60" y="40"/>
                    <a:pt x="63" y="35"/>
                    <a:pt x="65" y="30"/>
                  </a:cubicBezTo>
                  <a:cubicBezTo>
                    <a:pt x="68" y="23"/>
                    <a:pt x="66" y="21"/>
                    <a:pt x="68" y="1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115"/>
            <p:cNvSpPr>
              <a:spLocks/>
            </p:cNvSpPr>
            <p:nvPr/>
          </p:nvSpPr>
          <p:spPr bwMode="auto">
            <a:xfrm>
              <a:off x="1934342" y="1616444"/>
              <a:ext cx="438767" cy="245195"/>
            </a:xfrm>
            <a:custGeom>
              <a:avLst/>
              <a:gdLst>
                <a:gd name="T0" fmla="*/ 74 w 90"/>
                <a:gd name="T1" fmla="*/ 44 h 50"/>
                <a:gd name="T2" fmla="*/ 89 w 90"/>
                <a:gd name="T3" fmla="*/ 46 h 50"/>
                <a:gd name="T4" fmla="*/ 90 w 90"/>
                <a:gd name="T5" fmla="*/ 32 h 50"/>
                <a:gd name="T6" fmla="*/ 76 w 90"/>
                <a:gd name="T7" fmla="*/ 24 h 50"/>
                <a:gd name="T8" fmla="*/ 32 w 90"/>
                <a:gd name="T9" fmla="*/ 10 h 50"/>
                <a:gd name="T10" fmla="*/ 11 w 90"/>
                <a:gd name="T11" fmla="*/ 1 h 50"/>
                <a:gd name="T12" fmla="*/ 0 w 90"/>
                <a:gd name="T13" fmla="*/ 6 h 50"/>
                <a:gd name="T14" fmla="*/ 10 w 90"/>
                <a:gd name="T15" fmla="*/ 10 h 50"/>
                <a:gd name="T16" fmla="*/ 17 w 90"/>
                <a:gd name="T17" fmla="*/ 19 h 50"/>
                <a:gd name="T18" fmla="*/ 23 w 90"/>
                <a:gd name="T19" fmla="*/ 33 h 50"/>
                <a:gd name="T20" fmla="*/ 21 w 90"/>
                <a:gd name="T21" fmla="*/ 36 h 50"/>
                <a:gd name="T22" fmla="*/ 32 w 90"/>
                <a:gd name="T23" fmla="*/ 41 h 50"/>
                <a:gd name="T24" fmla="*/ 45 w 90"/>
                <a:gd name="T25" fmla="*/ 50 h 50"/>
                <a:gd name="T26" fmla="*/ 61 w 90"/>
                <a:gd name="T27" fmla="*/ 46 h 50"/>
                <a:gd name="T28" fmla="*/ 74 w 90"/>
                <a:gd name="T2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50">
                  <a:moveTo>
                    <a:pt x="74" y="44"/>
                  </a:moveTo>
                  <a:cubicBezTo>
                    <a:pt x="80" y="44"/>
                    <a:pt x="86" y="48"/>
                    <a:pt x="89" y="46"/>
                  </a:cubicBezTo>
                  <a:cubicBezTo>
                    <a:pt x="90" y="44"/>
                    <a:pt x="89" y="36"/>
                    <a:pt x="90" y="32"/>
                  </a:cubicBezTo>
                  <a:cubicBezTo>
                    <a:pt x="86" y="28"/>
                    <a:pt x="81" y="25"/>
                    <a:pt x="76" y="24"/>
                  </a:cubicBezTo>
                  <a:cubicBezTo>
                    <a:pt x="68" y="21"/>
                    <a:pt x="39" y="13"/>
                    <a:pt x="32" y="10"/>
                  </a:cubicBezTo>
                  <a:cubicBezTo>
                    <a:pt x="24" y="6"/>
                    <a:pt x="15" y="0"/>
                    <a:pt x="11" y="1"/>
                  </a:cubicBezTo>
                  <a:cubicBezTo>
                    <a:pt x="9" y="1"/>
                    <a:pt x="4" y="4"/>
                    <a:pt x="0" y="6"/>
                  </a:cubicBezTo>
                  <a:cubicBezTo>
                    <a:pt x="3" y="10"/>
                    <a:pt x="4" y="9"/>
                    <a:pt x="10" y="10"/>
                  </a:cubicBezTo>
                  <a:cubicBezTo>
                    <a:pt x="17" y="10"/>
                    <a:pt x="15" y="12"/>
                    <a:pt x="17" y="19"/>
                  </a:cubicBezTo>
                  <a:cubicBezTo>
                    <a:pt x="20" y="26"/>
                    <a:pt x="23" y="28"/>
                    <a:pt x="23" y="33"/>
                  </a:cubicBezTo>
                  <a:cubicBezTo>
                    <a:pt x="23" y="34"/>
                    <a:pt x="22" y="35"/>
                    <a:pt x="21" y="36"/>
                  </a:cubicBezTo>
                  <a:cubicBezTo>
                    <a:pt x="25" y="38"/>
                    <a:pt x="29" y="40"/>
                    <a:pt x="32" y="41"/>
                  </a:cubicBezTo>
                  <a:cubicBezTo>
                    <a:pt x="38" y="43"/>
                    <a:pt x="43" y="47"/>
                    <a:pt x="45" y="50"/>
                  </a:cubicBezTo>
                  <a:cubicBezTo>
                    <a:pt x="51" y="48"/>
                    <a:pt x="57" y="46"/>
                    <a:pt x="61" y="46"/>
                  </a:cubicBezTo>
                  <a:cubicBezTo>
                    <a:pt x="68" y="47"/>
                    <a:pt x="69" y="43"/>
                    <a:pt x="74" y="4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116"/>
            <p:cNvSpPr>
              <a:spLocks/>
            </p:cNvSpPr>
            <p:nvPr/>
          </p:nvSpPr>
          <p:spPr bwMode="auto">
            <a:xfrm>
              <a:off x="2153727" y="1835829"/>
              <a:ext cx="202178" cy="189272"/>
            </a:xfrm>
            <a:custGeom>
              <a:avLst/>
              <a:gdLst>
                <a:gd name="T0" fmla="*/ 23 w 42"/>
                <a:gd name="T1" fmla="*/ 0 h 39"/>
                <a:gd name="T2" fmla="*/ 16 w 42"/>
                <a:gd name="T3" fmla="*/ 1 h 39"/>
                <a:gd name="T4" fmla="*/ 0 w 42"/>
                <a:gd name="T5" fmla="*/ 5 h 39"/>
                <a:gd name="T6" fmla="*/ 1 w 42"/>
                <a:gd name="T7" fmla="*/ 8 h 39"/>
                <a:gd name="T8" fmla="*/ 13 w 42"/>
                <a:gd name="T9" fmla="*/ 23 h 39"/>
                <a:gd name="T10" fmla="*/ 36 w 42"/>
                <a:gd name="T11" fmla="*/ 38 h 39"/>
                <a:gd name="T12" fmla="*/ 42 w 42"/>
                <a:gd name="T13" fmla="*/ 37 h 39"/>
                <a:gd name="T14" fmla="*/ 39 w 42"/>
                <a:gd name="T15" fmla="*/ 20 h 39"/>
                <a:gd name="T16" fmla="*/ 23 w 42"/>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9">
                  <a:moveTo>
                    <a:pt x="23" y="0"/>
                  </a:moveTo>
                  <a:cubicBezTo>
                    <a:pt x="21" y="1"/>
                    <a:pt x="19" y="2"/>
                    <a:pt x="16" y="1"/>
                  </a:cubicBezTo>
                  <a:cubicBezTo>
                    <a:pt x="12" y="1"/>
                    <a:pt x="6" y="3"/>
                    <a:pt x="0" y="5"/>
                  </a:cubicBezTo>
                  <a:cubicBezTo>
                    <a:pt x="1" y="6"/>
                    <a:pt x="1" y="7"/>
                    <a:pt x="1" y="8"/>
                  </a:cubicBezTo>
                  <a:cubicBezTo>
                    <a:pt x="1" y="12"/>
                    <a:pt x="8" y="17"/>
                    <a:pt x="13" y="23"/>
                  </a:cubicBezTo>
                  <a:cubicBezTo>
                    <a:pt x="19" y="29"/>
                    <a:pt x="31" y="36"/>
                    <a:pt x="36" y="38"/>
                  </a:cubicBezTo>
                  <a:cubicBezTo>
                    <a:pt x="37" y="39"/>
                    <a:pt x="39" y="38"/>
                    <a:pt x="42" y="37"/>
                  </a:cubicBezTo>
                  <a:cubicBezTo>
                    <a:pt x="41" y="30"/>
                    <a:pt x="41" y="24"/>
                    <a:pt x="39" y="20"/>
                  </a:cubicBezTo>
                  <a:cubicBezTo>
                    <a:pt x="35" y="17"/>
                    <a:pt x="27" y="10"/>
                    <a:pt x="23" y="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117"/>
            <p:cNvSpPr>
              <a:spLocks/>
            </p:cNvSpPr>
            <p:nvPr/>
          </p:nvSpPr>
          <p:spPr bwMode="auto">
            <a:xfrm>
              <a:off x="2265569" y="1771303"/>
              <a:ext cx="296814" cy="279608"/>
            </a:xfrm>
            <a:custGeom>
              <a:avLst/>
              <a:gdLst>
                <a:gd name="T0" fmla="*/ 55 w 61"/>
                <a:gd name="T1" fmla="*/ 16 h 57"/>
                <a:gd name="T2" fmla="*/ 48 w 61"/>
                <a:gd name="T3" fmla="*/ 4 h 57"/>
                <a:gd name="T4" fmla="*/ 47 w 61"/>
                <a:gd name="T5" fmla="*/ 2 h 57"/>
                <a:gd name="T6" fmla="*/ 31 w 61"/>
                <a:gd name="T7" fmla="*/ 6 h 57"/>
                <a:gd name="T8" fmla="*/ 22 w 61"/>
                <a:gd name="T9" fmla="*/ 0 h 57"/>
                <a:gd name="T10" fmla="*/ 21 w 61"/>
                <a:gd name="T11" fmla="*/ 14 h 57"/>
                <a:gd name="T12" fmla="*/ 6 w 61"/>
                <a:gd name="T13" fmla="*/ 12 h 57"/>
                <a:gd name="T14" fmla="*/ 0 w 61"/>
                <a:gd name="T15" fmla="*/ 13 h 57"/>
                <a:gd name="T16" fmla="*/ 16 w 61"/>
                <a:gd name="T17" fmla="*/ 33 h 57"/>
                <a:gd name="T18" fmla="*/ 19 w 61"/>
                <a:gd name="T19" fmla="*/ 50 h 57"/>
                <a:gd name="T20" fmla="*/ 35 w 61"/>
                <a:gd name="T21" fmla="*/ 40 h 57"/>
                <a:gd name="T22" fmla="*/ 39 w 61"/>
                <a:gd name="T23" fmla="*/ 53 h 57"/>
                <a:gd name="T24" fmla="*/ 48 w 61"/>
                <a:gd name="T25" fmla="*/ 57 h 57"/>
                <a:gd name="T26" fmla="*/ 47 w 61"/>
                <a:gd name="T27" fmla="*/ 50 h 57"/>
                <a:gd name="T28" fmla="*/ 48 w 61"/>
                <a:gd name="T29" fmla="*/ 42 h 57"/>
                <a:gd name="T30" fmla="*/ 58 w 61"/>
                <a:gd name="T31" fmla="*/ 27 h 57"/>
                <a:gd name="T32" fmla="*/ 55 w 61"/>
                <a:gd name="T33"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57">
                  <a:moveTo>
                    <a:pt x="55" y="16"/>
                  </a:moveTo>
                  <a:cubicBezTo>
                    <a:pt x="55" y="13"/>
                    <a:pt x="48" y="9"/>
                    <a:pt x="48" y="4"/>
                  </a:cubicBezTo>
                  <a:cubicBezTo>
                    <a:pt x="48" y="3"/>
                    <a:pt x="47" y="3"/>
                    <a:pt x="47" y="2"/>
                  </a:cubicBezTo>
                  <a:cubicBezTo>
                    <a:pt x="40" y="5"/>
                    <a:pt x="35" y="8"/>
                    <a:pt x="31" y="6"/>
                  </a:cubicBezTo>
                  <a:cubicBezTo>
                    <a:pt x="29" y="5"/>
                    <a:pt x="26" y="2"/>
                    <a:pt x="22" y="0"/>
                  </a:cubicBezTo>
                  <a:cubicBezTo>
                    <a:pt x="21" y="4"/>
                    <a:pt x="22" y="12"/>
                    <a:pt x="21" y="14"/>
                  </a:cubicBezTo>
                  <a:cubicBezTo>
                    <a:pt x="18" y="16"/>
                    <a:pt x="12" y="12"/>
                    <a:pt x="6" y="12"/>
                  </a:cubicBezTo>
                  <a:cubicBezTo>
                    <a:pt x="3" y="11"/>
                    <a:pt x="2" y="12"/>
                    <a:pt x="0" y="13"/>
                  </a:cubicBezTo>
                  <a:cubicBezTo>
                    <a:pt x="4" y="23"/>
                    <a:pt x="12" y="30"/>
                    <a:pt x="16" y="33"/>
                  </a:cubicBezTo>
                  <a:cubicBezTo>
                    <a:pt x="18" y="37"/>
                    <a:pt x="18" y="43"/>
                    <a:pt x="19" y="50"/>
                  </a:cubicBezTo>
                  <a:cubicBezTo>
                    <a:pt x="24" y="47"/>
                    <a:pt x="31" y="41"/>
                    <a:pt x="35" y="40"/>
                  </a:cubicBezTo>
                  <a:cubicBezTo>
                    <a:pt x="42" y="39"/>
                    <a:pt x="36" y="47"/>
                    <a:pt x="39" y="53"/>
                  </a:cubicBezTo>
                  <a:cubicBezTo>
                    <a:pt x="40" y="57"/>
                    <a:pt x="43" y="57"/>
                    <a:pt x="48" y="57"/>
                  </a:cubicBezTo>
                  <a:cubicBezTo>
                    <a:pt x="47" y="54"/>
                    <a:pt x="47" y="51"/>
                    <a:pt x="47" y="50"/>
                  </a:cubicBezTo>
                  <a:cubicBezTo>
                    <a:pt x="47" y="46"/>
                    <a:pt x="43" y="43"/>
                    <a:pt x="48" y="42"/>
                  </a:cubicBezTo>
                  <a:cubicBezTo>
                    <a:pt x="53" y="42"/>
                    <a:pt x="55" y="29"/>
                    <a:pt x="58" y="27"/>
                  </a:cubicBezTo>
                  <a:cubicBezTo>
                    <a:pt x="61" y="25"/>
                    <a:pt x="55" y="20"/>
                    <a:pt x="55" y="16"/>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18"/>
            <p:cNvSpPr>
              <a:spLocks/>
            </p:cNvSpPr>
            <p:nvPr/>
          </p:nvSpPr>
          <p:spPr bwMode="auto">
            <a:xfrm>
              <a:off x="1633227" y="2339119"/>
              <a:ext cx="107542" cy="124749"/>
            </a:xfrm>
            <a:custGeom>
              <a:avLst/>
              <a:gdLst>
                <a:gd name="T0" fmla="*/ 19 w 22"/>
                <a:gd name="T1" fmla="*/ 3 h 26"/>
                <a:gd name="T2" fmla="*/ 9 w 22"/>
                <a:gd name="T3" fmla="*/ 0 h 26"/>
                <a:gd name="T4" fmla="*/ 4 w 22"/>
                <a:gd name="T5" fmla="*/ 7 h 26"/>
                <a:gd name="T6" fmla="*/ 0 w 22"/>
                <a:gd name="T7" fmla="*/ 24 h 26"/>
                <a:gd name="T8" fmla="*/ 8 w 22"/>
                <a:gd name="T9" fmla="*/ 26 h 26"/>
                <a:gd name="T10" fmla="*/ 19 w 22"/>
                <a:gd name="T11" fmla="*/ 3 h 26"/>
              </a:gdLst>
              <a:ahLst/>
              <a:cxnLst>
                <a:cxn ang="0">
                  <a:pos x="T0" y="T1"/>
                </a:cxn>
                <a:cxn ang="0">
                  <a:pos x="T2" y="T3"/>
                </a:cxn>
                <a:cxn ang="0">
                  <a:pos x="T4" y="T5"/>
                </a:cxn>
                <a:cxn ang="0">
                  <a:pos x="T6" y="T7"/>
                </a:cxn>
                <a:cxn ang="0">
                  <a:pos x="T8" y="T9"/>
                </a:cxn>
                <a:cxn ang="0">
                  <a:pos x="T10" y="T11"/>
                </a:cxn>
              </a:cxnLst>
              <a:rect l="0" t="0" r="r" b="b"/>
              <a:pathLst>
                <a:path w="22" h="26">
                  <a:moveTo>
                    <a:pt x="19" y="3"/>
                  </a:moveTo>
                  <a:cubicBezTo>
                    <a:pt x="18" y="2"/>
                    <a:pt x="13" y="1"/>
                    <a:pt x="9" y="0"/>
                  </a:cubicBezTo>
                  <a:cubicBezTo>
                    <a:pt x="7" y="3"/>
                    <a:pt x="4" y="4"/>
                    <a:pt x="4" y="7"/>
                  </a:cubicBezTo>
                  <a:cubicBezTo>
                    <a:pt x="4" y="10"/>
                    <a:pt x="3" y="17"/>
                    <a:pt x="0" y="24"/>
                  </a:cubicBezTo>
                  <a:cubicBezTo>
                    <a:pt x="3" y="25"/>
                    <a:pt x="5" y="26"/>
                    <a:pt x="8" y="26"/>
                  </a:cubicBezTo>
                  <a:cubicBezTo>
                    <a:pt x="10" y="18"/>
                    <a:pt x="22" y="6"/>
                    <a:pt x="19" y="3"/>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119"/>
            <p:cNvSpPr>
              <a:spLocks/>
            </p:cNvSpPr>
            <p:nvPr/>
          </p:nvSpPr>
          <p:spPr bwMode="auto">
            <a:xfrm>
              <a:off x="1628927" y="2463868"/>
              <a:ext cx="245195" cy="262401"/>
            </a:xfrm>
            <a:custGeom>
              <a:avLst/>
              <a:gdLst>
                <a:gd name="T0" fmla="*/ 29 w 51"/>
                <a:gd name="T1" fmla="*/ 8 h 54"/>
                <a:gd name="T2" fmla="*/ 8 w 51"/>
                <a:gd name="T3" fmla="*/ 10 h 54"/>
                <a:gd name="T4" fmla="*/ 6 w 51"/>
                <a:gd name="T5" fmla="*/ 35 h 54"/>
                <a:gd name="T6" fmla="*/ 0 w 51"/>
                <a:gd name="T7" fmla="*/ 48 h 54"/>
                <a:gd name="T8" fmla="*/ 0 w 51"/>
                <a:gd name="T9" fmla="*/ 54 h 54"/>
                <a:gd name="T10" fmla="*/ 15 w 51"/>
                <a:gd name="T11" fmla="*/ 54 h 54"/>
                <a:gd name="T12" fmla="*/ 31 w 51"/>
                <a:gd name="T13" fmla="*/ 45 h 54"/>
                <a:gd name="T14" fmla="*/ 24 w 51"/>
                <a:gd name="T15" fmla="*/ 29 h 54"/>
                <a:gd name="T16" fmla="*/ 41 w 51"/>
                <a:gd name="T17" fmla="*/ 18 h 54"/>
                <a:gd name="T18" fmla="*/ 51 w 51"/>
                <a:gd name="T19" fmla="*/ 18 h 54"/>
                <a:gd name="T20" fmla="*/ 40 w 51"/>
                <a:gd name="T21" fmla="*/ 0 h 54"/>
                <a:gd name="T22" fmla="*/ 29 w 51"/>
                <a:gd name="T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54">
                  <a:moveTo>
                    <a:pt x="29" y="8"/>
                  </a:moveTo>
                  <a:cubicBezTo>
                    <a:pt x="26" y="10"/>
                    <a:pt x="16" y="10"/>
                    <a:pt x="8" y="10"/>
                  </a:cubicBezTo>
                  <a:cubicBezTo>
                    <a:pt x="8" y="19"/>
                    <a:pt x="7" y="32"/>
                    <a:pt x="6" y="35"/>
                  </a:cubicBezTo>
                  <a:cubicBezTo>
                    <a:pt x="6" y="36"/>
                    <a:pt x="3" y="42"/>
                    <a:pt x="0" y="48"/>
                  </a:cubicBezTo>
                  <a:cubicBezTo>
                    <a:pt x="0" y="50"/>
                    <a:pt x="0" y="52"/>
                    <a:pt x="0" y="54"/>
                  </a:cubicBezTo>
                  <a:cubicBezTo>
                    <a:pt x="5" y="54"/>
                    <a:pt x="12" y="54"/>
                    <a:pt x="15" y="54"/>
                  </a:cubicBezTo>
                  <a:cubicBezTo>
                    <a:pt x="20" y="54"/>
                    <a:pt x="29" y="49"/>
                    <a:pt x="31" y="45"/>
                  </a:cubicBezTo>
                  <a:cubicBezTo>
                    <a:pt x="34" y="41"/>
                    <a:pt x="24" y="32"/>
                    <a:pt x="24" y="29"/>
                  </a:cubicBezTo>
                  <a:cubicBezTo>
                    <a:pt x="24" y="26"/>
                    <a:pt x="35" y="20"/>
                    <a:pt x="41" y="18"/>
                  </a:cubicBezTo>
                  <a:cubicBezTo>
                    <a:pt x="42" y="17"/>
                    <a:pt x="46" y="18"/>
                    <a:pt x="51" y="18"/>
                  </a:cubicBezTo>
                  <a:cubicBezTo>
                    <a:pt x="47" y="13"/>
                    <a:pt x="43" y="6"/>
                    <a:pt x="40" y="0"/>
                  </a:cubicBezTo>
                  <a:cubicBezTo>
                    <a:pt x="34" y="4"/>
                    <a:pt x="30" y="7"/>
                    <a:pt x="29" y="8"/>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120"/>
            <p:cNvSpPr>
              <a:spLocks/>
            </p:cNvSpPr>
            <p:nvPr/>
          </p:nvSpPr>
          <p:spPr bwMode="auto">
            <a:xfrm>
              <a:off x="1822499" y="2167054"/>
              <a:ext cx="671055" cy="572119"/>
            </a:xfrm>
            <a:custGeom>
              <a:avLst/>
              <a:gdLst>
                <a:gd name="T0" fmla="*/ 130 w 138"/>
                <a:gd name="T1" fmla="*/ 92 h 117"/>
                <a:gd name="T2" fmla="*/ 128 w 138"/>
                <a:gd name="T3" fmla="*/ 77 h 117"/>
                <a:gd name="T4" fmla="*/ 95 w 138"/>
                <a:gd name="T5" fmla="*/ 35 h 117"/>
                <a:gd name="T6" fmla="*/ 104 w 138"/>
                <a:gd name="T7" fmla="*/ 22 h 117"/>
                <a:gd name="T8" fmla="*/ 94 w 138"/>
                <a:gd name="T9" fmla="*/ 9 h 117"/>
                <a:gd name="T10" fmla="*/ 86 w 138"/>
                <a:gd name="T11" fmla="*/ 6 h 117"/>
                <a:gd name="T12" fmla="*/ 72 w 138"/>
                <a:gd name="T13" fmla="*/ 2 h 117"/>
                <a:gd name="T14" fmla="*/ 58 w 138"/>
                <a:gd name="T15" fmla="*/ 0 h 117"/>
                <a:gd name="T16" fmla="*/ 39 w 138"/>
                <a:gd name="T17" fmla="*/ 31 h 117"/>
                <a:gd name="T18" fmla="*/ 0 w 138"/>
                <a:gd name="T19" fmla="*/ 61 h 117"/>
                <a:gd name="T20" fmla="*/ 11 w 138"/>
                <a:gd name="T21" fmla="*/ 79 h 117"/>
                <a:gd name="T22" fmla="*/ 61 w 138"/>
                <a:gd name="T23" fmla="*/ 91 h 117"/>
                <a:gd name="T24" fmla="*/ 73 w 138"/>
                <a:gd name="T25" fmla="*/ 108 h 117"/>
                <a:gd name="T26" fmla="*/ 104 w 138"/>
                <a:gd name="T27" fmla="*/ 117 h 117"/>
                <a:gd name="T28" fmla="*/ 113 w 138"/>
                <a:gd name="T29" fmla="*/ 108 h 117"/>
                <a:gd name="T30" fmla="*/ 127 w 138"/>
                <a:gd name="T31" fmla="*/ 109 h 117"/>
                <a:gd name="T32" fmla="*/ 127 w 138"/>
                <a:gd name="T33" fmla="*/ 108 h 117"/>
                <a:gd name="T34" fmla="*/ 136 w 138"/>
                <a:gd name="T35" fmla="*/ 105 h 117"/>
                <a:gd name="T36" fmla="*/ 138 w 138"/>
                <a:gd name="T37" fmla="*/ 105 h 117"/>
                <a:gd name="T38" fmla="*/ 130 w 138"/>
                <a:gd name="T39" fmla="*/ 9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130" y="92"/>
                  </a:moveTo>
                  <a:cubicBezTo>
                    <a:pt x="129" y="88"/>
                    <a:pt x="132" y="81"/>
                    <a:pt x="128" y="77"/>
                  </a:cubicBezTo>
                  <a:cubicBezTo>
                    <a:pt x="125" y="73"/>
                    <a:pt x="94" y="39"/>
                    <a:pt x="95" y="35"/>
                  </a:cubicBezTo>
                  <a:cubicBezTo>
                    <a:pt x="96" y="31"/>
                    <a:pt x="105" y="25"/>
                    <a:pt x="104" y="22"/>
                  </a:cubicBezTo>
                  <a:cubicBezTo>
                    <a:pt x="103" y="20"/>
                    <a:pt x="98" y="15"/>
                    <a:pt x="94" y="9"/>
                  </a:cubicBezTo>
                  <a:cubicBezTo>
                    <a:pt x="90" y="8"/>
                    <a:pt x="87" y="7"/>
                    <a:pt x="86" y="6"/>
                  </a:cubicBezTo>
                  <a:cubicBezTo>
                    <a:pt x="82" y="6"/>
                    <a:pt x="76" y="5"/>
                    <a:pt x="72" y="2"/>
                  </a:cubicBezTo>
                  <a:cubicBezTo>
                    <a:pt x="71" y="1"/>
                    <a:pt x="65" y="1"/>
                    <a:pt x="58" y="0"/>
                  </a:cubicBezTo>
                  <a:cubicBezTo>
                    <a:pt x="47" y="9"/>
                    <a:pt x="39" y="27"/>
                    <a:pt x="39" y="31"/>
                  </a:cubicBezTo>
                  <a:cubicBezTo>
                    <a:pt x="39" y="34"/>
                    <a:pt x="15" y="51"/>
                    <a:pt x="0" y="61"/>
                  </a:cubicBezTo>
                  <a:cubicBezTo>
                    <a:pt x="3" y="67"/>
                    <a:pt x="7" y="74"/>
                    <a:pt x="11" y="79"/>
                  </a:cubicBezTo>
                  <a:cubicBezTo>
                    <a:pt x="27" y="82"/>
                    <a:pt x="58" y="89"/>
                    <a:pt x="61" y="91"/>
                  </a:cubicBezTo>
                  <a:cubicBezTo>
                    <a:pt x="67" y="95"/>
                    <a:pt x="71" y="106"/>
                    <a:pt x="73" y="108"/>
                  </a:cubicBezTo>
                  <a:cubicBezTo>
                    <a:pt x="75" y="109"/>
                    <a:pt x="93" y="114"/>
                    <a:pt x="104" y="117"/>
                  </a:cubicBezTo>
                  <a:cubicBezTo>
                    <a:pt x="113" y="108"/>
                    <a:pt x="113" y="108"/>
                    <a:pt x="113" y="108"/>
                  </a:cubicBezTo>
                  <a:cubicBezTo>
                    <a:pt x="113" y="108"/>
                    <a:pt x="121" y="109"/>
                    <a:pt x="127" y="109"/>
                  </a:cubicBezTo>
                  <a:cubicBezTo>
                    <a:pt x="127" y="109"/>
                    <a:pt x="127" y="108"/>
                    <a:pt x="127" y="108"/>
                  </a:cubicBezTo>
                  <a:cubicBezTo>
                    <a:pt x="127" y="105"/>
                    <a:pt x="132" y="106"/>
                    <a:pt x="136" y="105"/>
                  </a:cubicBezTo>
                  <a:cubicBezTo>
                    <a:pt x="137" y="105"/>
                    <a:pt x="137" y="105"/>
                    <a:pt x="138" y="105"/>
                  </a:cubicBezTo>
                  <a:cubicBezTo>
                    <a:pt x="135" y="101"/>
                    <a:pt x="130" y="95"/>
                    <a:pt x="130" y="92"/>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123"/>
            <p:cNvSpPr>
              <a:spLocks/>
            </p:cNvSpPr>
            <p:nvPr/>
          </p:nvSpPr>
          <p:spPr bwMode="auto">
            <a:xfrm>
              <a:off x="4902471" y="2906935"/>
              <a:ext cx="283908" cy="378544"/>
            </a:xfrm>
            <a:custGeom>
              <a:avLst/>
              <a:gdLst>
                <a:gd name="T0" fmla="*/ 40 w 58"/>
                <a:gd name="T1" fmla="*/ 38 h 78"/>
                <a:gd name="T2" fmla="*/ 53 w 58"/>
                <a:gd name="T3" fmla="*/ 22 h 78"/>
                <a:gd name="T4" fmla="*/ 23 w 58"/>
                <a:gd name="T5" fmla="*/ 19 h 78"/>
                <a:gd name="T6" fmla="*/ 17 w 58"/>
                <a:gd name="T7" fmla="*/ 7 h 78"/>
                <a:gd name="T8" fmla="*/ 10 w 58"/>
                <a:gd name="T9" fmla="*/ 1 h 78"/>
                <a:gd name="T10" fmla="*/ 1 w 58"/>
                <a:gd name="T11" fmla="*/ 8 h 78"/>
                <a:gd name="T12" fmla="*/ 10 w 58"/>
                <a:gd name="T13" fmla="*/ 25 h 78"/>
                <a:gd name="T14" fmla="*/ 10 w 58"/>
                <a:gd name="T15" fmla="*/ 46 h 78"/>
                <a:gd name="T16" fmla="*/ 15 w 58"/>
                <a:gd name="T17" fmla="*/ 59 h 78"/>
                <a:gd name="T18" fmla="*/ 15 w 58"/>
                <a:gd name="T19" fmla="*/ 69 h 78"/>
                <a:gd name="T20" fmla="*/ 23 w 58"/>
                <a:gd name="T21" fmla="*/ 65 h 78"/>
                <a:gd name="T22" fmla="*/ 30 w 58"/>
                <a:gd name="T23" fmla="*/ 67 h 78"/>
                <a:gd name="T24" fmla="*/ 33 w 58"/>
                <a:gd name="T25" fmla="*/ 61 h 78"/>
                <a:gd name="T26" fmla="*/ 38 w 58"/>
                <a:gd name="T27" fmla="*/ 59 h 78"/>
                <a:gd name="T28" fmla="*/ 42 w 58"/>
                <a:gd name="T29" fmla="*/ 55 h 78"/>
                <a:gd name="T30" fmla="*/ 47 w 58"/>
                <a:gd name="T31" fmla="*/ 65 h 78"/>
                <a:gd name="T32" fmla="*/ 51 w 58"/>
                <a:gd name="T33" fmla="*/ 78 h 78"/>
                <a:gd name="T34" fmla="*/ 58 w 58"/>
                <a:gd name="T35" fmla="*/ 69 h 78"/>
                <a:gd name="T36" fmla="*/ 58 w 58"/>
                <a:gd name="T37" fmla="*/ 55 h 78"/>
                <a:gd name="T38" fmla="*/ 53 w 58"/>
                <a:gd name="T39" fmla="*/ 49 h 78"/>
                <a:gd name="T40" fmla="*/ 40 w 58"/>
                <a:gd name="T41"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78">
                  <a:moveTo>
                    <a:pt x="40" y="38"/>
                  </a:moveTo>
                  <a:cubicBezTo>
                    <a:pt x="42" y="35"/>
                    <a:pt x="57" y="25"/>
                    <a:pt x="53" y="22"/>
                  </a:cubicBezTo>
                  <a:cubicBezTo>
                    <a:pt x="48" y="20"/>
                    <a:pt x="23" y="22"/>
                    <a:pt x="23" y="19"/>
                  </a:cubicBezTo>
                  <a:cubicBezTo>
                    <a:pt x="23" y="15"/>
                    <a:pt x="20" y="9"/>
                    <a:pt x="17" y="7"/>
                  </a:cubicBezTo>
                  <a:cubicBezTo>
                    <a:pt x="15" y="4"/>
                    <a:pt x="11" y="0"/>
                    <a:pt x="10" y="1"/>
                  </a:cubicBezTo>
                  <a:cubicBezTo>
                    <a:pt x="9" y="2"/>
                    <a:pt x="0" y="4"/>
                    <a:pt x="1" y="8"/>
                  </a:cubicBezTo>
                  <a:cubicBezTo>
                    <a:pt x="2" y="11"/>
                    <a:pt x="10" y="21"/>
                    <a:pt x="10" y="25"/>
                  </a:cubicBezTo>
                  <a:cubicBezTo>
                    <a:pt x="10" y="29"/>
                    <a:pt x="10" y="43"/>
                    <a:pt x="10" y="46"/>
                  </a:cubicBezTo>
                  <a:cubicBezTo>
                    <a:pt x="10" y="49"/>
                    <a:pt x="14" y="54"/>
                    <a:pt x="15" y="59"/>
                  </a:cubicBezTo>
                  <a:cubicBezTo>
                    <a:pt x="15" y="62"/>
                    <a:pt x="15" y="65"/>
                    <a:pt x="15" y="69"/>
                  </a:cubicBezTo>
                  <a:cubicBezTo>
                    <a:pt x="18" y="68"/>
                    <a:pt x="22" y="66"/>
                    <a:pt x="23" y="65"/>
                  </a:cubicBezTo>
                  <a:cubicBezTo>
                    <a:pt x="25" y="63"/>
                    <a:pt x="26" y="66"/>
                    <a:pt x="30" y="67"/>
                  </a:cubicBezTo>
                  <a:cubicBezTo>
                    <a:pt x="34" y="67"/>
                    <a:pt x="33" y="63"/>
                    <a:pt x="33" y="61"/>
                  </a:cubicBezTo>
                  <a:cubicBezTo>
                    <a:pt x="32" y="58"/>
                    <a:pt x="36" y="58"/>
                    <a:pt x="38" y="59"/>
                  </a:cubicBezTo>
                  <a:cubicBezTo>
                    <a:pt x="40" y="61"/>
                    <a:pt x="42" y="58"/>
                    <a:pt x="42" y="55"/>
                  </a:cubicBezTo>
                  <a:cubicBezTo>
                    <a:pt x="42" y="52"/>
                    <a:pt x="46" y="61"/>
                    <a:pt x="47" y="65"/>
                  </a:cubicBezTo>
                  <a:cubicBezTo>
                    <a:pt x="48" y="68"/>
                    <a:pt x="49" y="73"/>
                    <a:pt x="51" y="78"/>
                  </a:cubicBezTo>
                  <a:cubicBezTo>
                    <a:pt x="55" y="75"/>
                    <a:pt x="58" y="72"/>
                    <a:pt x="58" y="69"/>
                  </a:cubicBezTo>
                  <a:cubicBezTo>
                    <a:pt x="58" y="64"/>
                    <a:pt x="56" y="57"/>
                    <a:pt x="58" y="55"/>
                  </a:cubicBezTo>
                  <a:cubicBezTo>
                    <a:pt x="56" y="53"/>
                    <a:pt x="55" y="51"/>
                    <a:pt x="53" y="49"/>
                  </a:cubicBezTo>
                  <a:cubicBezTo>
                    <a:pt x="49" y="45"/>
                    <a:pt x="38" y="42"/>
                    <a:pt x="40" y="38"/>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124"/>
            <p:cNvSpPr>
              <a:spLocks/>
            </p:cNvSpPr>
            <p:nvPr/>
          </p:nvSpPr>
          <p:spPr bwMode="auto">
            <a:xfrm>
              <a:off x="3242040" y="2162753"/>
              <a:ext cx="980773" cy="946360"/>
            </a:xfrm>
            <a:custGeom>
              <a:avLst/>
              <a:gdLst>
                <a:gd name="T0" fmla="*/ 140 w 201"/>
                <a:gd name="T1" fmla="*/ 4 h 194"/>
                <a:gd name="T2" fmla="*/ 129 w 201"/>
                <a:gd name="T3" fmla="*/ 13 h 194"/>
                <a:gd name="T4" fmla="*/ 132 w 201"/>
                <a:gd name="T5" fmla="*/ 26 h 194"/>
                <a:gd name="T6" fmla="*/ 127 w 201"/>
                <a:gd name="T7" fmla="*/ 34 h 194"/>
                <a:gd name="T8" fmla="*/ 128 w 201"/>
                <a:gd name="T9" fmla="*/ 47 h 194"/>
                <a:gd name="T10" fmla="*/ 119 w 201"/>
                <a:gd name="T11" fmla="*/ 55 h 194"/>
                <a:gd name="T12" fmla="*/ 109 w 201"/>
                <a:gd name="T13" fmla="*/ 63 h 194"/>
                <a:gd name="T14" fmla="*/ 101 w 201"/>
                <a:gd name="T15" fmla="*/ 77 h 194"/>
                <a:gd name="T16" fmla="*/ 90 w 201"/>
                <a:gd name="T17" fmla="*/ 78 h 194"/>
                <a:gd name="T18" fmla="*/ 80 w 201"/>
                <a:gd name="T19" fmla="*/ 85 h 194"/>
                <a:gd name="T20" fmla="*/ 76 w 201"/>
                <a:gd name="T21" fmla="*/ 90 h 194"/>
                <a:gd name="T22" fmla="*/ 64 w 201"/>
                <a:gd name="T23" fmla="*/ 94 h 194"/>
                <a:gd name="T24" fmla="*/ 51 w 201"/>
                <a:gd name="T25" fmla="*/ 112 h 194"/>
                <a:gd name="T26" fmla="*/ 21 w 201"/>
                <a:gd name="T27" fmla="*/ 112 h 194"/>
                <a:gd name="T28" fmla="*/ 0 w 201"/>
                <a:gd name="T29" fmla="*/ 114 h 194"/>
                <a:gd name="T30" fmla="*/ 3 w 201"/>
                <a:gd name="T31" fmla="*/ 118 h 194"/>
                <a:gd name="T32" fmla="*/ 14 w 201"/>
                <a:gd name="T33" fmla="*/ 129 h 194"/>
                <a:gd name="T34" fmla="*/ 18 w 201"/>
                <a:gd name="T35" fmla="*/ 140 h 194"/>
                <a:gd name="T36" fmla="*/ 25 w 201"/>
                <a:gd name="T37" fmla="*/ 150 h 194"/>
                <a:gd name="T38" fmla="*/ 14 w 201"/>
                <a:gd name="T39" fmla="*/ 152 h 194"/>
                <a:gd name="T40" fmla="*/ 5 w 201"/>
                <a:gd name="T41" fmla="*/ 174 h 194"/>
                <a:gd name="T42" fmla="*/ 17 w 201"/>
                <a:gd name="T43" fmla="*/ 174 h 194"/>
                <a:gd name="T44" fmla="*/ 31 w 201"/>
                <a:gd name="T45" fmla="*/ 171 h 194"/>
                <a:gd name="T46" fmla="*/ 41 w 201"/>
                <a:gd name="T47" fmla="*/ 174 h 194"/>
                <a:gd name="T48" fmla="*/ 67 w 201"/>
                <a:gd name="T49" fmla="*/ 170 h 194"/>
                <a:gd name="T50" fmla="*/ 75 w 201"/>
                <a:gd name="T51" fmla="*/ 182 h 194"/>
                <a:gd name="T52" fmla="*/ 80 w 201"/>
                <a:gd name="T53" fmla="*/ 192 h 194"/>
                <a:gd name="T54" fmla="*/ 91 w 201"/>
                <a:gd name="T55" fmla="*/ 192 h 194"/>
                <a:gd name="T56" fmla="*/ 97 w 201"/>
                <a:gd name="T57" fmla="*/ 187 h 194"/>
                <a:gd name="T58" fmla="*/ 122 w 201"/>
                <a:gd name="T59" fmla="*/ 183 h 194"/>
                <a:gd name="T60" fmla="*/ 122 w 201"/>
                <a:gd name="T61" fmla="*/ 150 h 194"/>
                <a:gd name="T62" fmla="*/ 127 w 201"/>
                <a:gd name="T63" fmla="*/ 137 h 194"/>
                <a:gd name="T64" fmla="*/ 143 w 201"/>
                <a:gd name="T65" fmla="*/ 127 h 194"/>
                <a:gd name="T66" fmla="*/ 168 w 201"/>
                <a:gd name="T67" fmla="*/ 99 h 194"/>
                <a:gd name="T68" fmla="*/ 179 w 201"/>
                <a:gd name="T69" fmla="*/ 86 h 194"/>
                <a:gd name="T70" fmla="*/ 196 w 201"/>
                <a:gd name="T71" fmla="*/ 70 h 194"/>
                <a:gd name="T72" fmla="*/ 177 w 201"/>
                <a:gd name="T73" fmla="*/ 58 h 194"/>
                <a:gd name="T74" fmla="*/ 175 w 201"/>
                <a:gd name="T75" fmla="*/ 44 h 194"/>
                <a:gd name="T76" fmla="*/ 199 w 201"/>
                <a:gd name="T77" fmla="*/ 37 h 194"/>
                <a:gd name="T78" fmla="*/ 199 w 201"/>
                <a:gd name="T79" fmla="*/ 28 h 194"/>
                <a:gd name="T80" fmla="*/ 181 w 201"/>
                <a:gd name="T81" fmla="*/ 27 h 194"/>
                <a:gd name="T82" fmla="*/ 178 w 201"/>
                <a:gd name="T83" fmla="*/ 18 h 194"/>
                <a:gd name="T84" fmla="*/ 167 w 201"/>
                <a:gd name="T85" fmla="*/ 1 h 194"/>
                <a:gd name="T86" fmla="*/ 167 w 201"/>
                <a:gd name="T87" fmla="*/ 0 h 194"/>
                <a:gd name="T88" fmla="*/ 159 w 201"/>
                <a:gd name="T89" fmla="*/ 1 h 194"/>
                <a:gd name="T90" fmla="*/ 140 w 201"/>
                <a:gd name="T91" fmla="*/ 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94">
                  <a:moveTo>
                    <a:pt x="140" y="4"/>
                  </a:moveTo>
                  <a:cubicBezTo>
                    <a:pt x="138" y="8"/>
                    <a:pt x="128" y="10"/>
                    <a:pt x="129" y="13"/>
                  </a:cubicBezTo>
                  <a:cubicBezTo>
                    <a:pt x="129" y="17"/>
                    <a:pt x="133" y="24"/>
                    <a:pt x="132" y="26"/>
                  </a:cubicBezTo>
                  <a:cubicBezTo>
                    <a:pt x="132" y="29"/>
                    <a:pt x="128" y="30"/>
                    <a:pt x="127" y="34"/>
                  </a:cubicBezTo>
                  <a:cubicBezTo>
                    <a:pt x="126" y="38"/>
                    <a:pt x="129" y="44"/>
                    <a:pt x="128" y="47"/>
                  </a:cubicBezTo>
                  <a:cubicBezTo>
                    <a:pt x="127" y="51"/>
                    <a:pt x="124" y="54"/>
                    <a:pt x="119" y="55"/>
                  </a:cubicBezTo>
                  <a:cubicBezTo>
                    <a:pt x="114" y="57"/>
                    <a:pt x="113" y="59"/>
                    <a:pt x="109" y="63"/>
                  </a:cubicBezTo>
                  <a:cubicBezTo>
                    <a:pt x="106" y="67"/>
                    <a:pt x="105" y="77"/>
                    <a:pt x="101" y="77"/>
                  </a:cubicBezTo>
                  <a:cubicBezTo>
                    <a:pt x="96" y="77"/>
                    <a:pt x="96" y="77"/>
                    <a:pt x="90" y="78"/>
                  </a:cubicBezTo>
                  <a:cubicBezTo>
                    <a:pt x="85" y="79"/>
                    <a:pt x="80" y="84"/>
                    <a:pt x="80" y="85"/>
                  </a:cubicBezTo>
                  <a:cubicBezTo>
                    <a:pt x="80" y="87"/>
                    <a:pt x="83" y="90"/>
                    <a:pt x="76" y="90"/>
                  </a:cubicBezTo>
                  <a:cubicBezTo>
                    <a:pt x="69" y="90"/>
                    <a:pt x="68" y="90"/>
                    <a:pt x="64" y="94"/>
                  </a:cubicBezTo>
                  <a:cubicBezTo>
                    <a:pt x="61" y="99"/>
                    <a:pt x="56" y="112"/>
                    <a:pt x="51" y="112"/>
                  </a:cubicBezTo>
                  <a:cubicBezTo>
                    <a:pt x="47" y="112"/>
                    <a:pt x="25" y="111"/>
                    <a:pt x="21" y="112"/>
                  </a:cubicBezTo>
                  <a:cubicBezTo>
                    <a:pt x="17" y="113"/>
                    <a:pt x="7" y="113"/>
                    <a:pt x="0" y="114"/>
                  </a:cubicBezTo>
                  <a:cubicBezTo>
                    <a:pt x="1" y="115"/>
                    <a:pt x="3" y="117"/>
                    <a:pt x="3" y="118"/>
                  </a:cubicBezTo>
                  <a:cubicBezTo>
                    <a:pt x="4" y="122"/>
                    <a:pt x="8" y="125"/>
                    <a:pt x="14" y="129"/>
                  </a:cubicBezTo>
                  <a:cubicBezTo>
                    <a:pt x="19" y="133"/>
                    <a:pt x="18" y="135"/>
                    <a:pt x="18" y="140"/>
                  </a:cubicBezTo>
                  <a:cubicBezTo>
                    <a:pt x="19" y="146"/>
                    <a:pt x="25" y="147"/>
                    <a:pt x="25" y="150"/>
                  </a:cubicBezTo>
                  <a:cubicBezTo>
                    <a:pt x="25" y="153"/>
                    <a:pt x="19" y="150"/>
                    <a:pt x="14" y="152"/>
                  </a:cubicBezTo>
                  <a:cubicBezTo>
                    <a:pt x="10" y="154"/>
                    <a:pt x="7" y="165"/>
                    <a:pt x="5" y="174"/>
                  </a:cubicBezTo>
                  <a:cubicBezTo>
                    <a:pt x="9" y="174"/>
                    <a:pt x="14" y="174"/>
                    <a:pt x="17" y="174"/>
                  </a:cubicBezTo>
                  <a:cubicBezTo>
                    <a:pt x="25" y="172"/>
                    <a:pt x="27" y="172"/>
                    <a:pt x="31" y="171"/>
                  </a:cubicBezTo>
                  <a:cubicBezTo>
                    <a:pt x="35" y="170"/>
                    <a:pt x="35" y="173"/>
                    <a:pt x="41" y="174"/>
                  </a:cubicBezTo>
                  <a:cubicBezTo>
                    <a:pt x="47" y="174"/>
                    <a:pt x="64" y="170"/>
                    <a:pt x="67" y="170"/>
                  </a:cubicBezTo>
                  <a:cubicBezTo>
                    <a:pt x="70" y="171"/>
                    <a:pt x="72" y="180"/>
                    <a:pt x="75" y="182"/>
                  </a:cubicBezTo>
                  <a:cubicBezTo>
                    <a:pt x="78" y="184"/>
                    <a:pt x="74" y="189"/>
                    <a:pt x="80" y="192"/>
                  </a:cubicBezTo>
                  <a:cubicBezTo>
                    <a:pt x="86" y="194"/>
                    <a:pt x="88" y="193"/>
                    <a:pt x="91" y="192"/>
                  </a:cubicBezTo>
                  <a:cubicBezTo>
                    <a:pt x="93" y="189"/>
                    <a:pt x="95" y="187"/>
                    <a:pt x="97" y="187"/>
                  </a:cubicBezTo>
                  <a:cubicBezTo>
                    <a:pt x="102" y="187"/>
                    <a:pt x="120" y="188"/>
                    <a:pt x="122" y="183"/>
                  </a:cubicBezTo>
                  <a:cubicBezTo>
                    <a:pt x="125" y="179"/>
                    <a:pt x="122" y="156"/>
                    <a:pt x="122" y="150"/>
                  </a:cubicBezTo>
                  <a:cubicBezTo>
                    <a:pt x="122" y="144"/>
                    <a:pt x="123" y="138"/>
                    <a:pt x="127" y="137"/>
                  </a:cubicBezTo>
                  <a:cubicBezTo>
                    <a:pt x="131" y="136"/>
                    <a:pt x="137" y="135"/>
                    <a:pt x="143" y="127"/>
                  </a:cubicBezTo>
                  <a:cubicBezTo>
                    <a:pt x="150" y="120"/>
                    <a:pt x="164" y="102"/>
                    <a:pt x="168" y="99"/>
                  </a:cubicBezTo>
                  <a:cubicBezTo>
                    <a:pt x="173" y="96"/>
                    <a:pt x="177" y="92"/>
                    <a:pt x="179" y="86"/>
                  </a:cubicBezTo>
                  <a:cubicBezTo>
                    <a:pt x="181" y="80"/>
                    <a:pt x="194" y="72"/>
                    <a:pt x="196" y="70"/>
                  </a:cubicBezTo>
                  <a:cubicBezTo>
                    <a:pt x="198" y="68"/>
                    <a:pt x="180" y="61"/>
                    <a:pt x="177" y="58"/>
                  </a:cubicBezTo>
                  <a:cubicBezTo>
                    <a:pt x="174" y="54"/>
                    <a:pt x="173" y="47"/>
                    <a:pt x="175" y="44"/>
                  </a:cubicBezTo>
                  <a:cubicBezTo>
                    <a:pt x="177" y="42"/>
                    <a:pt x="190" y="39"/>
                    <a:pt x="199" y="37"/>
                  </a:cubicBezTo>
                  <a:cubicBezTo>
                    <a:pt x="200" y="34"/>
                    <a:pt x="201" y="31"/>
                    <a:pt x="199" y="28"/>
                  </a:cubicBezTo>
                  <a:cubicBezTo>
                    <a:pt x="196" y="25"/>
                    <a:pt x="186" y="27"/>
                    <a:pt x="181" y="27"/>
                  </a:cubicBezTo>
                  <a:cubicBezTo>
                    <a:pt x="177" y="27"/>
                    <a:pt x="179" y="24"/>
                    <a:pt x="178" y="18"/>
                  </a:cubicBezTo>
                  <a:cubicBezTo>
                    <a:pt x="176" y="11"/>
                    <a:pt x="173" y="5"/>
                    <a:pt x="167" y="1"/>
                  </a:cubicBezTo>
                  <a:cubicBezTo>
                    <a:pt x="167" y="1"/>
                    <a:pt x="167" y="0"/>
                    <a:pt x="167" y="0"/>
                  </a:cubicBezTo>
                  <a:cubicBezTo>
                    <a:pt x="164" y="0"/>
                    <a:pt x="161" y="1"/>
                    <a:pt x="159" y="1"/>
                  </a:cubicBezTo>
                  <a:cubicBezTo>
                    <a:pt x="152" y="1"/>
                    <a:pt x="142" y="0"/>
                    <a:pt x="140" y="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125"/>
            <p:cNvSpPr>
              <a:spLocks/>
            </p:cNvSpPr>
            <p:nvPr/>
          </p:nvSpPr>
          <p:spPr bwMode="auto">
            <a:xfrm>
              <a:off x="3199023" y="2050911"/>
              <a:ext cx="860327" cy="666755"/>
            </a:xfrm>
            <a:custGeom>
              <a:avLst/>
              <a:gdLst>
                <a:gd name="T0" fmla="*/ 149 w 177"/>
                <a:gd name="T1" fmla="*/ 21 h 137"/>
                <a:gd name="T2" fmla="*/ 139 w 177"/>
                <a:gd name="T3" fmla="*/ 20 h 137"/>
                <a:gd name="T4" fmla="*/ 137 w 177"/>
                <a:gd name="T5" fmla="*/ 0 h 137"/>
                <a:gd name="T6" fmla="*/ 124 w 177"/>
                <a:gd name="T7" fmla="*/ 6 h 137"/>
                <a:gd name="T8" fmla="*/ 120 w 177"/>
                <a:gd name="T9" fmla="*/ 14 h 137"/>
                <a:gd name="T10" fmla="*/ 105 w 177"/>
                <a:gd name="T11" fmla="*/ 16 h 137"/>
                <a:gd name="T12" fmla="*/ 97 w 177"/>
                <a:gd name="T13" fmla="*/ 18 h 137"/>
                <a:gd name="T14" fmla="*/ 85 w 177"/>
                <a:gd name="T15" fmla="*/ 14 h 137"/>
                <a:gd name="T16" fmla="*/ 72 w 177"/>
                <a:gd name="T17" fmla="*/ 15 h 137"/>
                <a:gd name="T18" fmla="*/ 71 w 177"/>
                <a:gd name="T19" fmla="*/ 16 h 137"/>
                <a:gd name="T20" fmla="*/ 56 w 177"/>
                <a:gd name="T21" fmla="*/ 20 h 137"/>
                <a:gd name="T22" fmla="*/ 51 w 177"/>
                <a:gd name="T23" fmla="*/ 33 h 137"/>
                <a:gd name="T24" fmla="*/ 34 w 177"/>
                <a:gd name="T25" fmla="*/ 44 h 137"/>
                <a:gd name="T26" fmla="*/ 26 w 177"/>
                <a:gd name="T27" fmla="*/ 48 h 137"/>
                <a:gd name="T28" fmla="*/ 10 w 177"/>
                <a:gd name="T29" fmla="*/ 43 h 137"/>
                <a:gd name="T30" fmla="*/ 10 w 177"/>
                <a:gd name="T31" fmla="*/ 51 h 137"/>
                <a:gd name="T32" fmla="*/ 3 w 177"/>
                <a:gd name="T33" fmla="*/ 60 h 137"/>
                <a:gd name="T34" fmla="*/ 6 w 177"/>
                <a:gd name="T35" fmla="*/ 78 h 137"/>
                <a:gd name="T36" fmla="*/ 4 w 177"/>
                <a:gd name="T37" fmla="*/ 104 h 137"/>
                <a:gd name="T38" fmla="*/ 14 w 177"/>
                <a:gd name="T39" fmla="*/ 113 h 137"/>
                <a:gd name="T40" fmla="*/ 7 w 177"/>
                <a:gd name="T41" fmla="*/ 129 h 137"/>
                <a:gd name="T42" fmla="*/ 9 w 177"/>
                <a:gd name="T43" fmla="*/ 137 h 137"/>
                <a:gd name="T44" fmla="*/ 30 w 177"/>
                <a:gd name="T45" fmla="*/ 135 h 137"/>
                <a:gd name="T46" fmla="*/ 60 w 177"/>
                <a:gd name="T47" fmla="*/ 135 h 137"/>
                <a:gd name="T48" fmla="*/ 73 w 177"/>
                <a:gd name="T49" fmla="*/ 117 h 137"/>
                <a:gd name="T50" fmla="*/ 85 w 177"/>
                <a:gd name="T51" fmla="*/ 113 h 137"/>
                <a:gd name="T52" fmla="*/ 89 w 177"/>
                <a:gd name="T53" fmla="*/ 108 h 137"/>
                <a:gd name="T54" fmla="*/ 99 w 177"/>
                <a:gd name="T55" fmla="*/ 101 h 137"/>
                <a:gd name="T56" fmla="*/ 110 w 177"/>
                <a:gd name="T57" fmla="*/ 100 h 137"/>
                <a:gd name="T58" fmla="*/ 118 w 177"/>
                <a:gd name="T59" fmla="*/ 86 h 137"/>
                <a:gd name="T60" fmla="*/ 128 w 177"/>
                <a:gd name="T61" fmla="*/ 78 h 137"/>
                <a:gd name="T62" fmla="*/ 137 w 177"/>
                <a:gd name="T63" fmla="*/ 70 h 137"/>
                <a:gd name="T64" fmla="*/ 136 w 177"/>
                <a:gd name="T65" fmla="*/ 57 h 137"/>
                <a:gd name="T66" fmla="*/ 141 w 177"/>
                <a:gd name="T67" fmla="*/ 49 h 137"/>
                <a:gd name="T68" fmla="*/ 138 w 177"/>
                <a:gd name="T69" fmla="*/ 36 h 137"/>
                <a:gd name="T70" fmla="*/ 149 w 177"/>
                <a:gd name="T71" fmla="*/ 27 h 137"/>
                <a:gd name="T72" fmla="*/ 168 w 177"/>
                <a:gd name="T73" fmla="*/ 24 h 137"/>
                <a:gd name="T74" fmla="*/ 176 w 177"/>
                <a:gd name="T75" fmla="*/ 23 h 137"/>
                <a:gd name="T76" fmla="*/ 177 w 177"/>
                <a:gd name="T77" fmla="*/ 17 h 137"/>
                <a:gd name="T78" fmla="*/ 164 w 177"/>
                <a:gd name="T79" fmla="*/ 18 h 137"/>
                <a:gd name="T80" fmla="*/ 149 w 177"/>
                <a:gd name="T81" fmla="*/ 2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37">
                  <a:moveTo>
                    <a:pt x="149" y="21"/>
                  </a:moveTo>
                  <a:cubicBezTo>
                    <a:pt x="143" y="22"/>
                    <a:pt x="139" y="23"/>
                    <a:pt x="139" y="20"/>
                  </a:cubicBezTo>
                  <a:cubicBezTo>
                    <a:pt x="139" y="16"/>
                    <a:pt x="142" y="0"/>
                    <a:pt x="137" y="0"/>
                  </a:cubicBezTo>
                  <a:cubicBezTo>
                    <a:pt x="133" y="0"/>
                    <a:pt x="126" y="3"/>
                    <a:pt x="124" y="6"/>
                  </a:cubicBezTo>
                  <a:cubicBezTo>
                    <a:pt x="122" y="9"/>
                    <a:pt x="123" y="14"/>
                    <a:pt x="120" y="14"/>
                  </a:cubicBezTo>
                  <a:cubicBezTo>
                    <a:pt x="117" y="15"/>
                    <a:pt x="110" y="15"/>
                    <a:pt x="105" y="16"/>
                  </a:cubicBezTo>
                  <a:cubicBezTo>
                    <a:pt x="101" y="17"/>
                    <a:pt x="102" y="20"/>
                    <a:pt x="97" y="18"/>
                  </a:cubicBezTo>
                  <a:cubicBezTo>
                    <a:pt x="91" y="17"/>
                    <a:pt x="89" y="14"/>
                    <a:pt x="85" y="14"/>
                  </a:cubicBezTo>
                  <a:cubicBezTo>
                    <a:pt x="84" y="14"/>
                    <a:pt x="78" y="15"/>
                    <a:pt x="72" y="15"/>
                  </a:cubicBezTo>
                  <a:cubicBezTo>
                    <a:pt x="72" y="15"/>
                    <a:pt x="71" y="16"/>
                    <a:pt x="71" y="16"/>
                  </a:cubicBezTo>
                  <a:cubicBezTo>
                    <a:pt x="67" y="16"/>
                    <a:pt x="59" y="16"/>
                    <a:pt x="56" y="20"/>
                  </a:cubicBezTo>
                  <a:cubicBezTo>
                    <a:pt x="53" y="23"/>
                    <a:pt x="53" y="31"/>
                    <a:pt x="51" y="33"/>
                  </a:cubicBezTo>
                  <a:cubicBezTo>
                    <a:pt x="48" y="35"/>
                    <a:pt x="37" y="41"/>
                    <a:pt x="34" y="44"/>
                  </a:cubicBezTo>
                  <a:cubicBezTo>
                    <a:pt x="32" y="47"/>
                    <a:pt x="31" y="49"/>
                    <a:pt x="26" y="48"/>
                  </a:cubicBezTo>
                  <a:cubicBezTo>
                    <a:pt x="23" y="48"/>
                    <a:pt x="16" y="46"/>
                    <a:pt x="10" y="43"/>
                  </a:cubicBezTo>
                  <a:cubicBezTo>
                    <a:pt x="10" y="47"/>
                    <a:pt x="10" y="50"/>
                    <a:pt x="10" y="51"/>
                  </a:cubicBezTo>
                  <a:cubicBezTo>
                    <a:pt x="8" y="55"/>
                    <a:pt x="6" y="58"/>
                    <a:pt x="3" y="60"/>
                  </a:cubicBezTo>
                  <a:cubicBezTo>
                    <a:pt x="0" y="62"/>
                    <a:pt x="7" y="75"/>
                    <a:pt x="6" y="78"/>
                  </a:cubicBezTo>
                  <a:cubicBezTo>
                    <a:pt x="5" y="81"/>
                    <a:pt x="0" y="97"/>
                    <a:pt x="4" y="104"/>
                  </a:cubicBezTo>
                  <a:cubicBezTo>
                    <a:pt x="8" y="110"/>
                    <a:pt x="10" y="109"/>
                    <a:pt x="14" y="113"/>
                  </a:cubicBezTo>
                  <a:cubicBezTo>
                    <a:pt x="19" y="116"/>
                    <a:pt x="10" y="125"/>
                    <a:pt x="7" y="129"/>
                  </a:cubicBezTo>
                  <a:cubicBezTo>
                    <a:pt x="6" y="131"/>
                    <a:pt x="7" y="134"/>
                    <a:pt x="9" y="137"/>
                  </a:cubicBezTo>
                  <a:cubicBezTo>
                    <a:pt x="16" y="136"/>
                    <a:pt x="26" y="136"/>
                    <a:pt x="30" y="135"/>
                  </a:cubicBezTo>
                  <a:cubicBezTo>
                    <a:pt x="34" y="134"/>
                    <a:pt x="56" y="135"/>
                    <a:pt x="60" y="135"/>
                  </a:cubicBezTo>
                  <a:cubicBezTo>
                    <a:pt x="65" y="135"/>
                    <a:pt x="70" y="122"/>
                    <a:pt x="73" y="117"/>
                  </a:cubicBezTo>
                  <a:cubicBezTo>
                    <a:pt x="77" y="113"/>
                    <a:pt x="78" y="113"/>
                    <a:pt x="85" y="113"/>
                  </a:cubicBezTo>
                  <a:cubicBezTo>
                    <a:pt x="92" y="113"/>
                    <a:pt x="89" y="110"/>
                    <a:pt x="89" y="108"/>
                  </a:cubicBezTo>
                  <a:cubicBezTo>
                    <a:pt x="89" y="107"/>
                    <a:pt x="94" y="102"/>
                    <a:pt x="99" y="101"/>
                  </a:cubicBezTo>
                  <a:cubicBezTo>
                    <a:pt x="105" y="100"/>
                    <a:pt x="105" y="100"/>
                    <a:pt x="110" y="100"/>
                  </a:cubicBezTo>
                  <a:cubicBezTo>
                    <a:pt x="114" y="100"/>
                    <a:pt x="115" y="90"/>
                    <a:pt x="118" y="86"/>
                  </a:cubicBezTo>
                  <a:cubicBezTo>
                    <a:pt x="122" y="82"/>
                    <a:pt x="123" y="80"/>
                    <a:pt x="128" y="78"/>
                  </a:cubicBezTo>
                  <a:cubicBezTo>
                    <a:pt x="133" y="77"/>
                    <a:pt x="136" y="74"/>
                    <a:pt x="137" y="70"/>
                  </a:cubicBezTo>
                  <a:cubicBezTo>
                    <a:pt x="138" y="67"/>
                    <a:pt x="135" y="61"/>
                    <a:pt x="136" y="57"/>
                  </a:cubicBezTo>
                  <a:cubicBezTo>
                    <a:pt x="137" y="53"/>
                    <a:pt x="141" y="52"/>
                    <a:pt x="141" y="49"/>
                  </a:cubicBezTo>
                  <a:cubicBezTo>
                    <a:pt x="142" y="47"/>
                    <a:pt x="138" y="40"/>
                    <a:pt x="138" y="36"/>
                  </a:cubicBezTo>
                  <a:cubicBezTo>
                    <a:pt x="137" y="33"/>
                    <a:pt x="147" y="31"/>
                    <a:pt x="149" y="27"/>
                  </a:cubicBezTo>
                  <a:cubicBezTo>
                    <a:pt x="151" y="23"/>
                    <a:pt x="161" y="24"/>
                    <a:pt x="168" y="24"/>
                  </a:cubicBezTo>
                  <a:cubicBezTo>
                    <a:pt x="170" y="24"/>
                    <a:pt x="173" y="23"/>
                    <a:pt x="176" y="23"/>
                  </a:cubicBezTo>
                  <a:cubicBezTo>
                    <a:pt x="174" y="21"/>
                    <a:pt x="176" y="20"/>
                    <a:pt x="177" y="17"/>
                  </a:cubicBezTo>
                  <a:cubicBezTo>
                    <a:pt x="172" y="17"/>
                    <a:pt x="166" y="18"/>
                    <a:pt x="164" y="18"/>
                  </a:cubicBezTo>
                  <a:cubicBezTo>
                    <a:pt x="160" y="18"/>
                    <a:pt x="155" y="21"/>
                    <a:pt x="149" y="2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126"/>
            <p:cNvSpPr>
              <a:spLocks/>
            </p:cNvSpPr>
            <p:nvPr/>
          </p:nvSpPr>
          <p:spPr bwMode="auto">
            <a:xfrm>
              <a:off x="2932322" y="1448682"/>
              <a:ext cx="1036696" cy="675358"/>
            </a:xfrm>
            <a:custGeom>
              <a:avLst/>
              <a:gdLst>
                <a:gd name="T0" fmla="*/ 156 w 213"/>
                <a:gd name="T1" fmla="*/ 101 h 139"/>
                <a:gd name="T2" fmla="*/ 170 w 213"/>
                <a:gd name="T3" fmla="*/ 84 h 139"/>
                <a:gd name="T4" fmla="*/ 186 w 213"/>
                <a:gd name="T5" fmla="*/ 81 h 139"/>
                <a:gd name="T6" fmla="*/ 183 w 213"/>
                <a:gd name="T7" fmla="*/ 94 h 139"/>
                <a:gd name="T8" fmla="*/ 200 w 213"/>
                <a:gd name="T9" fmla="*/ 97 h 139"/>
                <a:gd name="T10" fmla="*/ 211 w 213"/>
                <a:gd name="T11" fmla="*/ 90 h 139"/>
                <a:gd name="T12" fmla="*/ 199 w 213"/>
                <a:gd name="T13" fmla="*/ 75 h 139"/>
                <a:gd name="T14" fmla="*/ 186 w 213"/>
                <a:gd name="T15" fmla="*/ 71 h 139"/>
                <a:gd name="T16" fmla="*/ 185 w 213"/>
                <a:gd name="T17" fmla="*/ 66 h 139"/>
                <a:gd name="T18" fmla="*/ 184 w 213"/>
                <a:gd name="T19" fmla="*/ 67 h 139"/>
                <a:gd name="T20" fmla="*/ 168 w 213"/>
                <a:gd name="T21" fmla="*/ 72 h 139"/>
                <a:gd name="T22" fmla="*/ 154 w 213"/>
                <a:gd name="T23" fmla="*/ 71 h 139"/>
                <a:gd name="T24" fmla="*/ 149 w 213"/>
                <a:gd name="T25" fmla="*/ 79 h 139"/>
                <a:gd name="T26" fmla="*/ 138 w 213"/>
                <a:gd name="T27" fmla="*/ 86 h 139"/>
                <a:gd name="T28" fmla="*/ 125 w 213"/>
                <a:gd name="T29" fmla="*/ 76 h 139"/>
                <a:gd name="T30" fmla="*/ 114 w 213"/>
                <a:gd name="T31" fmla="*/ 72 h 139"/>
                <a:gd name="T32" fmla="*/ 120 w 213"/>
                <a:gd name="T33" fmla="*/ 67 h 139"/>
                <a:gd name="T34" fmla="*/ 112 w 213"/>
                <a:gd name="T35" fmla="*/ 55 h 139"/>
                <a:gd name="T36" fmla="*/ 107 w 213"/>
                <a:gd name="T37" fmla="*/ 28 h 139"/>
                <a:gd name="T38" fmla="*/ 94 w 213"/>
                <a:gd name="T39" fmla="*/ 39 h 139"/>
                <a:gd name="T40" fmla="*/ 85 w 213"/>
                <a:gd name="T41" fmla="*/ 40 h 139"/>
                <a:gd name="T42" fmla="*/ 59 w 213"/>
                <a:gd name="T43" fmla="*/ 24 h 139"/>
                <a:gd name="T44" fmla="*/ 53 w 213"/>
                <a:gd name="T45" fmla="*/ 30 h 139"/>
                <a:gd name="T46" fmla="*/ 39 w 213"/>
                <a:gd name="T47" fmla="*/ 34 h 139"/>
                <a:gd name="T48" fmla="*/ 27 w 213"/>
                <a:gd name="T49" fmla="*/ 30 h 139"/>
                <a:gd name="T50" fmla="*/ 28 w 213"/>
                <a:gd name="T51" fmla="*/ 12 h 139"/>
                <a:gd name="T52" fmla="*/ 29 w 213"/>
                <a:gd name="T53" fmla="*/ 5 h 139"/>
                <a:gd name="T54" fmla="*/ 31 w 213"/>
                <a:gd name="T55" fmla="*/ 0 h 139"/>
                <a:gd name="T56" fmla="*/ 0 w 213"/>
                <a:gd name="T57" fmla="*/ 10 h 139"/>
                <a:gd name="T58" fmla="*/ 1 w 213"/>
                <a:gd name="T59" fmla="*/ 81 h 139"/>
                <a:gd name="T60" fmla="*/ 9 w 213"/>
                <a:gd name="T61" fmla="*/ 82 h 139"/>
                <a:gd name="T62" fmla="*/ 15 w 213"/>
                <a:gd name="T63" fmla="*/ 68 h 139"/>
                <a:gd name="T64" fmla="*/ 26 w 213"/>
                <a:gd name="T65" fmla="*/ 56 h 139"/>
                <a:gd name="T66" fmla="*/ 38 w 213"/>
                <a:gd name="T67" fmla="*/ 53 h 139"/>
                <a:gd name="T68" fmla="*/ 57 w 213"/>
                <a:gd name="T69" fmla="*/ 76 h 139"/>
                <a:gd name="T70" fmla="*/ 70 w 213"/>
                <a:gd name="T71" fmla="*/ 89 h 139"/>
                <a:gd name="T72" fmla="*/ 81 w 213"/>
                <a:gd name="T73" fmla="*/ 109 h 139"/>
                <a:gd name="T74" fmla="*/ 98 w 213"/>
                <a:gd name="T75" fmla="*/ 114 h 139"/>
                <a:gd name="T76" fmla="*/ 124 w 213"/>
                <a:gd name="T77" fmla="*/ 129 h 139"/>
                <a:gd name="T78" fmla="*/ 127 w 213"/>
                <a:gd name="T79" fmla="*/ 139 h 139"/>
                <a:gd name="T80" fmla="*/ 137 w 213"/>
                <a:gd name="T81" fmla="*/ 138 h 139"/>
                <a:gd name="T82" fmla="*/ 140 w 213"/>
                <a:gd name="T83" fmla="*/ 107 h 139"/>
                <a:gd name="T84" fmla="*/ 156 w 213"/>
                <a:gd name="T85" fmla="*/ 10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3" h="139">
                  <a:moveTo>
                    <a:pt x="156" y="101"/>
                  </a:moveTo>
                  <a:cubicBezTo>
                    <a:pt x="160" y="97"/>
                    <a:pt x="166" y="86"/>
                    <a:pt x="170" y="84"/>
                  </a:cubicBezTo>
                  <a:cubicBezTo>
                    <a:pt x="173" y="82"/>
                    <a:pt x="186" y="77"/>
                    <a:pt x="186" y="81"/>
                  </a:cubicBezTo>
                  <a:cubicBezTo>
                    <a:pt x="186" y="84"/>
                    <a:pt x="179" y="94"/>
                    <a:pt x="183" y="94"/>
                  </a:cubicBezTo>
                  <a:cubicBezTo>
                    <a:pt x="187" y="94"/>
                    <a:pt x="197" y="97"/>
                    <a:pt x="200" y="97"/>
                  </a:cubicBezTo>
                  <a:cubicBezTo>
                    <a:pt x="204" y="98"/>
                    <a:pt x="213" y="94"/>
                    <a:pt x="211" y="90"/>
                  </a:cubicBezTo>
                  <a:cubicBezTo>
                    <a:pt x="208" y="85"/>
                    <a:pt x="207" y="78"/>
                    <a:pt x="199" y="75"/>
                  </a:cubicBezTo>
                  <a:cubicBezTo>
                    <a:pt x="191" y="73"/>
                    <a:pt x="187" y="75"/>
                    <a:pt x="186" y="71"/>
                  </a:cubicBezTo>
                  <a:cubicBezTo>
                    <a:pt x="185" y="70"/>
                    <a:pt x="185" y="69"/>
                    <a:pt x="185" y="66"/>
                  </a:cubicBezTo>
                  <a:cubicBezTo>
                    <a:pt x="185" y="67"/>
                    <a:pt x="184" y="67"/>
                    <a:pt x="184" y="67"/>
                  </a:cubicBezTo>
                  <a:cubicBezTo>
                    <a:pt x="182" y="69"/>
                    <a:pt x="172" y="72"/>
                    <a:pt x="168" y="72"/>
                  </a:cubicBezTo>
                  <a:cubicBezTo>
                    <a:pt x="165" y="72"/>
                    <a:pt x="157" y="70"/>
                    <a:pt x="154" y="71"/>
                  </a:cubicBezTo>
                  <a:cubicBezTo>
                    <a:pt x="152" y="72"/>
                    <a:pt x="151" y="73"/>
                    <a:pt x="149" y="79"/>
                  </a:cubicBezTo>
                  <a:cubicBezTo>
                    <a:pt x="148" y="84"/>
                    <a:pt x="142" y="88"/>
                    <a:pt x="138" y="86"/>
                  </a:cubicBezTo>
                  <a:cubicBezTo>
                    <a:pt x="134" y="84"/>
                    <a:pt x="128" y="77"/>
                    <a:pt x="125" y="76"/>
                  </a:cubicBezTo>
                  <a:cubicBezTo>
                    <a:pt x="121" y="76"/>
                    <a:pt x="112" y="74"/>
                    <a:pt x="114" y="72"/>
                  </a:cubicBezTo>
                  <a:cubicBezTo>
                    <a:pt x="115" y="70"/>
                    <a:pt x="121" y="70"/>
                    <a:pt x="120" y="67"/>
                  </a:cubicBezTo>
                  <a:cubicBezTo>
                    <a:pt x="118" y="63"/>
                    <a:pt x="112" y="59"/>
                    <a:pt x="112" y="55"/>
                  </a:cubicBezTo>
                  <a:cubicBezTo>
                    <a:pt x="112" y="52"/>
                    <a:pt x="110" y="28"/>
                    <a:pt x="107" y="28"/>
                  </a:cubicBezTo>
                  <a:cubicBezTo>
                    <a:pt x="105" y="28"/>
                    <a:pt x="97" y="36"/>
                    <a:pt x="94" y="39"/>
                  </a:cubicBezTo>
                  <a:cubicBezTo>
                    <a:pt x="92" y="41"/>
                    <a:pt x="90" y="43"/>
                    <a:pt x="85" y="40"/>
                  </a:cubicBezTo>
                  <a:cubicBezTo>
                    <a:pt x="80" y="37"/>
                    <a:pt x="68" y="36"/>
                    <a:pt x="59" y="24"/>
                  </a:cubicBezTo>
                  <a:cubicBezTo>
                    <a:pt x="57" y="25"/>
                    <a:pt x="53" y="28"/>
                    <a:pt x="53" y="30"/>
                  </a:cubicBezTo>
                  <a:cubicBezTo>
                    <a:pt x="53" y="32"/>
                    <a:pt x="49" y="36"/>
                    <a:pt x="39" y="34"/>
                  </a:cubicBezTo>
                  <a:cubicBezTo>
                    <a:pt x="36" y="33"/>
                    <a:pt x="28" y="37"/>
                    <a:pt x="27" y="30"/>
                  </a:cubicBezTo>
                  <a:cubicBezTo>
                    <a:pt x="25" y="23"/>
                    <a:pt x="25" y="15"/>
                    <a:pt x="28" y="12"/>
                  </a:cubicBezTo>
                  <a:cubicBezTo>
                    <a:pt x="31" y="8"/>
                    <a:pt x="27" y="8"/>
                    <a:pt x="29" y="5"/>
                  </a:cubicBezTo>
                  <a:cubicBezTo>
                    <a:pt x="30" y="4"/>
                    <a:pt x="30" y="2"/>
                    <a:pt x="31" y="0"/>
                  </a:cubicBezTo>
                  <a:cubicBezTo>
                    <a:pt x="0" y="10"/>
                    <a:pt x="0" y="10"/>
                    <a:pt x="0" y="10"/>
                  </a:cubicBezTo>
                  <a:cubicBezTo>
                    <a:pt x="1" y="81"/>
                    <a:pt x="1" y="81"/>
                    <a:pt x="1" y="81"/>
                  </a:cubicBezTo>
                  <a:cubicBezTo>
                    <a:pt x="4" y="82"/>
                    <a:pt x="7" y="83"/>
                    <a:pt x="9" y="82"/>
                  </a:cubicBezTo>
                  <a:cubicBezTo>
                    <a:pt x="13" y="80"/>
                    <a:pt x="11" y="72"/>
                    <a:pt x="15" y="68"/>
                  </a:cubicBezTo>
                  <a:cubicBezTo>
                    <a:pt x="19" y="63"/>
                    <a:pt x="25" y="58"/>
                    <a:pt x="26" y="56"/>
                  </a:cubicBezTo>
                  <a:cubicBezTo>
                    <a:pt x="28" y="54"/>
                    <a:pt x="36" y="49"/>
                    <a:pt x="38" y="53"/>
                  </a:cubicBezTo>
                  <a:cubicBezTo>
                    <a:pt x="40" y="56"/>
                    <a:pt x="50" y="70"/>
                    <a:pt x="57" y="76"/>
                  </a:cubicBezTo>
                  <a:cubicBezTo>
                    <a:pt x="63" y="82"/>
                    <a:pt x="65" y="81"/>
                    <a:pt x="70" y="89"/>
                  </a:cubicBezTo>
                  <a:cubicBezTo>
                    <a:pt x="76" y="96"/>
                    <a:pt x="78" y="107"/>
                    <a:pt x="81" y="109"/>
                  </a:cubicBezTo>
                  <a:cubicBezTo>
                    <a:pt x="85" y="111"/>
                    <a:pt x="94" y="113"/>
                    <a:pt x="98" y="114"/>
                  </a:cubicBezTo>
                  <a:cubicBezTo>
                    <a:pt x="103" y="116"/>
                    <a:pt x="122" y="126"/>
                    <a:pt x="124" y="129"/>
                  </a:cubicBezTo>
                  <a:cubicBezTo>
                    <a:pt x="126" y="132"/>
                    <a:pt x="128" y="137"/>
                    <a:pt x="127" y="139"/>
                  </a:cubicBezTo>
                  <a:cubicBezTo>
                    <a:pt x="131" y="139"/>
                    <a:pt x="135" y="138"/>
                    <a:pt x="137" y="138"/>
                  </a:cubicBezTo>
                  <a:cubicBezTo>
                    <a:pt x="138" y="125"/>
                    <a:pt x="138" y="108"/>
                    <a:pt x="140" y="107"/>
                  </a:cubicBezTo>
                  <a:cubicBezTo>
                    <a:pt x="141" y="104"/>
                    <a:pt x="152" y="105"/>
                    <a:pt x="156" y="10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127"/>
            <p:cNvSpPr>
              <a:spLocks/>
            </p:cNvSpPr>
            <p:nvPr/>
          </p:nvSpPr>
          <p:spPr bwMode="auto">
            <a:xfrm>
              <a:off x="3599077" y="1822923"/>
              <a:ext cx="507593" cy="339831"/>
            </a:xfrm>
            <a:custGeom>
              <a:avLst/>
              <a:gdLst>
                <a:gd name="T0" fmla="*/ 62 w 104"/>
                <a:gd name="T1" fmla="*/ 32 h 70"/>
                <a:gd name="T2" fmla="*/ 65 w 104"/>
                <a:gd name="T3" fmla="*/ 20 h 70"/>
                <a:gd name="T4" fmla="*/ 63 w 104"/>
                <a:gd name="T5" fmla="*/ 20 h 70"/>
                <a:gd name="T6" fmla="*/ 46 w 104"/>
                <a:gd name="T7" fmla="*/ 17 h 70"/>
                <a:gd name="T8" fmla="*/ 49 w 104"/>
                <a:gd name="T9" fmla="*/ 4 h 70"/>
                <a:gd name="T10" fmla="*/ 33 w 104"/>
                <a:gd name="T11" fmla="*/ 7 h 70"/>
                <a:gd name="T12" fmla="*/ 19 w 104"/>
                <a:gd name="T13" fmla="*/ 24 h 70"/>
                <a:gd name="T14" fmla="*/ 3 w 104"/>
                <a:gd name="T15" fmla="*/ 30 h 70"/>
                <a:gd name="T16" fmla="*/ 0 w 104"/>
                <a:gd name="T17" fmla="*/ 61 h 70"/>
                <a:gd name="T18" fmla="*/ 3 w 104"/>
                <a:gd name="T19" fmla="*/ 61 h 70"/>
                <a:gd name="T20" fmla="*/ 15 w 104"/>
                <a:gd name="T21" fmla="*/ 65 h 70"/>
                <a:gd name="T22" fmla="*/ 23 w 104"/>
                <a:gd name="T23" fmla="*/ 63 h 70"/>
                <a:gd name="T24" fmla="*/ 38 w 104"/>
                <a:gd name="T25" fmla="*/ 61 h 70"/>
                <a:gd name="T26" fmla="*/ 42 w 104"/>
                <a:gd name="T27" fmla="*/ 53 h 70"/>
                <a:gd name="T28" fmla="*/ 55 w 104"/>
                <a:gd name="T29" fmla="*/ 47 h 70"/>
                <a:gd name="T30" fmla="*/ 57 w 104"/>
                <a:gd name="T31" fmla="*/ 67 h 70"/>
                <a:gd name="T32" fmla="*/ 67 w 104"/>
                <a:gd name="T33" fmla="*/ 68 h 70"/>
                <a:gd name="T34" fmla="*/ 82 w 104"/>
                <a:gd name="T35" fmla="*/ 65 h 70"/>
                <a:gd name="T36" fmla="*/ 95 w 104"/>
                <a:gd name="T37" fmla="*/ 64 h 70"/>
                <a:gd name="T38" fmla="*/ 95 w 104"/>
                <a:gd name="T39" fmla="*/ 64 h 70"/>
                <a:gd name="T40" fmla="*/ 101 w 104"/>
                <a:gd name="T41" fmla="*/ 60 h 70"/>
                <a:gd name="T42" fmla="*/ 102 w 104"/>
                <a:gd name="T43" fmla="*/ 47 h 70"/>
                <a:gd name="T44" fmla="*/ 90 w 104"/>
                <a:gd name="T45" fmla="*/ 36 h 70"/>
                <a:gd name="T46" fmla="*/ 87 w 104"/>
                <a:gd name="T47" fmla="*/ 31 h 70"/>
                <a:gd name="T48" fmla="*/ 62 w 104"/>
                <a:gd name="T49"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70">
                  <a:moveTo>
                    <a:pt x="62" y="32"/>
                  </a:moveTo>
                  <a:cubicBezTo>
                    <a:pt x="61" y="29"/>
                    <a:pt x="63" y="24"/>
                    <a:pt x="65" y="20"/>
                  </a:cubicBezTo>
                  <a:cubicBezTo>
                    <a:pt x="64" y="20"/>
                    <a:pt x="64" y="20"/>
                    <a:pt x="63" y="20"/>
                  </a:cubicBezTo>
                  <a:cubicBezTo>
                    <a:pt x="60" y="20"/>
                    <a:pt x="50" y="17"/>
                    <a:pt x="46" y="17"/>
                  </a:cubicBezTo>
                  <a:cubicBezTo>
                    <a:pt x="42" y="17"/>
                    <a:pt x="49" y="7"/>
                    <a:pt x="49" y="4"/>
                  </a:cubicBezTo>
                  <a:cubicBezTo>
                    <a:pt x="49" y="0"/>
                    <a:pt x="36" y="5"/>
                    <a:pt x="33" y="7"/>
                  </a:cubicBezTo>
                  <a:cubicBezTo>
                    <a:pt x="29" y="9"/>
                    <a:pt x="23" y="20"/>
                    <a:pt x="19" y="24"/>
                  </a:cubicBezTo>
                  <a:cubicBezTo>
                    <a:pt x="15" y="28"/>
                    <a:pt x="4" y="27"/>
                    <a:pt x="3" y="30"/>
                  </a:cubicBezTo>
                  <a:cubicBezTo>
                    <a:pt x="1" y="31"/>
                    <a:pt x="1" y="48"/>
                    <a:pt x="0" y="61"/>
                  </a:cubicBezTo>
                  <a:cubicBezTo>
                    <a:pt x="2" y="61"/>
                    <a:pt x="3" y="61"/>
                    <a:pt x="3" y="61"/>
                  </a:cubicBezTo>
                  <a:cubicBezTo>
                    <a:pt x="7" y="61"/>
                    <a:pt x="9" y="64"/>
                    <a:pt x="15" y="65"/>
                  </a:cubicBezTo>
                  <a:cubicBezTo>
                    <a:pt x="20" y="67"/>
                    <a:pt x="19" y="64"/>
                    <a:pt x="23" y="63"/>
                  </a:cubicBezTo>
                  <a:cubicBezTo>
                    <a:pt x="28" y="62"/>
                    <a:pt x="35" y="62"/>
                    <a:pt x="38" y="61"/>
                  </a:cubicBezTo>
                  <a:cubicBezTo>
                    <a:pt x="41" y="61"/>
                    <a:pt x="40" y="56"/>
                    <a:pt x="42" y="53"/>
                  </a:cubicBezTo>
                  <a:cubicBezTo>
                    <a:pt x="44" y="50"/>
                    <a:pt x="51" y="47"/>
                    <a:pt x="55" y="47"/>
                  </a:cubicBezTo>
                  <a:cubicBezTo>
                    <a:pt x="60" y="47"/>
                    <a:pt x="57" y="63"/>
                    <a:pt x="57" y="67"/>
                  </a:cubicBezTo>
                  <a:cubicBezTo>
                    <a:pt x="57" y="70"/>
                    <a:pt x="61" y="69"/>
                    <a:pt x="67" y="68"/>
                  </a:cubicBezTo>
                  <a:cubicBezTo>
                    <a:pt x="73" y="68"/>
                    <a:pt x="78" y="65"/>
                    <a:pt x="82" y="65"/>
                  </a:cubicBezTo>
                  <a:cubicBezTo>
                    <a:pt x="84" y="65"/>
                    <a:pt x="90" y="64"/>
                    <a:pt x="95" y="64"/>
                  </a:cubicBezTo>
                  <a:cubicBezTo>
                    <a:pt x="95" y="64"/>
                    <a:pt x="95" y="64"/>
                    <a:pt x="95" y="64"/>
                  </a:cubicBezTo>
                  <a:cubicBezTo>
                    <a:pt x="96" y="61"/>
                    <a:pt x="100" y="62"/>
                    <a:pt x="101" y="60"/>
                  </a:cubicBezTo>
                  <a:cubicBezTo>
                    <a:pt x="103" y="58"/>
                    <a:pt x="104" y="51"/>
                    <a:pt x="102" y="47"/>
                  </a:cubicBezTo>
                  <a:cubicBezTo>
                    <a:pt x="100" y="42"/>
                    <a:pt x="96" y="38"/>
                    <a:pt x="90" y="36"/>
                  </a:cubicBezTo>
                  <a:cubicBezTo>
                    <a:pt x="87" y="34"/>
                    <a:pt x="86" y="32"/>
                    <a:pt x="87" y="31"/>
                  </a:cubicBezTo>
                  <a:cubicBezTo>
                    <a:pt x="75" y="34"/>
                    <a:pt x="62" y="36"/>
                    <a:pt x="62" y="32"/>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28"/>
            <p:cNvSpPr>
              <a:spLocks noEditPoints="1"/>
            </p:cNvSpPr>
            <p:nvPr/>
          </p:nvSpPr>
          <p:spPr bwMode="auto">
            <a:xfrm>
              <a:off x="3831365" y="1646557"/>
              <a:ext cx="585023" cy="352734"/>
            </a:xfrm>
            <a:custGeom>
              <a:avLst/>
              <a:gdLst>
                <a:gd name="T0" fmla="*/ 111 w 120"/>
                <a:gd name="T1" fmla="*/ 13 h 72"/>
                <a:gd name="T2" fmla="*/ 71 w 120"/>
                <a:gd name="T3" fmla="*/ 3 h 72"/>
                <a:gd name="T4" fmla="*/ 44 w 120"/>
                <a:gd name="T5" fmla="*/ 1 h 72"/>
                <a:gd name="T6" fmla="*/ 20 w 120"/>
                <a:gd name="T7" fmla="*/ 10 h 72"/>
                <a:gd name="T8" fmla="*/ 4 w 120"/>
                <a:gd name="T9" fmla="*/ 15 h 72"/>
                <a:gd name="T10" fmla="*/ 0 w 120"/>
                <a:gd name="T11" fmla="*/ 25 h 72"/>
                <a:gd name="T12" fmla="*/ 1 w 120"/>
                <a:gd name="T13" fmla="*/ 30 h 72"/>
                <a:gd name="T14" fmla="*/ 14 w 120"/>
                <a:gd name="T15" fmla="*/ 34 h 72"/>
                <a:gd name="T16" fmla="*/ 26 w 120"/>
                <a:gd name="T17" fmla="*/ 49 h 72"/>
                <a:gd name="T18" fmla="*/ 17 w 120"/>
                <a:gd name="T19" fmla="*/ 56 h 72"/>
                <a:gd name="T20" fmla="*/ 14 w 120"/>
                <a:gd name="T21" fmla="*/ 68 h 72"/>
                <a:gd name="T22" fmla="*/ 39 w 120"/>
                <a:gd name="T23" fmla="*/ 67 h 72"/>
                <a:gd name="T24" fmla="*/ 40 w 120"/>
                <a:gd name="T25" fmla="*/ 65 h 72"/>
                <a:gd name="T26" fmla="*/ 48 w 120"/>
                <a:gd name="T27" fmla="*/ 56 h 72"/>
                <a:gd name="T28" fmla="*/ 56 w 120"/>
                <a:gd name="T29" fmla="*/ 53 h 72"/>
                <a:gd name="T30" fmla="*/ 62 w 120"/>
                <a:gd name="T31" fmla="*/ 51 h 72"/>
                <a:gd name="T32" fmla="*/ 72 w 120"/>
                <a:gd name="T33" fmla="*/ 54 h 72"/>
                <a:gd name="T34" fmla="*/ 81 w 120"/>
                <a:gd name="T35" fmla="*/ 44 h 72"/>
                <a:gd name="T36" fmla="*/ 96 w 120"/>
                <a:gd name="T37" fmla="*/ 38 h 72"/>
                <a:gd name="T38" fmla="*/ 112 w 120"/>
                <a:gd name="T39" fmla="*/ 27 h 72"/>
                <a:gd name="T40" fmla="*/ 120 w 120"/>
                <a:gd name="T41" fmla="*/ 20 h 72"/>
                <a:gd name="T42" fmla="*/ 120 w 120"/>
                <a:gd name="T43" fmla="*/ 15 h 72"/>
                <a:gd name="T44" fmla="*/ 111 w 120"/>
                <a:gd name="T45" fmla="*/ 13 h 72"/>
                <a:gd name="T46" fmla="*/ 97 w 120"/>
                <a:gd name="T47" fmla="*/ 16 h 72"/>
                <a:gd name="T48" fmla="*/ 85 w 120"/>
                <a:gd name="T49" fmla="*/ 21 h 72"/>
                <a:gd name="T50" fmla="*/ 74 w 120"/>
                <a:gd name="T51" fmla="*/ 18 h 72"/>
                <a:gd name="T52" fmla="*/ 97 w 120"/>
                <a:gd name="T53"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72">
                  <a:moveTo>
                    <a:pt x="111" y="13"/>
                  </a:moveTo>
                  <a:cubicBezTo>
                    <a:pt x="106" y="10"/>
                    <a:pt x="78" y="4"/>
                    <a:pt x="71" y="3"/>
                  </a:cubicBezTo>
                  <a:cubicBezTo>
                    <a:pt x="64" y="2"/>
                    <a:pt x="45" y="0"/>
                    <a:pt x="44" y="1"/>
                  </a:cubicBezTo>
                  <a:cubicBezTo>
                    <a:pt x="42" y="2"/>
                    <a:pt x="24" y="9"/>
                    <a:pt x="20" y="10"/>
                  </a:cubicBezTo>
                  <a:cubicBezTo>
                    <a:pt x="15" y="12"/>
                    <a:pt x="6" y="13"/>
                    <a:pt x="4" y="15"/>
                  </a:cubicBezTo>
                  <a:cubicBezTo>
                    <a:pt x="2" y="17"/>
                    <a:pt x="1" y="23"/>
                    <a:pt x="0" y="25"/>
                  </a:cubicBezTo>
                  <a:cubicBezTo>
                    <a:pt x="0" y="28"/>
                    <a:pt x="0" y="29"/>
                    <a:pt x="1" y="30"/>
                  </a:cubicBezTo>
                  <a:cubicBezTo>
                    <a:pt x="2" y="34"/>
                    <a:pt x="6" y="32"/>
                    <a:pt x="14" y="34"/>
                  </a:cubicBezTo>
                  <a:cubicBezTo>
                    <a:pt x="22" y="37"/>
                    <a:pt x="23" y="44"/>
                    <a:pt x="26" y="49"/>
                  </a:cubicBezTo>
                  <a:cubicBezTo>
                    <a:pt x="28" y="53"/>
                    <a:pt x="21" y="56"/>
                    <a:pt x="17" y="56"/>
                  </a:cubicBezTo>
                  <a:cubicBezTo>
                    <a:pt x="15" y="60"/>
                    <a:pt x="13" y="65"/>
                    <a:pt x="14" y="68"/>
                  </a:cubicBezTo>
                  <a:cubicBezTo>
                    <a:pt x="14" y="72"/>
                    <a:pt x="27" y="70"/>
                    <a:pt x="39" y="67"/>
                  </a:cubicBezTo>
                  <a:cubicBezTo>
                    <a:pt x="39" y="66"/>
                    <a:pt x="39" y="65"/>
                    <a:pt x="40" y="65"/>
                  </a:cubicBezTo>
                  <a:cubicBezTo>
                    <a:pt x="43" y="64"/>
                    <a:pt x="44" y="57"/>
                    <a:pt x="48" y="56"/>
                  </a:cubicBezTo>
                  <a:cubicBezTo>
                    <a:pt x="53" y="56"/>
                    <a:pt x="53" y="57"/>
                    <a:pt x="56" y="53"/>
                  </a:cubicBezTo>
                  <a:cubicBezTo>
                    <a:pt x="59" y="49"/>
                    <a:pt x="60" y="50"/>
                    <a:pt x="62" y="51"/>
                  </a:cubicBezTo>
                  <a:cubicBezTo>
                    <a:pt x="64" y="53"/>
                    <a:pt x="67" y="54"/>
                    <a:pt x="72" y="54"/>
                  </a:cubicBezTo>
                  <a:cubicBezTo>
                    <a:pt x="77" y="54"/>
                    <a:pt x="78" y="47"/>
                    <a:pt x="81" y="44"/>
                  </a:cubicBezTo>
                  <a:cubicBezTo>
                    <a:pt x="84" y="41"/>
                    <a:pt x="93" y="39"/>
                    <a:pt x="96" y="38"/>
                  </a:cubicBezTo>
                  <a:cubicBezTo>
                    <a:pt x="99" y="37"/>
                    <a:pt x="106" y="29"/>
                    <a:pt x="112" y="27"/>
                  </a:cubicBezTo>
                  <a:cubicBezTo>
                    <a:pt x="117" y="25"/>
                    <a:pt x="120" y="25"/>
                    <a:pt x="120" y="20"/>
                  </a:cubicBezTo>
                  <a:cubicBezTo>
                    <a:pt x="120" y="19"/>
                    <a:pt x="120" y="17"/>
                    <a:pt x="120" y="15"/>
                  </a:cubicBezTo>
                  <a:cubicBezTo>
                    <a:pt x="116" y="14"/>
                    <a:pt x="112" y="14"/>
                    <a:pt x="111" y="13"/>
                  </a:cubicBezTo>
                  <a:close/>
                  <a:moveTo>
                    <a:pt x="97" y="16"/>
                  </a:moveTo>
                  <a:cubicBezTo>
                    <a:pt x="94" y="19"/>
                    <a:pt x="91" y="21"/>
                    <a:pt x="85" y="21"/>
                  </a:cubicBezTo>
                  <a:cubicBezTo>
                    <a:pt x="79" y="21"/>
                    <a:pt x="68" y="20"/>
                    <a:pt x="74" y="18"/>
                  </a:cubicBezTo>
                  <a:cubicBezTo>
                    <a:pt x="80" y="15"/>
                    <a:pt x="99" y="14"/>
                    <a:pt x="97" y="16"/>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129"/>
            <p:cNvSpPr>
              <a:spLocks/>
            </p:cNvSpPr>
            <p:nvPr/>
          </p:nvSpPr>
          <p:spPr bwMode="auto">
            <a:xfrm>
              <a:off x="7246865" y="2042308"/>
              <a:ext cx="206479" cy="335528"/>
            </a:xfrm>
            <a:custGeom>
              <a:avLst/>
              <a:gdLst>
                <a:gd name="T0" fmla="*/ 3 w 43"/>
                <a:gd name="T1" fmla="*/ 15 h 69"/>
                <a:gd name="T2" fmla="*/ 6 w 43"/>
                <a:gd name="T3" fmla="*/ 16 h 69"/>
                <a:gd name="T4" fmla="*/ 10 w 43"/>
                <a:gd name="T5" fmla="*/ 27 h 69"/>
                <a:gd name="T6" fmla="*/ 3 w 43"/>
                <a:gd name="T7" fmla="*/ 27 h 69"/>
                <a:gd name="T8" fmla="*/ 7 w 43"/>
                <a:gd name="T9" fmla="*/ 42 h 69"/>
                <a:gd name="T10" fmla="*/ 2 w 43"/>
                <a:gd name="T11" fmla="*/ 56 h 69"/>
                <a:gd name="T12" fmla="*/ 6 w 43"/>
                <a:gd name="T13" fmla="*/ 68 h 69"/>
                <a:gd name="T14" fmla="*/ 19 w 43"/>
                <a:gd name="T15" fmla="*/ 60 h 69"/>
                <a:gd name="T16" fmla="*/ 30 w 43"/>
                <a:gd name="T17" fmla="*/ 60 h 69"/>
                <a:gd name="T18" fmla="*/ 40 w 43"/>
                <a:gd name="T19" fmla="*/ 50 h 69"/>
                <a:gd name="T20" fmla="*/ 39 w 43"/>
                <a:gd name="T21" fmla="*/ 35 h 69"/>
                <a:gd name="T22" fmla="*/ 36 w 43"/>
                <a:gd name="T23" fmla="*/ 13 h 69"/>
                <a:gd name="T24" fmla="*/ 29 w 43"/>
                <a:gd name="T25" fmla="*/ 0 h 69"/>
                <a:gd name="T26" fmla="*/ 21 w 43"/>
                <a:gd name="T27" fmla="*/ 4 h 69"/>
                <a:gd name="T28" fmla="*/ 3 w 43"/>
                <a:gd name="T29" fmla="*/ 1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9">
                  <a:moveTo>
                    <a:pt x="3" y="15"/>
                  </a:moveTo>
                  <a:cubicBezTo>
                    <a:pt x="5" y="15"/>
                    <a:pt x="6" y="15"/>
                    <a:pt x="6" y="16"/>
                  </a:cubicBezTo>
                  <a:cubicBezTo>
                    <a:pt x="8" y="17"/>
                    <a:pt x="11" y="24"/>
                    <a:pt x="10" y="27"/>
                  </a:cubicBezTo>
                  <a:cubicBezTo>
                    <a:pt x="9" y="29"/>
                    <a:pt x="6" y="25"/>
                    <a:pt x="3" y="27"/>
                  </a:cubicBezTo>
                  <a:cubicBezTo>
                    <a:pt x="1" y="28"/>
                    <a:pt x="6" y="40"/>
                    <a:pt x="7" y="42"/>
                  </a:cubicBezTo>
                  <a:cubicBezTo>
                    <a:pt x="8" y="45"/>
                    <a:pt x="3" y="52"/>
                    <a:pt x="2" y="56"/>
                  </a:cubicBezTo>
                  <a:cubicBezTo>
                    <a:pt x="0" y="60"/>
                    <a:pt x="3" y="67"/>
                    <a:pt x="6" y="68"/>
                  </a:cubicBezTo>
                  <a:cubicBezTo>
                    <a:pt x="9" y="69"/>
                    <a:pt x="16" y="61"/>
                    <a:pt x="19" y="60"/>
                  </a:cubicBezTo>
                  <a:cubicBezTo>
                    <a:pt x="22" y="59"/>
                    <a:pt x="27" y="60"/>
                    <a:pt x="30" y="60"/>
                  </a:cubicBezTo>
                  <a:cubicBezTo>
                    <a:pt x="32" y="60"/>
                    <a:pt x="37" y="54"/>
                    <a:pt x="40" y="50"/>
                  </a:cubicBezTo>
                  <a:cubicBezTo>
                    <a:pt x="43" y="46"/>
                    <a:pt x="40" y="40"/>
                    <a:pt x="39" y="35"/>
                  </a:cubicBezTo>
                  <a:cubicBezTo>
                    <a:pt x="37" y="30"/>
                    <a:pt x="37" y="17"/>
                    <a:pt x="36" y="13"/>
                  </a:cubicBezTo>
                  <a:cubicBezTo>
                    <a:pt x="35" y="11"/>
                    <a:pt x="33" y="5"/>
                    <a:pt x="29" y="0"/>
                  </a:cubicBezTo>
                  <a:cubicBezTo>
                    <a:pt x="26" y="2"/>
                    <a:pt x="23" y="4"/>
                    <a:pt x="21" y="4"/>
                  </a:cubicBezTo>
                  <a:cubicBezTo>
                    <a:pt x="17" y="4"/>
                    <a:pt x="10" y="9"/>
                    <a:pt x="3" y="1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39"/>
            <p:cNvSpPr>
              <a:spLocks/>
            </p:cNvSpPr>
            <p:nvPr/>
          </p:nvSpPr>
          <p:spPr bwMode="auto">
            <a:xfrm>
              <a:off x="4386275" y="4016757"/>
              <a:ext cx="141955" cy="249495"/>
            </a:xfrm>
            <a:custGeom>
              <a:avLst/>
              <a:gdLst>
                <a:gd name="T0" fmla="*/ 12 w 29"/>
                <a:gd name="T1" fmla="*/ 48 h 51"/>
                <a:gd name="T2" fmla="*/ 3 w 29"/>
                <a:gd name="T3" fmla="*/ 20 h 51"/>
                <a:gd name="T4" fmla="*/ 5 w 29"/>
                <a:gd name="T5" fmla="*/ 12 h 51"/>
                <a:gd name="T6" fmla="*/ 9 w 29"/>
                <a:gd name="T7" fmla="*/ 8 h 51"/>
                <a:gd name="T8" fmla="*/ 15 w 29"/>
                <a:gd name="T9" fmla="*/ 5 h 51"/>
                <a:gd name="T10" fmla="*/ 29 w 29"/>
                <a:gd name="T11" fmla="*/ 28 h 51"/>
                <a:gd name="T12" fmla="*/ 24 w 29"/>
                <a:gd name="T13" fmla="*/ 42 h 51"/>
                <a:gd name="T14" fmla="*/ 12 w 29"/>
                <a:gd name="T15" fmla="*/ 48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12" y="48"/>
                  </a:moveTo>
                  <a:cubicBezTo>
                    <a:pt x="3" y="51"/>
                    <a:pt x="0" y="28"/>
                    <a:pt x="3" y="20"/>
                  </a:cubicBezTo>
                  <a:cubicBezTo>
                    <a:pt x="6" y="12"/>
                    <a:pt x="7" y="16"/>
                    <a:pt x="5" y="12"/>
                  </a:cubicBezTo>
                  <a:cubicBezTo>
                    <a:pt x="3" y="8"/>
                    <a:pt x="5" y="11"/>
                    <a:pt x="9" y="8"/>
                  </a:cubicBezTo>
                  <a:cubicBezTo>
                    <a:pt x="12" y="5"/>
                    <a:pt x="8" y="0"/>
                    <a:pt x="15" y="5"/>
                  </a:cubicBezTo>
                  <a:cubicBezTo>
                    <a:pt x="21" y="10"/>
                    <a:pt x="29" y="23"/>
                    <a:pt x="29" y="28"/>
                  </a:cubicBezTo>
                  <a:cubicBezTo>
                    <a:pt x="29" y="34"/>
                    <a:pt x="27" y="42"/>
                    <a:pt x="24" y="42"/>
                  </a:cubicBezTo>
                  <a:cubicBezTo>
                    <a:pt x="20" y="43"/>
                    <a:pt x="17" y="47"/>
                    <a:pt x="12" y="48"/>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49"/>
            <p:cNvSpPr>
              <a:spLocks/>
            </p:cNvSpPr>
            <p:nvPr/>
          </p:nvSpPr>
          <p:spPr bwMode="auto">
            <a:xfrm>
              <a:off x="6175756" y="3337098"/>
              <a:ext cx="150559" cy="141955"/>
            </a:xfrm>
            <a:custGeom>
              <a:avLst/>
              <a:gdLst>
                <a:gd name="T0" fmla="*/ 3 w 31"/>
                <a:gd name="T1" fmla="*/ 26 h 29"/>
                <a:gd name="T2" fmla="*/ 4 w 31"/>
                <a:gd name="T3" fmla="*/ 11 h 29"/>
                <a:gd name="T4" fmla="*/ 18 w 31"/>
                <a:gd name="T5" fmla="*/ 3 h 29"/>
                <a:gd name="T6" fmla="*/ 28 w 31"/>
                <a:gd name="T7" fmla="*/ 4 h 29"/>
                <a:gd name="T8" fmla="*/ 27 w 31"/>
                <a:gd name="T9" fmla="*/ 13 h 29"/>
                <a:gd name="T10" fmla="*/ 23 w 31"/>
                <a:gd name="T11" fmla="*/ 21 h 29"/>
                <a:gd name="T12" fmla="*/ 3 w 31"/>
                <a:gd name="T13" fmla="*/ 26 h 29"/>
              </a:gdLst>
              <a:ahLst/>
              <a:cxnLst>
                <a:cxn ang="0">
                  <a:pos x="T0" y="T1"/>
                </a:cxn>
                <a:cxn ang="0">
                  <a:pos x="T2" y="T3"/>
                </a:cxn>
                <a:cxn ang="0">
                  <a:pos x="T4" y="T5"/>
                </a:cxn>
                <a:cxn ang="0">
                  <a:pos x="T6" y="T7"/>
                </a:cxn>
                <a:cxn ang="0">
                  <a:pos x="T8" y="T9"/>
                </a:cxn>
                <a:cxn ang="0">
                  <a:pos x="T10" y="T11"/>
                </a:cxn>
                <a:cxn ang="0">
                  <a:pos x="T12" y="T13"/>
                </a:cxn>
              </a:cxnLst>
              <a:rect l="0" t="0" r="r" b="b"/>
              <a:pathLst>
                <a:path w="31" h="29">
                  <a:moveTo>
                    <a:pt x="3" y="26"/>
                  </a:moveTo>
                  <a:cubicBezTo>
                    <a:pt x="0" y="24"/>
                    <a:pt x="0" y="14"/>
                    <a:pt x="4" y="11"/>
                  </a:cubicBezTo>
                  <a:cubicBezTo>
                    <a:pt x="8" y="9"/>
                    <a:pt x="13" y="5"/>
                    <a:pt x="18" y="3"/>
                  </a:cubicBezTo>
                  <a:cubicBezTo>
                    <a:pt x="23" y="2"/>
                    <a:pt x="24" y="0"/>
                    <a:pt x="28" y="4"/>
                  </a:cubicBezTo>
                  <a:cubicBezTo>
                    <a:pt x="31" y="8"/>
                    <a:pt x="28" y="12"/>
                    <a:pt x="27" y="13"/>
                  </a:cubicBezTo>
                  <a:cubicBezTo>
                    <a:pt x="25" y="14"/>
                    <a:pt x="25" y="20"/>
                    <a:pt x="23" y="21"/>
                  </a:cubicBezTo>
                  <a:cubicBezTo>
                    <a:pt x="22" y="22"/>
                    <a:pt x="13" y="29"/>
                    <a:pt x="3" y="26"/>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69"/>
            <p:cNvSpPr>
              <a:spLocks/>
            </p:cNvSpPr>
            <p:nvPr/>
          </p:nvSpPr>
          <p:spPr bwMode="auto">
            <a:xfrm>
              <a:off x="1456862" y="2253086"/>
              <a:ext cx="137652" cy="81732"/>
            </a:xfrm>
            <a:custGeom>
              <a:avLst/>
              <a:gdLst>
                <a:gd name="T0" fmla="*/ 22 w 28"/>
                <a:gd name="T1" fmla="*/ 13 h 16"/>
                <a:gd name="T2" fmla="*/ 1 w 28"/>
                <a:gd name="T3" fmla="*/ 13 h 16"/>
                <a:gd name="T4" fmla="*/ 9 w 28"/>
                <a:gd name="T5" fmla="*/ 7 h 16"/>
                <a:gd name="T6" fmla="*/ 27 w 28"/>
                <a:gd name="T7" fmla="*/ 1 h 16"/>
                <a:gd name="T8" fmla="*/ 22 w 28"/>
                <a:gd name="T9" fmla="*/ 13 h 16"/>
              </a:gdLst>
              <a:ahLst/>
              <a:cxnLst>
                <a:cxn ang="0">
                  <a:pos x="T0" y="T1"/>
                </a:cxn>
                <a:cxn ang="0">
                  <a:pos x="T2" y="T3"/>
                </a:cxn>
                <a:cxn ang="0">
                  <a:pos x="T4" y="T5"/>
                </a:cxn>
                <a:cxn ang="0">
                  <a:pos x="T6" y="T7"/>
                </a:cxn>
                <a:cxn ang="0">
                  <a:pos x="T8" y="T9"/>
                </a:cxn>
              </a:cxnLst>
              <a:rect l="0" t="0" r="r" b="b"/>
              <a:pathLst>
                <a:path w="28" h="16">
                  <a:moveTo>
                    <a:pt x="22" y="13"/>
                  </a:moveTo>
                  <a:cubicBezTo>
                    <a:pt x="18" y="14"/>
                    <a:pt x="0" y="16"/>
                    <a:pt x="1" y="13"/>
                  </a:cubicBezTo>
                  <a:cubicBezTo>
                    <a:pt x="2" y="9"/>
                    <a:pt x="2" y="8"/>
                    <a:pt x="9" y="7"/>
                  </a:cubicBezTo>
                  <a:cubicBezTo>
                    <a:pt x="16" y="6"/>
                    <a:pt x="28" y="0"/>
                    <a:pt x="27" y="1"/>
                  </a:cubicBezTo>
                  <a:cubicBezTo>
                    <a:pt x="25" y="2"/>
                    <a:pt x="24" y="13"/>
                    <a:pt x="22" y="13"/>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70"/>
            <p:cNvSpPr>
              <a:spLocks/>
            </p:cNvSpPr>
            <p:nvPr/>
          </p:nvSpPr>
          <p:spPr bwMode="auto">
            <a:xfrm>
              <a:off x="7122116" y="1689574"/>
              <a:ext cx="395751" cy="425863"/>
            </a:xfrm>
            <a:custGeom>
              <a:avLst/>
              <a:gdLst>
                <a:gd name="T0" fmla="*/ 74 w 81"/>
                <a:gd name="T1" fmla="*/ 0 h 87"/>
                <a:gd name="T2" fmla="*/ 62 w 81"/>
                <a:gd name="T3" fmla="*/ 11 h 87"/>
                <a:gd name="T4" fmla="*/ 53 w 81"/>
                <a:gd name="T5" fmla="*/ 12 h 87"/>
                <a:gd name="T6" fmla="*/ 49 w 81"/>
                <a:gd name="T7" fmla="*/ 23 h 87"/>
                <a:gd name="T8" fmla="*/ 38 w 81"/>
                <a:gd name="T9" fmla="*/ 21 h 87"/>
                <a:gd name="T10" fmla="*/ 33 w 81"/>
                <a:gd name="T11" fmla="*/ 26 h 87"/>
                <a:gd name="T12" fmla="*/ 17 w 81"/>
                <a:gd name="T13" fmla="*/ 38 h 87"/>
                <a:gd name="T14" fmla="*/ 6 w 81"/>
                <a:gd name="T15" fmla="*/ 43 h 87"/>
                <a:gd name="T16" fmla="*/ 0 w 81"/>
                <a:gd name="T17" fmla="*/ 54 h 87"/>
                <a:gd name="T18" fmla="*/ 5 w 81"/>
                <a:gd name="T19" fmla="*/ 55 h 87"/>
                <a:gd name="T20" fmla="*/ 14 w 81"/>
                <a:gd name="T21" fmla="*/ 57 h 87"/>
                <a:gd name="T22" fmla="*/ 13 w 81"/>
                <a:gd name="T23" fmla="*/ 68 h 87"/>
                <a:gd name="T24" fmla="*/ 7 w 81"/>
                <a:gd name="T25" fmla="*/ 80 h 87"/>
                <a:gd name="T26" fmla="*/ 28 w 81"/>
                <a:gd name="T27" fmla="*/ 87 h 87"/>
                <a:gd name="T28" fmla="*/ 46 w 81"/>
                <a:gd name="T29" fmla="*/ 76 h 87"/>
                <a:gd name="T30" fmla="*/ 54 w 81"/>
                <a:gd name="T31" fmla="*/ 72 h 87"/>
                <a:gd name="T32" fmla="*/ 47 w 81"/>
                <a:gd name="T33" fmla="*/ 65 h 87"/>
                <a:gd name="T34" fmla="*/ 44 w 81"/>
                <a:gd name="T35" fmla="*/ 54 h 87"/>
                <a:gd name="T36" fmla="*/ 56 w 81"/>
                <a:gd name="T37" fmla="*/ 47 h 87"/>
                <a:gd name="T38" fmla="*/ 71 w 81"/>
                <a:gd name="T39" fmla="*/ 27 h 87"/>
                <a:gd name="T40" fmla="*/ 80 w 81"/>
                <a:gd name="T41" fmla="*/ 9 h 87"/>
                <a:gd name="T42" fmla="*/ 81 w 81"/>
                <a:gd name="T43" fmla="*/ 8 h 87"/>
                <a:gd name="T44" fmla="*/ 79 w 81"/>
                <a:gd name="T45" fmla="*/ 0 h 87"/>
                <a:gd name="T46" fmla="*/ 74 w 81"/>
                <a:gd name="T4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 h="87">
                  <a:moveTo>
                    <a:pt x="74" y="0"/>
                  </a:moveTo>
                  <a:cubicBezTo>
                    <a:pt x="70" y="1"/>
                    <a:pt x="65" y="8"/>
                    <a:pt x="62" y="11"/>
                  </a:cubicBezTo>
                  <a:cubicBezTo>
                    <a:pt x="59" y="14"/>
                    <a:pt x="56" y="12"/>
                    <a:pt x="53" y="12"/>
                  </a:cubicBezTo>
                  <a:cubicBezTo>
                    <a:pt x="50" y="12"/>
                    <a:pt x="54" y="19"/>
                    <a:pt x="49" y="23"/>
                  </a:cubicBezTo>
                  <a:cubicBezTo>
                    <a:pt x="45" y="26"/>
                    <a:pt x="42" y="22"/>
                    <a:pt x="38" y="21"/>
                  </a:cubicBezTo>
                  <a:cubicBezTo>
                    <a:pt x="35" y="21"/>
                    <a:pt x="34" y="23"/>
                    <a:pt x="33" y="26"/>
                  </a:cubicBezTo>
                  <a:cubicBezTo>
                    <a:pt x="31" y="29"/>
                    <a:pt x="22" y="36"/>
                    <a:pt x="17" y="38"/>
                  </a:cubicBezTo>
                  <a:cubicBezTo>
                    <a:pt x="12" y="40"/>
                    <a:pt x="9" y="41"/>
                    <a:pt x="6" y="43"/>
                  </a:cubicBezTo>
                  <a:cubicBezTo>
                    <a:pt x="4" y="45"/>
                    <a:pt x="2" y="50"/>
                    <a:pt x="0" y="54"/>
                  </a:cubicBezTo>
                  <a:cubicBezTo>
                    <a:pt x="3" y="54"/>
                    <a:pt x="4" y="53"/>
                    <a:pt x="5" y="55"/>
                  </a:cubicBezTo>
                  <a:cubicBezTo>
                    <a:pt x="7" y="58"/>
                    <a:pt x="12" y="57"/>
                    <a:pt x="14" y="57"/>
                  </a:cubicBezTo>
                  <a:cubicBezTo>
                    <a:pt x="16" y="57"/>
                    <a:pt x="13" y="63"/>
                    <a:pt x="13" y="68"/>
                  </a:cubicBezTo>
                  <a:cubicBezTo>
                    <a:pt x="14" y="72"/>
                    <a:pt x="8" y="78"/>
                    <a:pt x="7" y="80"/>
                  </a:cubicBezTo>
                  <a:cubicBezTo>
                    <a:pt x="7" y="82"/>
                    <a:pt x="22" y="85"/>
                    <a:pt x="28" y="87"/>
                  </a:cubicBezTo>
                  <a:cubicBezTo>
                    <a:pt x="35" y="81"/>
                    <a:pt x="42" y="76"/>
                    <a:pt x="46" y="76"/>
                  </a:cubicBezTo>
                  <a:cubicBezTo>
                    <a:pt x="48" y="76"/>
                    <a:pt x="51" y="74"/>
                    <a:pt x="54" y="72"/>
                  </a:cubicBezTo>
                  <a:cubicBezTo>
                    <a:pt x="52" y="69"/>
                    <a:pt x="50" y="67"/>
                    <a:pt x="47" y="65"/>
                  </a:cubicBezTo>
                  <a:cubicBezTo>
                    <a:pt x="39" y="60"/>
                    <a:pt x="42" y="57"/>
                    <a:pt x="44" y="54"/>
                  </a:cubicBezTo>
                  <a:cubicBezTo>
                    <a:pt x="45" y="51"/>
                    <a:pt x="52" y="49"/>
                    <a:pt x="56" y="47"/>
                  </a:cubicBezTo>
                  <a:cubicBezTo>
                    <a:pt x="59" y="44"/>
                    <a:pt x="70" y="30"/>
                    <a:pt x="71" y="27"/>
                  </a:cubicBezTo>
                  <a:cubicBezTo>
                    <a:pt x="72" y="25"/>
                    <a:pt x="79" y="11"/>
                    <a:pt x="80" y="9"/>
                  </a:cubicBezTo>
                  <a:cubicBezTo>
                    <a:pt x="80" y="9"/>
                    <a:pt x="81" y="8"/>
                    <a:pt x="81" y="8"/>
                  </a:cubicBezTo>
                  <a:cubicBezTo>
                    <a:pt x="79" y="0"/>
                    <a:pt x="79" y="0"/>
                    <a:pt x="79" y="0"/>
                  </a:cubicBezTo>
                  <a:cubicBezTo>
                    <a:pt x="78" y="0"/>
                    <a:pt x="76" y="0"/>
                    <a:pt x="74" y="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71"/>
            <p:cNvSpPr>
              <a:spLocks/>
            </p:cNvSpPr>
            <p:nvPr/>
          </p:nvSpPr>
          <p:spPr bwMode="auto">
            <a:xfrm>
              <a:off x="1667640" y="2167054"/>
              <a:ext cx="434467" cy="344131"/>
            </a:xfrm>
            <a:custGeom>
              <a:avLst/>
              <a:gdLst>
                <a:gd name="T0" fmla="*/ 21 w 90"/>
                <a:gd name="T1" fmla="*/ 69 h 71"/>
                <a:gd name="T2" fmla="*/ 71 w 90"/>
                <a:gd name="T3" fmla="*/ 31 h 71"/>
                <a:gd name="T4" fmla="*/ 90 w 90"/>
                <a:gd name="T5" fmla="*/ 0 h 71"/>
                <a:gd name="T6" fmla="*/ 16 w 90"/>
                <a:gd name="T7" fmla="*/ 2 h 71"/>
                <a:gd name="T8" fmla="*/ 5 w 90"/>
                <a:gd name="T9" fmla="*/ 9 h 71"/>
                <a:gd name="T10" fmla="*/ 4 w 90"/>
                <a:gd name="T11" fmla="*/ 13 h 71"/>
                <a:gd name="T12" fmla="*/ 4 w 90"/>
                <a:gd name="T13" fmla="*/ 32 h 71"/>
                <a:gd name="T14" fmla="*/ 2 w 90"/>
                <a:gd name="T15" fmla="*/ 35 h 71"/>
                <a:gd name="T16" fmla="*/ 12 w 90"/>
                <a:gd name="T17" fmla="*/ 38 h 71"/>
                <a:gd name="T18" fmla="*/ 1 w 90"/>
                <a:gd name="T19" fmla="*/ 63 h 71"/>
                <a:gd name="T20" fmla="*/ 0 w 90"/>
                <a:gd name="T21" fmla="*/ 71 h 71"/>
                <a:gd name="T22" fmla="*/ 21 w 90"/>
                <a:gd name="T2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71">
                  <a:moveTo>
                    <a:pt x="21" y="69"/>
                  </a:moveTo>
                  <a:cubicBezTo>
                    <a:pt x="25" y="65"/>
                    <a:pt x="71" y="35"/>
                    <a:pt x="71" y="31"/>
                  </a:cubicBezTo>
                  <a:cubicBezTo>
                    <a:pt x="71" y="27"/>
                    <a:pt x="79" y="9"/>
                    <a:pt x="90" y="0"/>
                  </a:cubicBezTo>
                  <a:cubicBezTo>
                    <a:pt x="65" y="0"/>
                    <a:pt x="16" y="2"/>
                    <a:pt x="16" y="2"/>
                  </a:cubicBezTo>
                  <a:cubicBezTo>
                    <a:pt x="16" y="2"/>
                    <a:pt x="10" y="6"/>
                    <a:pt x="5" y="9"/>
                  </a:cubicBezTo>
                  <a:cubicBezTo>
                    <a:pt x="4" y="10"/>
                    <a:pt x="4" y="12"/>
                    <a:pt x="4" y="13"/>
                  </a:cubicBezTo>
                  <a:cubicBezTo>
                    <a:pt x="4" y="16"/>
                    <a:pt x="4" y="28"/>
                    <a:pt x="4" y="32"/>
                  </a:cubicBezTo>
                  <a:cubicBezTo>
                    <a:pt x="4" y="34"/>
                    <a:pt x="3" y="35"/>
                    <a:pt x="2" y="35"/>
                  </a:cubicBezTo>
                  <a:cubicBezTo>
                    <a:pt x="6" y="36"/>
                    <a:pt x="11" y="37"/>
                    <a:pt x="12" y="38"/>
                  </a:cubicBezTo>
                  <a:cubicBezTo>
                    <a:pt x="15" y="41"/>
                    <a:pt x="1" y="55"/>
                    <a:pt x="1" y="63"/>
                  </a:cubicBezTo>
                  <a:cubicBezTo>
                    <a:pt x="0" y="64"/>
                    <a:pt x="0" y="67"/>
                    <a:pt x="0" y="71"/>
                  </a:cubicBezTo>
                  <a:cubicBezTo>
                    <a:pt x="8" y="71"/>
                    <a:pt x="18" y="71"/>
                    <a:pt x="21" y="6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172"/>
            <p:cNvSpPr>
              <a:spLocks/>
            </p:cNvSpPr>
            <p:nvPr/>
          </p:nvSpPr>
          <p:spPr bwMode="auto">
            <a:xfrm>
              <a:off x="1048205" y="1754097"/>
              <a:ext cx="1230268" cy="477483"/>
            </a:xfrm>
            <a:custGeom>
              <a:avLst/>
              <a:gdLst>
                <a:gd name="T0" fmla="*/ 231 w 253"/>
                <a:gd name="T1" fmla="*/ 87 h 98"/>
                <a:gd name="T2" fmla="*/ 245 w 253"/>
                <a:gd name="T3" fmla="*/ 91 h 98"/>
                <a:gd name="T4" fmla="*/ 253 w 253"/>
                <a:gd name="T5" fmla="*/ 94 h 98"/>
                <a:gd name="T6" fmla="*/ 245 w 253"/>
                <a:gd name="T7" fmla="*/ 83 h 98"/>
                <a:gd name="T8" fmla="*/ 236 w 253"/>
                <a:gd name="T9" fmla="*/ 50 h 98"/>
                <a:gd name="T10" fmla="*/ 237 w 253"/>
                <a:gd name="T11" fmla="*/ 37 h 98"/>
                <a:gd name="T12" fmla="*/ 228 w 253"/>
                <a:gd name="T13" fmla="*/ 25 h 98"/>
                <a:gd name="T14" fmla="*/ 214 w 253"/>
                <a:gd name="T15" fmla="*/ 13 h 98"/>
                <a:gd name="T16" fmla="*/ 203 w 253"/>
                <a:gd name="T17" fmla="*/ 8 h 98"/>
                <a:gd name="T18" fmla="*/ 187 w 253"/>
                <a:gd name="T19" fmla="*/ 18 h 98"/>
                <a:gd name="T20" fmla="*/ 176 w 253"/>
                <a:gd name="T21" fmla="*/ 18 h 98"/>
                <a:gd name="T22" fmla="*/ 161 w 253"/>
                <a:gd name="T23" fmla="*/ 20 h 98"/>
                <a:gd name="T24" fmla="*/ 137 w 253"/>
                <a:gd name="T25" fmla="*/ 12 h 98"/>
                <a:gd name="T26" fmla="*/ 125 w 253"/>
                <a:gd name="T27" fmla="*/ 5 h 98"/>
                <a:gd name="T28" fmla="*/ 100 w 253"/>
                <a:gd name="T29" fmla="*/ 1 h 98"/>
                <a:gd name="T30" fmla="*/ 75 w 253"/>
                <a:gd name="T31" fmla="*/ 10 h 98"/>
                <a:gd name="T32" fmla="*/ 47 w 253"/>
                <a:gd name="T33" fmla="*/ 14 h 98"/>
                <a:gd name="T34" fmla="*/ 48 w 253"/>
                <a:gd name="T35" fmla="*/ 21 h 98"/>
                <a:gd name="T36" fmla="*/ 43 w 253"/>
                <a:gd name="T37" fmla="*/ 24 h 98"/>
                <a:gd name="T38" fmla="*/ 40 w 253"/>
                <a:gd name="T39" fmla="*/ 27 h 98"/>
                <a:gd name="T40" fmla="*/ 19 w 253"/>
                <a:gd name="T41" fmla="*/ 28 h 98"/>
                <a:gd name="T42" fmla="*/ 11 w 253"/>
                <a:gd name="T43" fmla="*/ 37 h 98"/>
                <a:gd name="T44" fmla="*/ 14 w 253"/>
                <a:gd name="T45" fmla="*/ 48 h 98"/>
                <a:gd name="T46" fmla="*/ 13 w 253"/>
                <a:gd name="T47" fmla="*/ 57 h 98"/>
                <a:gd name="T48" fmla="*/ 3 w 253"/>
                <a:gd name="T49" fmla="*/ 58 h 98"/>
                <a:gd name="T50" fmla="*/ 8 w 253"/>
                <a:gd name="T51" fmla="*/ 63 h 98"/>
                <a:gd name="T52" fmla="*/ 17 w 253"/>
                <a:gd name="T53" fmla="*/ 64 h 98"/>
                <a:gd name="T54" fmla="*/ 18 w 253"/>
                <a:gd name="T55" fmla="*/ 69 h 98"/>
                <a:gd name="T56" fmla="*/ 20 w 253"/>
                <a:gd name="T57" fmla="*/ 76 h 98"/>
                <a:gd name="T58" fmla="*/ 26 w 253"/>
                <a:gd name="T59" fmla="*/ 82 h 98"/>
                <a:gd name="T60" fmla="*/ 36 w 253"/>
                <a:gd name="T61" fmla="*/ 86 h 98"/>
                <a:gd name="T62" fmla="*/ 46 w 253"/>
                <a:gd name="T63" fmla="*/ 91 h 98"/>
                <a:gd name="T64" fmla="*/ 59 w 253"/>
                <a:gd name="T65" fmla="*/ 96 h 98"/>
                <a:gd name="T66" fmla="*/ 64 w 253"/>
                <a:gd name="T67" fmla="*/ 88 h 98"/>
                <a:gd name="T68" fmla="*/ 83 w 253"/>
                <a:gd name="T69" fmla="*/ 94 h 98"/>
                <a:gd name="T70" fmla="*/ 104 w 253"/>
                <a:gd name="T71" fmla="*/ 96 h 98"/>
                <a:gd name="T72" fmla="*/ 115 w 253"/>
                <a:gd name="T73" fmla="*/ 86 h 98"/>
                <a:gd name="T74" fmla="*/ 122 w 253"/>
                <a:gd name="T75" fmla="*/ 85 h 98"/>
                <a:gd name="T76" fmla="*/ 127 w 253"/>
                <a:gd name="T77" fmla="*/ 88 h 98"/>
                <a:gd name="T78" fmla="*/ 132 w 253"/>
                <a:gd name="T79" fmla="*/ 87 h 98"/>
                <a:gd name="T80" fmla="*/ 132 w 253"/>
                <a:gd name="T81" fmla="*/ 94 h 98"/>
                <a:gd name="T82" fmla="*/ 143 w 253"/>
                <a:gd name="T83" fmla="*/ 87 h 98"/>
                <a:gd name="T84" fmla="*/ 231 w 253"/>
                <a:gd name="T85" fmla="*/ 8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98">
                  <a:moveTo>
                    <a:pt x="231" y="87"/>
                  </a:moveTo>
                  <a:cubicBezTo>
                    <a:pt x="235" y="90"/>
                    <a:pt x="241" y="91"/>
                    <a:pt x="245" y="91"/>
                  </a:cubicBezTo>
                  <a:cubicBezTo>
                    <a:pt x="246" y="92"/>
                    <a:pt x="249" y="93"/>
                    <a:pt x="253" y="94"/>
                  </a:cubicBezTo>
                  <a:cubicBezTo>
                    <a:pt x="250" y="91"/>
                    <a:pt x="247" y="87"/>
                    <a:pt x="245" y="83"/>
                  </a:cubicBezTo>
                  <a:cubicBezTo>
                    <a:pt x="241" y="75"/>
                    <a:pt x="236" y="56"/>
                    <a:pt x="236" y="50"/>
                  </a:cubicBezTo>
                  <a:cubicBezTo>
                    <a:pt x="236" y="48"/>
                    <a:pt x="237" y="42"/>
                    <a:pt x="237" y="37"/>
                  </a:cubicBezTo>
                  <a:cubicBezTo>
                    <a:pt x="233" y="32"/>
                    <a:pt x="228" y="28"/>
                    <a:pt x="228" y="25"/>
                  </a:cubicBezTo>
                  <a:cubicBezTo>
                    <a:pt x="228" y="21"/>
                    <a:pt x="222" y="16"/>
                    <a:pt x="214" y="13"/>
                  </a:cubicBezTo>
                  <a:cubicBezTo>
                    <a:pt x="211" y="12"/>
                    <a:pt x="207" y="10"/>
                    <a:pt x="203" y="8"/>
                  </a:cubicBezTo>
                  <a:cubicBezTo>
                    <a:pt x="200" y="12"/>
                    <a:pt x="193" y="16"/>
                    <a:pt x="187" y="18"/>
                  </a:cubicBezTo>
                  <a:cubicBezTo>
                    <a:pt x="180" y="20"/>
                    <a:pt x="180" y="17"/>
                    <a:pt x="176" y="18"/>
                  </a:cubicBezTo>
                  <a:cubicBezTo>
                    <a:pt x="172" y="19"/>
                    <a:pt x="168" y="20"/>
                    <a:pt x="161" y="20"/>
                  </a:cubicBezTo>
                  <a:cubicBezTo>
                    <a:pt x="154" y="19"/>
                    <a:pt x="142" y="14"/>
                    <a:pt x="137" y="12"/>
                  </a:cubicBezTo>
                  <a:cubicBezTo>
                    <a:pt x="133" y="10"/>
                    <a:pt x="133" y="6"/>
                    <a:pt x="125" y="5"/>
                  </a:cubicBezTo>
                  <a:cubicBezTo>
                    <a:pt x="118" y="5"/>
                    <a:pt x="113" y="1"/>
                    <a:pt x="100" y="1"/>
                  </a:cubicBezTo>
                  <a:cubicBezTo>
                    <a:pt x="86" y="0"/>
                    <a:pt x="84" y="3"/>
                    <a:pt x="75" y="10"/>
                  </a:cubicBezTo>
                  <a:cubicBezTo>
                    <a:pt x="66" y="17"/>
                    <a:pt x="53" y="14"/>
                    <a:pt x="47" y="14"/>
                  </a:cubicBezTo>
                  <a:cubicBezTo>
                    <a:pt x="41" y="14"/>
                    <a:pt x="46" y="18"/>
                    <a:pt x="48" y="21"/>
                  </a:cubicBezTo>
                  <a:cubicBezTo>
                    <a:pt x="50" y="24"/>
                    <a:pt x="47" y="22"/>
                    <a:pt x="43" y="24"/>
                  </a:cubicBezTo>
                  <a:cubicBezTo>
                    <a:pt x="39" y="25"/>
                    <a:pt x="43" y="25"/>
                    <a:pt x="40" y="27"/>
                  </a:cubicBezTo>
                  <a:cubicBezTo>
                    <a:pt x="38" y="29"/>
                    <a:pt x="24" y="28"/>
                    <a:pt x="19" y="28"/>
                  </a:cubicBezTo>
                  <a:cubicBezTo>
                    <a:pt x="15" y="29"/>
                    <a:pt x="13" y="33"/>
                    <a:pt x="11" y="37"/>
                  </a:cubicBezTo>
                  <a:cubicBezTo>
                    <a:pt x="9" y="40"/>
                    <a:pt x="11" y="44"/>
                    <a:pt x="14" y="48"/>
                  </a:cubicBezTo>
                  <a:cubicBezTo>
                    <a:pt x="16" y="52"/>
                    <a:pt x="16" y="56"/>
                    <a:pt x="13" y="57"/>
                  </a:cubicBezTo>
                  <a:cubicBezTo>
                    <a:pt x="10" y="59"/>
                    <a:pt x="6" y="58"/>
                    <a:pt x="3" y="58"/>
                  </a:cubicBezTo>
                  <a:cubicBezTo>
                    <a:pt x="0" y="58"/>
                    <a:pt x="3" y="61"/>
                    <a:pt x="8" y="63"/>
                  </a:cubicBezTo>
                  <a:cubicBezTo>
                    <a:pt x="12" y="66"/>
                    <a:pt x="14" y="64"/>
                    <a:pt x="17" y="64"/>
                  </a:cubicBezTo>
                  <a:cubicBezTo>
                    <a:pt x="20" y="64"/>
                    <a:pt x="19" y="67"/>
                    <a:pt x="18" y="69"/>
                  </a:cubicBezTo>
                  <a:cubicBezTo>
                    <a:pt x="17" y="72"/>
                    <a:pt x="17" y="74"/>
                    <a:pt x="20" y="76"/>
                  </a:cubicBezTo>
                  <a:cubicBezTo>
                    <a:pt x="22" y="78"/>
                    <a:pt x="22" y="81"/>
                    <a:pt x="26" y="82"/>
                  </a:cubicBezTo>
                  <a:cubicBezTo>
                    <a:pt x="30" y="83"/>
                    <a:pt x="32" y="84"/>
                    <a:pt x="36" y="86"/>
                  </a:cubicBezTo>
                  <a:cubicBezTo>
                    <a:pt x="40" y="88"/>
                    <a:pt x="42" y="88"/>
                    <a:pt x="46" y="91"/>
                  </a:cubicBezTo>
                  <a:cubicBezTo>
                    <a:pt x="50" y="94"/>
                    <a:pt x="55" y="96"/>
                    <a:pt x="59" y="96"/>
                  </a:cubicBezTo>
                  <a:cubicBezTo>
                    <a:pt x="63" y="96"/>
                    <a:pt x="64" y="89"/>
                    <a:pt x="64" y="88"/>
                  </a:cubicBezTo>
                  <a:cubicBezTo>
                    <a:pt x="64" y="86"/>
                    <a:pt x="78" y="90"/>
                    <a:pt x="83" y="94"/>
                  </a:cubicBezTo>
                  <a:cubicBezTo>
                    <a:pt x="89" y="98"/>
                    <a:pt x="97" y="96"/>
                    <a:pt x="104" y="96"/>
                  </a:cubicBezTo>
                  <a:cubicBezTo>
                    <a:pt x="110" y="95"/>
                    <a:pt x="113" y="88"/>
                    <a:pt x="115" y="86"/>
                  </a:cubicBezTo>
                  <a:cubicBezTo>
                    <a:pt x="116" y="84"/>
                    <a:pt x="119" y="86"/>
                    <a:pt x="122" y="85"/>
                  </a:cubicBezTo>
                  <a:cubicBezTo>
                    <a:pt x="125" y="85"/>
                    <a:pt x="124" y="87"/>
                    <a:pt x="127" y="88"/>
                  </a:cubicBezTo>
                  <a:cubicBezTo>
                    <a:pt x="131" y="90"/>
                    <a:pt x="131" y="87"/>
                    <a:pt x="132" y="87"/>
                  </a:cubicBezTo>
                  <a:cubicBezTo>
                    <a:pt x="133" y="87"/>
                    <a:pt x="132" y="91"/>
                    <a:pt x="132" y="94"/>
                  </a:cubicBezTo>
                  <a:cubicBezTo>
                    <a:pt x="137" y="91"/>
                    <a:pt x="143" y="87"/>
                    <a:pt x="143" y="87"/>
                  </a:cubicBezTo>
                  <a:cubicBezTo>
                    <a:pt x="143" y="87"/>
                    <a:pt x="227" y="83"/>
                    <a:pt x="231" y="8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7"/>
            <p:cNvSpPr>
              <a:spLocks/>
            </p:cNvSpPr>
            <p:nvPr/>
          </p:nvSpPr>
          <p:spPr bwMode="auto">
            <a:xfrm>
              <a:off x="4962694" y="855056"/>
              <a:ext cx="1888420" cy="924853"/>
            </a:xfrm>
            <a:custGeom>
              <a:avLst/>
              <a:gdLst>
                <a:gd name="T0" fmla="*/ 15 w 388"/>
                <a:gd name="T1" fmla="*/ 67 h 190"/>
                <a:gd name="T2" fmla="*/ 12 w 388"/>
                <a:gd name="T3" fmla="*/ 78 h 190"/>
                <a:gd name="T4" fmla="*/ 38 w 388"/>
                <a:gd name="T5" fmla="*/ 100 h 190"/>
                <a:gd name="T6" fmla="*/ 44 w 388"/>
                <a:gd name="T7" fmla="*/ 134 h 190"/>
                <a:gd name="T8" fmla="*/ 65 w 388"/>
                <a:gd name="T9" fmla="*/ 141 h 190"/>
                <a:gd name="T10" fmla="*/ 75 w 388"/>
                <a:gd name="T11" fmla="*/ 147 h 190"/>
                <a:gd name="T12" fmla="*/ 70 w 388"/>
                <a:gd name="T13" fmla="*/ 157 h 190"/>
                <a:gd name="T14" fmla="*/ 82 w 388"/>
                <a:gd name="T15" fmla="*/ 173 h 190"/>
                <a:gd name="T16" fmla="*/ 117 w 388"/>
                <a:gd name="T17" fmla="*/ 170 h 190"/>
                <a:gd name="T18" fmla="*/ 136 w 388"/>
                <a:gd name="T19" fmla="*/ 172 h 190"/>
                <a:gd name="T20" fmla="*/ 154 w 388"/>
                <a:gd name="T21" fmla="*/ 176 h 190"/>
                <a:gd name="T22" fmla="*/ 177 w 388"/>
                <a:gd name="T23" fmla="*/ 188 h 190"/>
                <a:gd name="T24" fmla="*/ 235 w 388"/>
                <a:gd name="T25" fmla="*/ 173 h 190"/>
                <a:gd name="T26" fmla="*/ 259 w 388"/>
                <a:gd name="T27" fmla="*/ 168 h 190"/>
                <a:gd name="T28" fmla="*/ 302 w 388"/>
                <a:gd name="T29" fmla="*/ 121 h 190"/>
                <a:gd name="T30" fmla="*/ 312 w 388"/>
                <a:gd name="T31" fmla="*/ 113 h 190"/>
                <a:gd name="T32" fmla="*/ 325 w 388"/>
                <a:gd name="T33" fmla="*/ 130 h 190"/>
                <a:gd name="T34" fmla="*/ 361 w 388"/>
                <a:gd name="T35" fmla="*/ 109 h 190"/>
                <a:gd name="T36" fmla="*/ 382 w 388"/>
                <a:gd name="T37" fmla="*/ 106 h 190"/>
                <a:gd name="T38" fmla="*/ 386 w 388"/>
                <a:gd name="T39" fmla="*/ 87 h 190"/>
                <a:gd name="T40" fmla="*/ 368 w 388"/>
                <a:gd name="T41" fmla="*/ 80 h 190"/>
                <a:gd name="T42" fmla="*/ 350 w 388"/>
                <a:gd name="T43" fmla="*/ 87 h 190"/>
                <a:gd name="T44" fmla="*/ 341 w 388"/>
                <a:gd name="T45" fmla="*/ 68 h 190"/>
                <a:gd name="T46" fmla="*/ 347 w 388"/>
                <a:gd name="T47" fmla="*/ 44 h 190"/>
                <a:gd name="T48" fmla="*/ 342 w 388"/>
                <a:gd name="T49" fmla="*/ 43 h 190"/>
                <a:gd name="T50" fmla="*/ 324 w 388"/>
                <a:gd name="T51" fmla="*/ 39 h 190"/>
                <a:gd name="T52" fmla="*/ 314 w 388"/>
                <a:gd name="T53" fmla="*/ 39 h 190"/>
                <a:gd name="T54" fmla="*/ 285 w 388"/>
                <a:gd name="T55" fmla="*/ 51 h 190"/>
                <a:gd name="T56" fmla="*/ 273 w 388"/>
                <a:gd name="T57" fmla="*/ 56 h 190"/>
                <a:gd name="T58" fmla="*/ 254 w 388"/>
                <a:gd name="T59" fmla="*/ 52 h 190"/>
                <a:gd name="T60" fmla="*/ 234 w 388"/>
                <a:gd name="T61" fmla="*/ 43 h 190"/>
                <a:gd name="T62" fmla="*/ 222 w 388"/>
                <a:gd name="T63" fmla="*/ 36 h 190"/>
                <a:gd name="T64" fmla="*/ 208 w 388"/>
                <a:gd name="T65" fmla="*/ 33 h 190"/>
                <a:gd name="T66" fmla="*/ 183 w 388"/>
                <a:gd name="T67" fmla="*/ 36 h 190"/>
                <a:gd name="T68" fmla="*/ 164 w 388"/>
                <a:gd name="T69" fmla="*/ 19 h 190"/>
                <a:gd name="T70" fmla="*/ 149 w 388"/>
                <a:gd name="T71" fmla="*/ 9 h 190"/>
                <a:gd name="T72" fmla="*/ 133 w 388"/>
                <a:gd name="T73" fmla="*/ 3 h 190"/>
                <a:gd name="T74" fmla="*/ 127 w 388"/>
                <a:gd name="T75" fmla="*/ 2 h 190"/>
                <a:gd name="T76" fmla="*/ 125 w 388"/>
                <a:gd name="T77" fmla="*/ 9 h 190"/>
                <a:gd name="T78" fmla="*/ 115 w 388"/>
                <a:gd name="T79" fmla="*/ 26 h 190"/>
                <a:gd name="T80" fmla="*/ 116 w 388"/>
                <a:gd name="T81" fmla="*/ 31 h 190"/>
                <a:gd name="T82" fmla="*/ 101 w 388"/>
                <a:gd name="T83" fmla="*/ 43 h 190"/>
                <a:gd name="T84" fmla="*/ 80 w 388"/>
                <a:gd name="T85" fmla="*/ 29 h 190"/>
                <a:gd name="T86" fmla="*/ 67 w 388"/>
                <a:gd name="T87" fmla="*/ 24 h 190"/>
                <a:gd name="T88" fmla="*/ 53 w 388"/>
                <a:gd name="T89" fmla="*/ 21 h 190"/>
                <a:gd name="T90" fmla="*/ 29 w 388"/>
                <a:gd name="T91" fmla="*/ 27 h 190"/>
                <a:gd name="T92" fmla="*/ 7 w 388"/>
                <a:gd name="T93" fmla="*/ 31 h 190"/>
                <a:gd name="T94" fmla="*/ 5 w 388"/>
                <a:gd name="T95" fmla="*/ 48 h 190"/>
                <a:gd name="T96" fmla="*/ 0 w 388"/>
                <a:gd name="T97" fmla="*/ 51 h 190"/>
                <a:gd name="T98" fmla="*/ 0 w 388"/>
                <a:gd name="T99" fmla="*/ 56 h 190"/>
                <a:gd name="T100" fmla="*/ 15 w 388"/>
                <a:gd name="T101" fmla="*/ 6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 h="190">
                  <a:moveTo>
                    <a:pt x="15" y="67"/>
                  </a:moveTo>
                  <a:cubicBezTo>
                    <a:pt x="18" y="71"/>
                    <a:pt x="16" y="70"/>
                    <a:pt x="12" y="78"/>
                  </a:cubicBezTo>
                  <a:cubicBezTo>
                    <a:pt x="8" y="85"/>
                    <a:pt x="32" y="94"/>
                    <a:pt x="38" y="100"/>
                  </a:cubicBezTo>
                  <a:cubicBezTo>
                    <a:pt x="44" y="106"/>
                    <a:pt x="44" y="130"/>
                    <a:pt x="44" y="134"/>
                  </a:cubicBezTo>
                  <a:cubicBezTo>
                    <a:pt x="44" y="139"/>
                    <a:pt x="62" y="138"/>
                    <a:pt x="65" y="141"/>
                  </a:cubicBezTo>
                  <a:cubicBezTo>
                    <a:pt x="69" y="144"/>
                    <a:pt x="74" y="145"/>
                    <a:pt x="75" y="147"/>
                  </a:cubicBezTo>
                  <a:cubicBezTo>
                    <a:pt x="77" y="149"/>
                    <a:pt x="72" y="153"/>
                    <a:pt x="70" y="157"/>
                  </a:cubicBezTo>
                  <a:cubicBezTo>
                    <a:pt x="68" y="161"/>
                    <a:pt x="79" y="169"/>
                    <a:pt x="82" y="173"/>
                  </a:cubicBezTo>
                  <a:cubicBezTo>
                    <a:pt x="85" y="177"/>
                    <a:pt x="112" y="173"/>
                    <a:pt x="117" y="170"/>
                  </a:cubicBezTo>
                  <a:cubicBezTo>
                    <a:pt x="122" y="168"/>
                    <a:pt x="131" y="170"/>
                    <a:pt x="136" y="172"/>
                  </a:cubicBezTo>
                  <a:cubicBezTo>
                    <a:pt x="141" y="175"/>
                    <a:pt x="142" y="176"/>
                    <a:pt x="154" y="176"/>
                  </a:cubicBezTo>
                  <a:cubicBezTo>
                    <a:pt x="165" y="176"/>
                    <a:pt x="168" y="185"/>
                    <a:pt x="177" y="188"/>
                  </a:cubicBezTo>
                  <a:cubicBezTo>
                    <a:pt x="186" y="190"/>
                    <a:pt x="227" y="177"/>
                    <a:pt x="235" y="173"/>
                  </a:cubicBezTo>
                  <a:cubicBezTo>
                    <a:pt x="243" y="168"/>
                    <a:pt x="249" y="169"/>
                    <a:pt x="259" y="168"/>
                  </a:cubicBezTo>
                  <a:cubicBezTo>
                    <a:pt x="270" y="166"/>
                    <a:pt x="299" y="126"/>
                    <a:pt x="302" y="121"/>
                  </a:cubicBezTo>
                  <a:cubicBezTo>
                    <a:pt x="304" y="115"/>
                    <a:pt x="307" y="112"/>
                    <a:pt x="312" y="113"/>
                  </a:cubicBezTo>
                  <a:cubicBezTo>
                    <a:pt x="316" y="114"/>
                    <a:pt x="319" y="127"/>
                    <a:pt x="325" y="130"/>
                  </a:cubicBezTo>
                  <a:cubicBezTo>
                    <a:pt x="332" y="133"/>
                    <a:pt x="357" y="112"/>
                    <a:pt x="361" y="109"/>
                  </a:cubicBezTo>
                  <a:cubicBezTo>
                    <a:pt x="366" y="106"/>
                    <a:pt x="376" y="108"/>
                    <a:pt x="382" y="106"/>
                  </a:cubicBezTo>
                  <a:cubicBezTo>
                    <a:pt x="388" y="104"/>
                    <a:pt x="387" y="89"/>
                    <a:pt x="386" y="87"/>
                  </a:cubicBezTo>
                  <a:cubicBezTo>
                    <a:pt x="385" y="84"/>
                    <a:pt x="374" y="81"/>
                    <a:pt x="368" y="80"/>
                  </a:cubicBezTo>
                  <a:cubicBezTo>
                    <a:pt x="361" y="79"/>
                    <a:pt x="354" y="87"/>
                    <a:pt x="350" y="87"/>
                  </a:cubicBezTo>
                  <a:cubicBezTo>
                    <a:pt x="347" y="87"/>
                    <a:pt x="343" y="77"/>
                    <a:pt x="341" y="68"/>
                  </a:cubicBezTo>
                  <a:cubicBezTo>
                    <a:pt x="340" y="62"/>
                    <a:pt x="344" y="52"/>
                    <a:pt x="347" y="44"/>
                  </a:cubicBezTo>
                  <a:cubicBezTo>
                    <a:pt x="345" y="44"/>
                    <a:pt x="343" y="44"/>
                    <a:pt x="342" y="43"/>
                  </a:cubicBezTo>
                  <a:cubicBezTo>
                    <a:pt x="336" y="42"/>
                    <a:pt x="329" y="41"/>
                    <a:pt x="324" y="39"/>
                  </a:cubicBezTo>
                  <a:cubicBezTo>
                    <a:pt x="319" y="36"/>
                    <a:pt x="320" y="35"/>
                    <a:pt x="314" y="39"/>
                  </a:cubicBezTo>
                  <a:cubicBezTo>
                    <a:pt x="308" y="43"/>
                    <a:pt x="290" y="50"/>
                    <a:pt x="285" y="51"/>
                  </a:cubicBezTo>
                  <a:cubicBezTo>
                    <a:pt x="281" y="53"/>
                    <a:pt x="277" y="56"/>
                    <a:pt x="273" y="56"/>
                  </a:cubicBezTo>
                  <a:cubicBezTo>
                    <a:pt x="269" y="56"/>
                    <a:pt x="260" y="53"/>
                    <a:pt x="254" y="52"/>
                  </a:cubicBezTo>
                  <a:cubicBezTo>
                    <a:pt x="248" y="50"/>
                    <a:pt x="239" y="44"/>
                    <a:pt x="234" y="43"/>
                  </a:cubicBezTo>
                  <a:cubicBezTo>
                    <a:pt x="228" y="41"/>
                    <a:pt x="225" y="39"/>
                    <a:pt x="222" y="36"/>
                  </a:cubicBezTo>
                  <a:cubicBezTo>
                    <a:pt x="219" y="33"/>
                    <a:pt x="213" y="31"/>
                    <a:pt x="208" y="33"/>
                  </a:cubicBezTo>
                  <a:cubicBezTo>
                    <a:pt x="204" y="35"/>
                    <a:pt x="192" y="37"/>
                    <a:pt x="183" y="36"/>
                  </a:cubicBezTo>
                  <a:cubicBezTo>
                    <a:pt x="174" y="34"/>
                    <a:pt x="165" y="27"/>
                    <a:pt x="164" y="19"/>
                  </a:cubicBezTo>
                  <a:cubicBezTo>
                    <a:pt x="164" y="12"/>
                    <a:pt x="151" y="10"/>
                    <a:pt x="149" y="9"/>
                  </a:cubicBezTo>
                  <a:cubicBezTo>
                    <a:pt x="147" y="9"/>
                    <a:pt x="137" y="5"/>
                    <a:pt x="133" y="3"/>
                  </a:cubicBezTo>
                  <a:cubicBezTo>
                    <a:pt x="129" y="1"/>
                    <a:pt x="127" y="0"/>
                    <a:pt x="127" y="2"/>
                  </a:cubicBezTo>
                  <a:cubicBezTo>
                    <a:pt x="128" y="5"/>
                    <a:pt x="128" y="6"/>
                    <a:pt x="125" y="9"/>
                  </a:cubicBezTo>
                  <a:cubicBezTo>
                    <a:pt x="122" y="12"/>
                    <a:pt x="114" y="25"/>
                    <a:pt x="115" y="26"/>
                  </a:cubicBezTo>
                  <a:cubicBezTo>
                    <a:pt x="117" y="27"/>
                    <a:pt x="117" y="28"/>
                    <a:pt x="116" y="31"/>
                  </a:cubicBezTo>
                  <a:cubicBezTo>
                    <a:pt x="115" y="35"/>
                    <a:pt x="109" y="45"/>
                    <a:pt x="101" y="43"/>
                  </a:cubicBezTo>
                  <a:cubicBezTo>
                    <a:pt x="93" y="41"/>
                    <a:pt x="85" y="32"/>
                    <a:pt x="80" y="29"/>
                  </a:cubicBezTo>
                  <a:cubicBezTo>
                    <a:pt x="75" y="26"/>
                    <a:pt x="73" y="27"/>
                    <a:pt x="67" y="24"/>
                  </a:cubicBezTo>
                  <a:cubicBezTo>
                    <a:pt x="61" y="21"/>
                    <a:pt x="59" y="20"/>
                    <a:pt x="53" y="21"/>
                  </a:cubicBezTo>
                  <a:cubicBezTo>
                    <a:pt x="47" y="22"/>
                    <a:pt x="35" y="26"/>
                    <a:pt x="29" y="27"/>
                  </a:cubicBezTo>
                  <a:cubicBezTo>
                    <a:pt x="23" y="28"/>
                    <a:pt x="9" y="28"/>
                    <a:pt x="7" y="31"/>
                  </a:cubicBezTo>
                  <a:cubicBezTo>
                    <a:pt x="5" y="33"/>
                    <a:pt x="8" y="46"/>
                    <a:pt x="5" y="48"/>
                  </a:cubicBezTo>
                  <a:cubicBezTo>
                    <a:pt x="4" y="49"/>
                    <a:pt x="2" y="50"/>
                    <a:pt x="0" y="51"/>
                  </a:cubicBezTo>
                  <a:cubicBezTo>
                    <a:pt x="0" y="53"/>
                    <a:pt x="0" y="55"/>
                    <a:pt x="0" y="56"/>
                  </a:cubicBezTo>
                  <a:cubicBezTo>
                    <a:pt x="1" y="60"/>
                    <a:pt x="12" y="63"/>
                    <a:pt x="15" y="6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8"/>
            <p:cNvSpPr>
              <a:spLocks/>
            </p:cNvSpPr>
            <p:nvPr/>
          </p:nvSpPr>
          <p:spPr bwMode="auto">
            <a:xfrm>
              <a:off x="4012034" y="682991"/>
              <a:ext cx="3772537" cy="2641204"/>
            </a:xfrm>
            <a:custGeom>
              <a:avLst/>
              <a:gdLst>
                <a:gd name="T0" fmla="*/ 737 w 775"/>
                <a:gd name="T1" fmla="*/ 118 h 543"/>
                <a:gd name="T2" fmla="*/ 707 w 775"/>
                <a:gd name="T3" fmla="*/ 86 h 543"/>
                <a:gd name="T4" fmla="*/ 676 w 775"/>
                <a:gd name="T5" fmla="*/ 50 h 543"/>
                <a:gd name="T6" fmla="*/ 640 w 775"/>
                <a:gd name="T7" fmla="*/ 4 h 543"/>
                <a:gd name="T8" fmla="*/ 580 w 775"/>
                <a:gd name="T9" fmla="*/ 19 h 543"/>
                <a:gd name="T10" fmla="*/ 586 w 775"/>
                <a:gd name="T11" fmla="*/ 41 h 543"/>
                <a:gd name="T12" fmla="*/ 559 w 775"/>
                <a:gd name="T13" fmla="*/ 81 h 543"/>
                <a:gd name="T14" fmla="*/ 545 w 775"/>
                <a:gd name="T15" fmla="*/ 122 h 543"/>
                <a:gd name="T16" fmla="*/ 577 w 775"/>
                <a:gd name="T17" fmla="*/ 141 h 543"/>
                <a:gd name="T18" fmla="*/ 507 w 775"/>
                <a:gd name="T19" fmla="*/ 148 h 543"/>
                <a:gd name="T20" fmla="*/ 430 w 775"/>
                <a:gd name="T21" fmla="*/ 208 h 543"/>
                <a:gd name="T22" fmla="*/ 331 w 775"/>
                <a:gd name="T23" fmla="*/ 207 h 543"/>
                <a:gd name="T24" fmla="*/ 265 w 775"/>
                <a:gd name="T25" fmla="*/ 192 h 543"/>
                <a:gd name="T26" fmla="*/ 239 w 775"/>
                <a:gd name="T27" fmla="*/ 169 h 543"/>
                <a:gd name="T28" fmla="*/ 210 w 775"/>
                <a:gd name="T29" fmla="*/ 102 h 543"/>
                <a:gd name="T30" fmla="*/ 188 w 775"/>
                <a:gd name="T31" fmla="*/ 86 h 543"/>
                <a:gd name="T32" fmla="*/ 163 w 775"/>
                <a:gd name="T33" fmla="*/ 101 h 543"/>
                <a:gd name="T34" fmla="*/ 143 w 775"/>
                <a:gd name="T35" fmla="*/ 133 h 543"/>
                <a:gd name="T36" fmla="*/ 114 w 775"/>
                <a:gd name="T37" fmla="*/ 146 h 543"/>
                <a:gd name="T38" fmla="*/ 95 w 775"/>
                <a:gd name="T39" fmla="*/ 164 h 543"/>
                <a:gd name="T40" fmla="*/ 87 w 775"/>
                <a:gd name="T41" fmla="*/ 205 h 543"/>
                <a:gd name="T42" fmla="*/ 59 w 775"/>
                <a:gd name="T43" fmla="*/ 236 h 543"/>
                <a:gd name="T44" fmla="*/ 25 w 775"/>
                <a:gd name="T45" fmla="*/ 249 h 543"/>
                <a:gd name="T46" fmla="*/ 3 w 775"/>
                <a:gd name="T47" fmla="*/ 263 h 543"/>
                <a:gd name="T48" fmla="*/ 16 w 775"/>
                <a:gd name="T49" fmla="*/ 294 h 543"/>
                <a:gd name="T50" fmla="*/ 20 w 775"/>
                <a:gd name="T51" fmla="*/ 322 h 543"/>
                <a:gd name="T52" fmla="*/ 40 w 775"/>
                <a:gd name="T53" fmla="*/ 344 h 543"/>
                <a:gd name="T54" fmla="*/ 66 w 775"/>
                <a:gd name="T55" fmla="*/ 380 h 543"/>
                <a:gd name="T56" fmla="*/ 122 w 775"/>
                <a:gd name="T57" fmla="*/ 415 h 543"/>
                <a:gd name="T58" fmla="*/ 176 w 775"/>
                <a:gd name="T59" fmla="*/ 442 h 543"/>
                <a:gd name="T60" fmla="*/ 231 w 775"/>
                <a:gd name="T61" fmla="*/ 432 h 543"/>
                <a:gd name="T62" fmla="*/ 269 w 775"/>
                <a:gd name="T63" fmla="*/ 435 h 543"/>
                <a:gd name="T64" fmla="*/ 311 w 775"/>
                <a:gd name="T65" fmla="*/ 424 h 543"/>
                <a:gd name="T66" fmla="*/ 306 w 775"/>
                <a:gd name="T67" fmla="*/ 477 h 543"/>
                <a:gd name="T68" fmla="*/ 327 w 775"/>
                <a:gd name="T69" fmla="*/ 512 h 543"/>
                <a:gd name="T70" fmla="*/ 347 w 775"/>
                <a:gd name="T71" fmla="*/ 525 h 543"/>
                <a:gd name="T72" fmla="*/ 366 w 775"/>
                <a:gd name="T73" fmla="*/ 518 h 543"/>
                <a:gd name="T74" fmla="*/ 389 w 775"/>
                <a:gd name="T75" fmla="*/ 517 h 543"/>
                <a:gd name="T76" fmla="*/ 421 w 775"/>
                <a:gd name="T77" fmla="*/ 523 h 543"/>
                <a:gd name="T78" fmla="*/ 447 w 775"/>
                <a:gd name="T79" fmla="*/ 533 h 543"/>
                <a:gd name="T80" fmla="*/ 466 w 775"/>
                <a:gd name="T81" fmla="*/ 540 h 543"/>
                <a:gd name="T82" fmla="*/ 505 w 775"/>
                <a:gd name="T83" fmla="*/ 524 h 543"/>
                <a:gd name="T84" fmla="*/ 523 w 775"/>
                <a:gd name="T85" fmla="*/ 511 h 543"/>
                <a:gd name="T86" fmla="*/ 550 w 775"/>
                <a:gd name="T87" fmla="*/ 504 h 543"/>
                <a:gd name="T88" fmla="*/ 572 w 775"/>
                <a:gd name="T89" fmla="*/ 479 h 543"/>
                <a:gd name="T90" fmla="*/ 591 w 775"/>
                <a:gd name="T91" fmla="*/ 447 h 543"/>
                <a:gd name="T92" fmla="*/ 613 w 775"/>
                <a:gd name="T93" fmla="*/ 422 h 543"/>
                <a:gd name="T94" fmla="*/ 611 w 775"/>
                <a:gd name="T95" fmla="*/ 395 h 543"/>
                <a:gd name="T96" fmla="*/ 603 w 775"/>
                <a:gd name="T97" fmla="*/ 373 h 543"/>
                <a:gd name="T98" fmla="*/ 581 w 775"/>
                <a:gd name="T99" fmla="*/ 331 h 543"/>
                <a:gd name="T100" fmla="*/ 620 w 775"/>
                <a:gd name="T101" fmla="*/ 307 h 543"/>
                <a:gd name="T102" fmla="*/ 581 w 775"/>
                <a:gd name="T103" fmla="*/ 303 h 543"/>
                <a:gd name="T104" fmla="*/ 560 w 775"/>
                <a:gd name="T105" fmla="*/ 271 h 543"/>
                <a:gd name="T106" fmla="*/ 603 w 775"/>
                <a:gd name="T107" fmla="*/ 243 h 543"/>
                <a:gd name="T108" fmla="*/ 607 w 775"/>
                <a:gd name="T109" fmla="*/ 259 h 543"/>
                <a:gd name="T110" fmla="*/ 632 w 775"/>
                <a:gd name="T111" fmla="*/ 263 h 543"/>
                <a:gd name="T112" fmla="*/ 656 w 775"/>
                <a:gd name="T113" fmla="*/ 245 h 543"/>
                <a:gd name="T114" fmla="*/ 688 w 775"/>
                <a:gd name="T115" fmla="*/ 230 h 543"/>
                <a:gd name="T116" fmla="*/ 713 w 775"/>
                <a:gd name="T117" fmla="*/ 207 h 543"/>
                <a:gd name="T118" fmla="*/ 729 w 775"/>
                <a:gd name="T119" fmla="*/ 174 h 543"/>
                <a:gd name="T120" fmla="*/ 764 w 775"/>
                <a:gd name="T121" fmla="*/ 148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5" h="543">
                  <a:moveTo>
                    <a:pt x="772" y="107"/>
                  </a:moveTo>
                  <a:cubicBezTo>
                    <a:pt x="769" y="109"/>
                    <a:pt x="761" y="110"/>
                    <a:pt x="758" y="110"/>
                  </a:cubicBezTo>
                  <a:cubicBezTo>
                    <a:pt x="754" y="110"/>
                    <a:pt x="740" y="118"/>
                    <a:pt x="737" y="118"/>
                  </a:cubicBezTo>
                  <a:cubicBezTo>
                    <a:pt x="733" y="118"/>
                    <a:pt x="725" y="115"/>
                    <a:pt x="724" y="111"/>
                  </a:cubicBezTo>
                  <a:cubicBezTo>
                    <a:pt x="723" y="107"/>
                    <a:pt x="725" y="100"/>
                    <a:pt x="722" y="98"/>
                  </a:cubicBezTo>
                  <a:cubicBezTo>
                    <a:pt x="719" y="96"/>
                    <a:pt x="711" y="89"/>
                    <a:pt x="707" y="86"/>
                  </a:cubicBezTo>
                  <a:cubicBezTo>
                    <a:pt x="704" y="83"/>
                    <a:pt x="696" y="79"/>
                    <a:pt x="691" y="77"/>
                  </a:cubicBezTo>
                  <a:cubicBezTo>
                    <a:pt x="686" y="75"/>
                    <a:pt x="682" y="76"/>
                    <a:pt x="683" y="70"/>
                  </a:cubicBezTo>
                  <a:cubicBezTo>
                    <a:pt x="684" y="64"/>
                    <a:pt x="676" y="54"/>
                    <a:pt x="676" y="50"/>
                  </a:cubicBezTo>
                  <a:cubicBezTo>
                    <a:pt x="676" y="47"/>
                    <a:pt x="678" y="45"/>
                    <a:pt x="675" y="41"/>
                  </a:cubicBezTo>
                  <a:cubicBezTo>
                    <a:pt x="671" y="37"/>
                    <a:pt x="658" y="8"/>
                    <a:pt x="652" y="5"/>
                  </a:cubicBezTo>
                  <a:cubicBezTo>
                    <a:pt x="646" y="2"/>
                    <a:pt x="644" y="6"/>
                    <a:pt x="640" y="4"/>
                  </a:cubicBezTo>
                  <a:cubicBezTo>
                    <a:pt x="637" y="3"/>
                    <a:pt x="630" y="0"/>
                    <a:pt x="628" y="0"/>
                  </a:cubicBezTo>
                  <a:cubicBezTo>
                    <a:pt x="625" y="0"/>
                    <a:pt x="594" y="3"/>
                    <a:pt x="591" y="4"/>
                  </a:cubicBezTo>
                  <a:cubicBezTo>
                    <a:pt x="588" y="5"/>
                    <a:pt x="576" y="17"/>
                    <a:pt x="580" y="19"/>
                  </a:cubicBezTo>
                  <a:cubicBezTo>
                    <a:pt x="583" y="22"/>
                    <a:pt x="586" y="21"/>
                    <a:pt x="586" y="25"/>
                  </a:cubicBezTo>
                  <a:cubicBezTo>
                    <a:pt x="586" y="29"/>
                    <a:pt x="582" y="35"/>
                    <a:pt x="585" y="37"/>
                  </a:cubicBezTo>
                  <a:cubicBezTo>
                    <a:pt x="587" y="39"/>
                    <a:pt x="588" y="38"/>
                    <a:pt x="586" y="41"/>
                  </a:cubicBezTo>
                  <a:cubicBezTo>
                    <a:pt x="583" y="45"/>
                    <a:pt x="577" y="54"/>
                    <a:pt x="576" y="58"/>
                  </a:cubicBezTo>
                  <a:cubicBezTo>
                    <a:pt x="575" y="61"/>
                    <a:pt x="573" y="70"/>
                    <a:pt x="572" y="71"/>
                  </a:cubicBezTo>
                  <a:cubicBezTo>
                    <a:pt x="571" y="72"/>
                    <a:pt x="562" y="80"/>
                    <a:pt x="559" y="81"/>
                  </a:cubicBezTo>
                  <a:cubicBezTo>
                    <a:pt x="557" y="82"/>
                    <a:pt x="549" y="81"/>
                    <a:pt x="542" y="79"/>
                  </a:cubicBezTo>
                  <a:cubicBezTo>
                    <a:pt x="539" y="87"/>
                    <a:pt x="535" y="97"/>
                    <a:pt x="536" y="103"/>
                  </a:cubicBezTo>
                  <a:cubicBezTo>
                    <a:pt x="538" y="112"/>
                    <a:pt x="542" y="122"/>
                    <a:pt x="545" y="122"/>
                  </a:cubicBezTo>
                  <a:cubicBezTo>
                    <a:pt x="549" y="122"/>
                    <a:pt x="556" y="114"/>
                    <a:pt x="563" y="115"/>
                  </a:cubicBezTo>
                  <a:cubicBezTo>
                    <a:pt x="569" y="116"/>
                    <a:pt x="580" y="119"/>
                    <a:pt x="581" y="122"/>
                  </a:cubicBezTo>
                  <a:cubicBezTo>
                    <a:pt x="582" y="124"/>
                    <a:pt x="583" y="139"/>
                    <a:pt x="577" y="141"/>
                  </a:cubicBezTo>
                  <a:cubicBezTo>
                    <a:pt x="571" y="143"/>
                    <a:pt x="561" y="141"/>
                    <a:pt x="556" y="144"/>
                  </a:cubicBezTo>
                  <a:cubicBezTo>
                    <a:pt x="552" y="147"/>
                    <a:pt x="527" y="168"/>
                    <a:pt x="520" y="165"/>
                  </a:cubicBezTo>
                  <a:cubicBezTo>
                    <a:pt x="514" y="162"/>
                    <a:pt x="511" y="149"/>
                    <a:pt x="507" y="148"/>
                  </a:cubicBezTo>
                  <a:cubicBezTo>
                    <a:pt x="502" y="147"/>
                    <a:pt x="499" y="150"/>
                    <a:pt x="497" y="156"/>
                  </a:cubicBezTo>
                  <a:cubicBezTo>
                    <a:pt x="494" y="161"/>
                    <a:pt x="465" y="201"/>
                    <a:pt x="454" y="203"/>
                  </a:cubicBezTo>
                  <a:cubicBezTo>
                    <a:pt x="444" y="204"/>
                    <a:pt x="438" y="203"/>
                    <a:pt x="430" y="208"/>
                  </a:cubicBezTo>
                  <a:cubicBezTo>
                    <a:pt x="422" y="212"/>
                    <a:pt x="381" y="225"/>
                    <a:pt x="372" y="223"/>
                  </a:cubicBezTo>
                  <a:cubicBezTo>
                    <a:pt x="363" y="220"/>
                    <a:pt x="360" y="211"/>
                    <a:pt x="349" y="211"/>
                  </a:cubicBezTo>
                  <a:cubicBezTo>
                    <a:pt x="337" y="211"/>
                    <a:pt x="336" y="210"/>
                    <a:pt x="331" y="207"/>
                  </a:cubicBezTo>
                  <a:cubicBezTo>
                    <a:pt x="326" y="205"/>
                    <a:pt x="317" y="203"/>
                    <a:pt x="312" y="205"/>
                  </a:cubicBezTo>
                  <a:cubicBezTo>
                    <a:pt x="307" y="208"/>
                    <a:pt x="280" y="212"/>
                    <a:pt x="277" y="208"/>
                  </a:cubicBezTo>
                  <a:cubicBezTo>
                    <a:pt x="274" y="204"/>
                    <a:pt x="263" y="196"/>
                    <a:pt x="265" y="192"/>
                  </a:cubicBezTo>
                  <a:cubicBezTo>
                    <a:pt x="267" y="188"/>
                    <a:pt x="272" y="184"/>
                    <a:pt x="270" y="182"/>
                  </a:cubicBezTo>
                  <a:cubicBezTo>
                    <a:pt x="269" y="180"/>
                    <a:pt x="264" y="179"/>
                    <a:pt x="260" y="176"/>
                  </a:cubicBezTo>
                  <a:cubicBezTo>
                    <a:pt x="257" y="173"/>
                    <a:pt x="239" y="174"/>
                    <a:pt x="239" y="169"/>
                  </a:cubicBezTo>
                  <a:cubicBezTo>
                    <a:pt x="239" y="165"/>
                    <a:pt x="239" y="141"/>
                    <a:pt x="233" y="135"/>
                  </a:cubicBezTo>
                  <a:cubicBezTo>
                    <a:pt x="227" y="129"/>
                    <a:pt x="203" y="120"/>
                    <a:pt x="207" y="113"/>
                  </a:cubicBezTo>
                  <a:cubicBezTo>
                    <a:pt x="211" y="105"/>
                    <a:pt x="213" y="106"/>
                    <a:pt x="210" y="102"/>
                  </a:cubicBezTo>
                  <a:cubicBezTo>
                    <a:pt x="207" y="98"/>
                    <a:pt x="196" y="95"/>
                    <a:pt x="195" y="91"/>
                  </a:cubicBezTo>
                  <a:cubicBezTo>
                    <a:pt x="195" y="90"/>
                    <a:pt x="195" y="88"/>
                    <a:pt x="195" y="86"/>
                  </a:cubicBezTo>
                  <a:cubicBezTo>
                    <a:pt x="193" y="87"/>
                    <a:pt x="190" y="87"/>
                    <a:pt x="188" y="86"/>
                  </a:cubicBezTo>
                  <a:cubicBezTo>
                    <a:pt x="185" y="85"/>
                    <a:pt x="183" y="91"/>
                    <a:pt x="178" y="90"/>
                  </a:cubicBezTo>
                  <a:cubicBezTo>
                    <a:pt x="177" y="93"/>
                    <a:pt x="176" y="95"/>
                    <a:pt x="175" y="95"/>
                  </a:cubicBezTo>
                  <a:cubicBezTo>
                    <a:pt x="173" y="95"/>
                    <a:pt x="166" y="98"/>
                    <a:pt x="163" y="101"/>
                  </a:cubicBezTo>
                  <a:cubicBezTo>
                    <a:pt x="160" y="105"/>
                    <a:pt x="153" y="109"/>
                    <a:pt x="152" y="113"/>
                  </a:cubicBezTo>
                  <a:cubicBezTo>
                    <a:pt x="152" y="116"/>
                    <a:pt x="153" y="127"/>
                    <a:pt x="153" y="129"/>
                  </a:cubicBezTo>
                  <a:cubicBezTo>
                    <a:pt x="152" y="132"/>
                    <a:pt x="147" y="133"/>
                    <a:pt x="143" y="133"/>
                  </a:cubicBezTo>
                  <a:cubicBezTo>
                    <a:pt x="138" y="133"/>
                    <a:pt x="129" y="136"/>
                    <a:pt x="126" y="134"/>
                  </a:cubicBezTo>
                  <a:cubicBezTo>
                    <a:pt x="122" y="132"/>
                    <a:pt x="120" y="128"/>
                    <a:pt x="118" y="134"/>
                  </a:cubicBezTo>
                  <a:cubicBezTo>
                    <a:pt x="115" y="140"/>
                    <a:pt x="116" y="144"/>
                    <a:pt x="114" y="146"/>
                  </a:cubicBezTo>
                  <a:cubicBezTo>
                    <a:pt x="112" y="149"/>
                    <a:pt x="110" y="151"/>
                    <a:pt x="112" y="154"/>
                  </a:cubicBezTo>
                  <a:cubicBezTo>
                    <a:pt x="114" y="157"/>
                    <a:pt x="117" y="160"/>
                    <a:pt x="112" y="162"/>
                  </a:cubicBezTo>
                  <a:cubicBezTo>
                    <a:pt x="107" y="164"/>
                    <a:pt x="97" y="162"/>
                    <a:pt x="95" y="164"/>
                  </a:cubicBezTo>
                  <a:cubicBezTo>
                    <a:pt x="93" y="166"/>
                    <a:pt x="88" y="168"/>
                    <a:pt x="86" y="171"/>
                  </a:cubicBezTo>
                  <a:cubicBezTo>
                    <a:pt x="85" y="174"/>
                    <a:pt x="87" y="180"/>
                    <a:pt x="87" y="183"/>
                  </a:cubicBezTo>
                  <a:cubicBezTo>
                    <a:pt x="87" y="185"/>
                    <a:pt x="89" y="204"/>
                    <a:pt x="87" y="205"/>
                  </a:cubicBezTo>
                  <a:cubicBezTo>
                    <a:pt x="84" y="206"/>
                    <a:pt x="83" y="214"/>
                    <a:pt x="83" y="218"/>
                  </a:cubicBezTo>
                  <a:cubicBezTo>
                    <a:pt x="83" y="223"/>
                    <a:pt x="80" y="223"/>
                    <a:pt x="75" y="225"/>
                  </a:cubicBezTo>
                  <a:cubicBezTo>
                    <a:pt x="69" y="227"/>
                    <a:pt x="62" y="235"/>
                    <a:pt x="59" y="236"/>
                  </a:cubicBezTo>
                  <a:cubicBezTo>
                    <a:pt x="56" y="237"/>
                    <a:pt x="47" y="239"/>
                    <a:pt x="44" y="242"/>
                  </a:cubicBezTo>
                  <a:cubicBezTo>
                    <a:pt x="41" y="245"/>
                    <a:pt x="40" y="252"/>
                    <a:pt x="35" y="252"/>
                  </a:cubicBezTo>
                  <a:cubicBezTo>
                    <a:pt x="30" y="252"/>
                    <a:pt x="27" y="251"/>
                    <a:pt x="25" y="249"/>
                  </a:cubicBezTo>
                  <a:cubicBezTo>
                    <a:pt x="23" y="248"/>
                    <a:pt x="22" y="247"/>
                    <a:pt x="19" y="251"/>
                  </a:cubicBezTo>
                  <a:cubicBezTo>
                    <a:pt x="16" y="255"/>
                    <a:pt x="16" y="254"/>
                    <a:pt x="11" y="254"/>
                  </a:cubicBezTo>
                  <a:cubicBezTo>
                    <a:pt x="7" y="255"/>
                    <a:pt x="6" y="262"/>
                    <a:pt x="3" y="263"/>
                  </a:cubicBezTo>
                  <a:cubicBezTo>
                    <a:pt x="1" y="264"/>
                    <a:pt x="0" y="267"/>
                    <a:pt x="5" y="270"/>
                  </a:cubicBezTo>
                  <a:cubicBezTo>
                    <a:pt x="11" y="272"/>
                    <a:pt x="15" y="276"/>
                    <a:pt x="17" y="281"/>
                  </a:cubicBezTo>
                  <a:cubicBezTo>
                    <a:pt x="19" y="285"/>
                    <a:pt x="18" y="292"/>
                    <a:pt x="16" y="294"/>
                  </a:cubicBezTo>
                  <a:cubicBezTo>
                    <a:pt x="15" y="296"/>
                    <a:pt x="11" y="295"/>
                    <a:pt x="10" y="298"/>
                  </a:cubicBezTo>
                  <a:cubicBezTo>
                    <a:pt x="9" y="301"/>
                    <a:pt x="6" y="302"/>
                    <a:pt x="9" y="305"/>
                  </a:cubicBezTo>
                  <a:cubicBezTo>
                    <a:pt x="15" y="309"/>
                    <a:pt x="18" y="315"/>
                    <a:pt x="20" y="322"/>
                  </a:cubicBezTo>
                  <a:cubicBezTo>
                    <a:pt x="21" y="328"/>
                    <a:pt x="19" y="331"/>
                    <a:pt x="23" y="331"/>
                  </a:cubicBezTo>
                  <a:cubicBezTo>
                    <a:pt x="28" y="331"/>
                    <a:pt x="38" y="329"/>
                    <a:pt x="41" y="332"/>
                  </a:cubicBezTo>
                  <a:cubicBezTo>
                    <a:pt x="43" y="336"/>
                    <a:pt x="41" y="340"/>
                    <a:pt x="40" y="344"/>
                  </a:cubicBezTo>
                  <a:cubicBezTo>
                    <a:pt x="38" y="348"/>
                    <a:pt x="38" y="351"/>
                    <a:pt x="41" y="355"/>
                  </a:cubicBezTo>
                  <a:cubicBezTo>
                    <a:pt x="44" y="358"/>
                    <a:pt x="49" y="367"/>
                    <a:pt x="52" y="369"/>
                  </a:cubicBezTo>
                  <a:cubicBezTo>
                    <a:pt x="55" y="372"/>
                    <a:pt x="62" y="373"/>
                    <a:pt x="66" y="380"/>
                  </a:cubicBezTo>
                  <a:cubicBezTo>
                    <a:pt x="69" y="386"/>
                    <a:pt x="82" y="399"/>
                    <a:pt x="86" y="402"/>
                  </a:cubicBezTo>
                  <a:cubicBezTo>
                    <a:pt x="89" y="405"/>
                    <a:pt x="94" y="406"/>
                    <a:pt x="100" y="406"/>
                  </a:cubicBezTo>
                  <a:cubicBezTo>
                    <a:pt x="105" y="407"/>
                    <a:pt x="117" y="413"/>
                    <a:pt x="122" y="415"/>
                  </a:cubicBezTo>
                  <a:cubicBezTo>
                    <a:pt x="128" y="417"/>
                    <a:pt x="130" y="415"/>
                    <a:pt x="134" y="420"/>
                  </a:cubicBezTo>
                  <a:cubicBezTo>
                    <a:pt x="139" y="426"/>
                    <a:pt x="147" y="434"/>
                    <a:pt x="151" y="434"/>
                  </a:cubicBezTo>
                  <a:cubicBezTo>
                    <a:pt x="155" y="435"/>
                    <a:pt x="171" y="443"/>
                    <a:pt x="176" y="442"/>
                  </a:cubicBezTo>
                  <a:cubicBezTo>
                    <a:pt x="182" y="441"/>
                    <a:pt x="192" y="437"/>
                    <a:pt x="195" y="435"/>
                  </a:cubicBezTo>
                  <a:cubicBezTo>
                    <a:pt x="198" y="434"/>
                    <a:pt x="211" y="433"/>
                    <a:pt x="218" y="435"/>
                  </a:cubicBezTo>
                  <a:cubicBezTo>
                    <a:pt x="224" y="437"/>
                    <a:pt x="228" y="434"/>
                    <a:pt x="231" y="432"/>
                  </a:cubicBezTo>
                  <a:cubicBezTo>
                    <a:pt x="234" y="429"/>
                    <a:pt x="245" y="423"/>
                    <a:pt x="247" y="426"/>
                  </a:cubicBezTo>
                  <a:cubicBezTo>
                    <a:pt x="249" y="428"/>
                    <a:pt x="249" y="432"/>
                    <a:pt x="251" y="434"/>
                  </a:cubicBezTo>
                  <a:cubicBezTo>
                    <a:pt x="254" y="436"/>
                    <a:pt x="263" y="435"/>
                    <a:pt x="269" y="435"/>
                  </a:cubicBezTo>
                  <a:cubicBezTo>
                    <a:pt x="275" y="435"/>
                    <a:pt x="283" y="432"/>
                    <a:pt x="284" y="434"/>
                  </a:cubicBezTo>
                  <a:cubicBezTo>
                    <a:pt x="286" y="435"/>
                    <a:pt x="295" y="433"/>
                    <a:pt x="299" y="430"/>
                  </a:cubicBezTo>
                  <a:cubicBezTo>
                    <a:pt x="304" y="427"/>
                    <a:pt x="310" y="422"/>
                    <a:pt x="311" y="424"/>
                  </a:cubicBezTo>
                  <a:cubicBezTo>
                    <a:pt x="313" y="427"/>
                    <a:pt x="314" y="446"/>
                    <a:pt x="315" y="448"/>
                  </a:cubicBezTo>
                  <a:cubicBezTo>
                    <a:pt x="316" y="450"/>
                    <a:pt x="319" y="456"/>
                    <a:pt x="318" y="460"/>
                  </a:cubicBezTo>
                  <a:cubicBezTo>
                    <a:pt x="316" y="464"/>
                    <a:pt x="306" y="473"/>
                    <a:pt x="306" y="477"/>
                  </a:cubicBezTo>
                  <a:cubicBezTo>
                    <a:pt x="305" y="481"/>
                    <a:pt x="305" y="486"/>
                    <a:pt x="307" y="488"/>
                  </a:cubicBezTo>
                  <a:cubicBezTo>
                    <a:pt x="309" y="490"/>
                    <a:pt x="316" y="492"/>
                    <a:pt x="319" y="497"/>
                  </a:cubicBezTo>
                  <a:cubicBezTo>
                    <a:pt x="321" y="503"/>
                    <a:pt x="328" y="510"/>
                    <a:pt x="327" y="512"/>
                  </a:cubicBezTo>
                  <a:cubicBezTo>
                    <a:pt x="326" y="514"/>
                    <a:pt x="320" y="520"/>
                    <a:pt x="324" y="523"/>
                  </a:cubicBezTo>
                  <a:cubicBezTo>
                    <a:pt x="328" y="525"/>
                    <a:pt x="335" y="528"/>
                    <a:pt x="339" y="526"/>
                  </a:cubicBezTo>
                  <a:cubicBezTo>
                    <a:pt x="343" y="524"/>
                    <a:pt x="346" y="521"/>
                    <a:pt x="347" y="525"/>
                  </a:cubicBezTo>
                  <a:cubicBezTo>
                    <a:pt x="348" y="529"/>
                    <a:pt x="357" y="539"/>
                    <a:pt x="358" y="535"/>
                  </a:cubicBezTo>
                  <a:cubicBezTo>
                    <a:pt x="359" y="530"/>
                    <a:pt x="356" y="510"/>
                    <a:pt x="360" y="514"/>
                  </a:cubicBezTo>
                  <a:cubicBezTo>
                    <a:pt x="365" y="518"/>
                    <a:pt x="364" y="520"/>
                    <a:pt x="366" y="518"/>
                  </a:cubicBezTo>
                  <a:cubicBezTo>
                    <a:pt x="368" y="515"/>
                    <a:pt x="367" y="512"/>
                    <a:pt x="371" y="513"/>
                  </a:cubicBezTo>
                  <a:cubicBezTo>
                    <a:pt x="376" y="515"/>
                    <a:pt x="375" y="513"/>
                    <a:pt x="379" y="514"/>
                  </a:cubicBezTo>
                  <a:cubicBezTo>
                    <a:pt x="384" y="514"/>
                    <a:pt x="383" y="518"/>
                    <a:pt x="389" y="517"/>
                  </a:cubicBezTo>
                  <a:cubicBezTo>
                    <a:pt x="395" y="515"/>
                    <a:pt x="393" y="506"/>
                    <a:pt x="397" y="505"/>
                  </a:cubicBezTo>
                  <a:cubicBezTo>
                    <a:pt x="401" y="505"/>
                    <a:pt x="416" y="511"/>
                    <a:pt x="416" y="514"/>
                  </a:cubicBezTo>
                  <a:cubicBezTo>
                    <a:pt x="417" y="517"/>
                    <a:pt x="415" y="519"/>
                    <a:pt x="421" y="523"/>
                  </a:cubicBezTo>
                  <a:cubicBezTo>
                    <a:pt x="425" y="526"/>
                    <a:pt x="433" y="527"/>
                    <a:pt x="438" y="531"/>
                  </a:cubicBezTo>
                  <a:cubicBezTo>
                    <a:pt x="439" y="531"/>
                    <a:pt x="440" y="530"/>
                    <a:pt x="441" y="530"/>
                  </a:cubicBezTo>
                  <a:cubicBezTo>
                    <a:pt x="444" y="528"/>
                    <a:pt x="443" y="533"/>
                    <a:pt x="447" y="533"/>
                  </a:cubicBezTo>
                  <a:cubicBezTo>
                    <a:pt x="451" y="534"/>
                    <a:pt x="452" y="530"/>
                    <a:pt x="455" y="530"/>
                  </a:cubicBezTo>
                  <a:cubicBezTo>
                    <a:pt x="459" y="530"/>
                    <a:pt x="457" y="532"/>
                    <a:pt x="458" y="538"/>
                  </a:cubicBezTo>
                  <a:cubicBezTo>
                    <a:pt x="458" y="543"/>
                    <a:pt x="466" y="543"/>
                    <a:pt x="466" y="540"/>
                  </a:cubicBezTo>
                  <a:cubicBezTo>
                    <a:pt x="466" y="538"/>
                    <a:pt x="467" y="536"/>
                    <a:pt x="470" y="533"/>
                  </a:cubicBezTo>
                  <a:cubicBezTo>
                    <a:pt x="473" y="530"/>
                    <a:pt x="481" y="530"/>
                    <a:pt x="486" y="530"/>
                  </a:cubicBezTo>
                  <a:cubicBezTo>
                    <a:pt x="490" y="530"/>
                    <a:pt x="503" y="526"/>
                    <a:pt x="505" y="524"/>
                  </a:cubicBezTo>
                  <a:cubicBezTo>
                    <a:pt x="507" y="523"/>
                    <a:pt x="507" y="518"/>
                    <a:pt x="507" y="516"/>
                  </a:cubicBezTo>
                  <a:cubicBezTo>
                    <a:pt x="507" y="514"/>
                    <a:pt x="512" y="518"/>
                    <a:pt x="515" y="518"/>
                  </a:cubicBezTo>
                  <a:cubicBezTo>
                    <a:pt x="519" y="518"/>
                    <a:pt x="521" y="513"/>
                    <a:pt x="523" y="511"/>
                  </a:cubicBezTo>
                  <a:cubicBezTo>
                    <a:pt x="525" y="508"/>
                    <a:pt x="530" y="512"/>
                    <a:pt x="534" y="512"/>
                  </a:cubicBezTo>
                  <a:cubicBezTo>
                    <a:pt x="538" y="512"/>
                    <a:pt x="541" y="509"/>
                    <a:pt x="543" y="507"/>
                  </a:cubicBezTo>
                  <a:cubicBezTo>
                    <a:pt x="544" y="505"/>
                    <a:pt x="547" y="504"/>
                    <a:pt x="550" y="504"/>
                  </a:cubicBezTo>
                  <a:cubicBezTo>
                    <a:pt x="553" y="504"/>
                    <a:pt x="559" y="498"/>
                    <a:pt x="562" y="494"/>
                  </a:cubicBezTo>
                  <a:cubicBezTo>
                    <a:pt x="565" y="490"/>
                    <a:pt x="564" y="487"/>
                    <a:pt x="569" y="486"/>
                  </a:cubicBezTo>
                  <a:cubicBezTo>
                    <a:pt x="573" y="485"/>
                    <a:pt x="572" y="480"/>
                    <a:pt x="572" y="479"/>
                  </a:cubicBezTo>
                  <a:cubicBezTo>
                    <a:pt x="572" y="477"/>
                    <a:pt x="579" y="476"/>
                    <a:pt x="583" y="472"/>
                  </a:cubicBezTo>
                  <a:cubicBezTo>
                    <a:pt x="587" y="469"/>
                    <a:pt x="583" y="466"/>
                    <a:pt x="585" y="464"/>
                  </a:cubicBezTo>
                  <a:cubicBezTo>
                    <a:pt x="586" y="462"/>
                    <a:pt x="589" y="451"/>
                    <a:pt x="591" y="447"/>
                  </a:cubicBezTo>
                  <a:cubicBezTo>
                    <a:pt x="592" y="443"/>
                    <a:pt x="598" y="439"/>
                    <a:pt x="603" y="438"/>
                  </a:cubicBezTo>
                  <a:cubicBezTo>
                    <a:pt x="607" y="438"/>
                    <a:pt x="608" y="437"/>
                    <a:pt x="609" y="432"/>
                  </a:cubicBezTo>
                  <a:cubicBezTo>
                    <a:pt x="610" y="426"/>
                    <a:pt x="612" y="424"/>
                    <a:pt x="613" y="422"/>
                  </a:cubicBezTo>
                  <a:cubicBezTo>
                    <a:pt x="615" y="421"/>
                    <a:pt x="614" y="416"/>
                    <a:pt x="613" y="413"/>
                  </a:cubicBezTo>
                  <a:cubicBezTo>
                    <a:pt x="612" y="410"/>
                    <a:pt x="604" y="410"/>
                    <a:pt x="601" y="408"/>
                  </a:cubicBezTo>
                  <a:cubicBezTo>
                    <a:pt x="598" y="406"/>
                    <a:pt x="610" y="396"/>
                    <a:pt x="611" y="395"/>
                  </a:cubicBezTo>
                  <a:cubicBezTo>
                    <a:pt x="612" y="393"/>
                    <a:pt x="608" y="388"/>
                    <a:pt x="607" y="387"/>
                  </a:cubicBezTo>
                  <a:cubicBezTo>
                    <a:pt x="606" y="386"/>
                    <a:pt x="607" y="386"/>
                    <a:pt x="609" y="384"/>
                  </a:cubicBezTo>
                  <a:cubicBezTo>
                    <a:pt x="610" y="383"/>
                    <a:pt x="606" y="374"/>
                    <a:pt x="603" y="373"/>
                  </a:cubicBezTo>
                  <a:cubicBezTo>
                    <a:pt x="600" y="371"/>
                    <a:pt x="593" y="364"/>
                    <a:pt x="592" y="359"/>
                  </a:cubicBezTo>
                  <a:cubicBezTo>
                    <a:pt x="591" y="354"/>
                    <a:pt x="585" y="342"/>
                    <a:pt x="581" y="340"/>
                  </a:cubicBezTo>
                  <a:cubicBezTo>
                    <a:pt x="578" y="337"/>
                    <a:pt x="578" y="334"/>
                    <a:pt x="581" y="331"/>
                  </a:cubicBezTo>
                  <a:cubicBezTo>
                    <a:pt x="584" y="328"/>
                    <a:pt x="590" y="322"/>
                    <a:pt x="591" y="319"/>
                  </a:cubicBezTo>
                  <a:cubicBezTo>
                    <a:pt x="592" y="315"/>
                    <a:pt x="596" y="311"/>
                    <a:pt x="601" y="310"/>
                  </a:cubicBezTo>
                  <a:cubicBezTo>
                    <a:pt x="605" y="310"/>
                    <a:pt x="614" y="308"/>
                    <a:pt x="620" y="307"/>
                  </a:cubicBezTo>
                  <a:cubicBezTo>
                    <a:pt x="626" y="305"/>
                    <a:pt x="626" y="301"/>
                    <a:pt x="618" y="301"/>
                  </a:cubicBezTo>
                  <a:cubicBezTo>
                    <a:pt x="611" y="301"/>
                    <a:pt x="604" y="297"/>
                    <a:pt x="600" y="295"/>
                  </a:cubicBezTo>
                  <a:cubicBezTo>
                    <a:pt x="596" y="294"/>
                    <a:pt x="583" y="301"/>
                    <a:pt x="581" y="303"/>
                  </a:cubicBezTo>
                  <a:cubicBezTo>
                    <a:pt x="578" y="304"/>
                    <a:pt x="574" y="300"/>
                    <a:pt x="571" y="295"/>
                  </a:cubicBezTo>
                  <a:cubicBezTo>
                    <a:pt x="568" y="289"/>
                    <a:pt x="561" y="284"/>
                    <a:pt x="558" y="279"/>
                  </a:cubicBezTo>
                  <a:cubicBezTo>
                    <a:pt x="555" y="274"/>
                    <a:pt x="555" y="273"/>
                    <a:pt x="560" y="271"/>
                  </a:cubicBezTo>
                  <a:cubicBezTo>
                    <a:pt x="565" y="270"/>
                    <a:pt x="571" y="270"/>
                    <a:pt x="576" y="269"/>
                  </a:cubicBezTo>
                  <a:cubicBezTo>
                    <a:pt x="581" y="269"/>
                    <a:pt x="578" y="263"/>
                    <a:pt x="581" y="259"/>
                  </a:cubicBezTo>
                  <a:cubicBezTo>
                    <a:pt x="585" y="255"/>
                    <a:pt x="601" y="244"/>
                    <a:pt x="603" y="243"/>
                  </a:cubicBezTo>
                  <a:cubicBezTo>
                    <a:pt x="605" y="242"/>
                    <a:pt x="607" y="242"/>
                    <a:pt x="609" y="242"/>
                  </a:cubicBezTo>
                  <a:cubicBezTo>
                    <a:pt x="611" y="242"/>
                    <a:pt x="613" y="243"/>
                    <a:pt x="614" y="248"/>
                  </a:cubicBezTo>
                  <a:cubicBezTo>
                    <a:pt x="615" y="252"/>
                    <a:pt x="610" y="256"/>
                    <a:pt x="607" y="259"/>
                  </a:cubicBezTo>
                  <a:cubicBezTo>
                    <a:pt x="605" y="261"/>
                    <a:pt x="606" y="263"/>
                    <a:pt x="607" y="266"/>
                  </a:cubicBezTo>
                  <a:cubicBezTo>
                    <a:pt x="608" y="269"/>
                    <a:pt x="606" y="272"/>
                    <a:pt x="608" y="274"/>
                  </a:cubicBezTo>
                  <a:cubicBezTo>
                    <a:pt x="610" y="276"/>
                    <a:pt x="625" y="263"/>
                    <a:pt x="632" y="263"/>
                  </a:cubicBezTo>
                  <a:cubicBezTo>
                    <a:pt x="635" y="262"/>
                    <a:pt x="637" y="262"/>
                    <a:pt x="639" y="261"/>
                  </a:cubicBezTo>
                  <a:cubicBezTo>
                    <a:pt x="641" y="257"/>
                    <a:pt x="643" y="252"/>
                    <a:pt x="645" y="250"/>
                  </a:cubicBezTo>
                  <a:cubicBezTo>
                    <a:pt x="648" y="248"/>
                    <a:pt x="651" y="247"/>
                    <a:pt x="656" y="245"/>
                  </a:cubicBezTo>
                  <a:cubicBezTo>
                    <a:pt x="661" y="243"/>
                    <a:pt x="670" y="236"/>
                    <a:pt x="672" y="233"/>
                  </a:cubicBezTo>
                  <a:cubicBezTo>
                    <a:pt x="673" y="230"/>
                    <a:pt x="674" y="228"/>
                    <a:pt x="677" y="228"/>
                  </a:cubicBezTo>
                  <a:cubicBezTo>
                    <a:pt x="681" y="229"/>
                    <a:pt x="684" y="233"/>
                    <a:pt x="688" y="230"/>
                  </a:cubicBezTo>
                  <a:cubicBezTo>
                    <a:pt x="693" y="226"/>
                    <a:pt x="689" y="219"/>
                    <a:pt x="692" y="219"/>
                  </a:cubicBezTo>
                  <a:cubicBezTo>
                    <a:pt x="695" y="219"/>
                    <a:pt x="698" y="221"/>
                    <a:pt x="701" y="218"/>
                  </a:cubicBezTo>
                  <a:cubicBezTo>
                    <a:pt x="704" y="215"/>
                    <a:pt x="709" y="208"/>
                    <a:pt x="713" y="207"/>
                  </a:cubicBezTo>
                  <a:cubicBezTo>
                    <a:pt x="718" y="206"/>
                    <a:pt x="724" y="208"/>
                    <a:pt x="726" y="204"/>
                  </a:cubicBezTo>
                  <a:cubicBezTo>
                    <a:pt x="728" y="200"/>
                    <a:pt x="733" y="189"/>
                    <a:pt x="731" y="185"/>
                  </a:cubicBezTo>
                  <a:cubicBezTo>
                    <a:pt x="729" y="180"/>
                    <a:pt x="728" y="176"/>
                    <a:pt x="729" y="174"/>
                  </a:cubicBezTo>
                  <a:cubicBezTo>
                    <a:pt x="730" y="172"/>
                    <a:pt x="734" y="170"/>
                    <a:pt x="738" y="168"/>
                  </a:cubicBezTo>
                  <a:cubicBezTo>
                    <a:pt x="741" y="167"/>
                    <a:pt x="746" y="171"/>
                    <a:pt x="750" y="169"/>
                  </a:cubicBezTo>
                  <a:cubicBezTo>
                    <a:pt x="753" y="167"/>
                    <a:pt x="761" y="156"/>
                    <a:pt x="764" y="148"/>
                  </a:cubicBezTo>
                  <a:cubicBezTo>
                    <a:pt x="767" y="141"/>
                    <a:pt x="768" y="129"/>
                    <a:pt x="769" y="124"/>
                  </a:cubicBezTo>
                  <a:cubicBezTo>
                    <a:pt x="770" y="120"/>
                    <a:pt x="775" y="105"/>
                    <a:pt x="772" y="10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33"/>
            <p:cNvSpPr>
              <a:spLocks/>
            </p:cNvSpPr>
            <p:nvPr/>
          </p:nvSpPr>
          <p:spPr bwMode="auto">
            <a:xfrm>
              <a:off x="2588191" y="2911238"/>
              <a:ext cx="25810" cy="30113"/>
            </a:xfrm>
            <a:custGeom>
              <a:avLst/>
              <a:gdLst>
                <a:gd name="T0" fmla="*/ 5 w 6"/>
                <a:gd name="T1" fmla="*/ 4 h 6"/>
                <a:gd name="T2" fmla="*/ 2 w 6"/>
                <a:gd name="T3" fmla="*/ 2 h 6"/>
                <a:gd name="T4" fmla="*/ 5 w 6"/>
                <a:gd name="T5" fmla="*/ 4 h 6"/>
              </a:gdLst>
              <a:ahLst/>
              <a:cxnLst>
                <a:cxn ang="0">
                  <a:pos x="T0" y="T1"/>
                </a:cxn>
                <a:cxn ang="0">
                  <a:pos x="T2" y="T3"/>
                </a:cxn>
                <a:cxn ang="0">
                  <a:pos x="T4" y="T5"/>
                </a:cxn>
              </a:cxnLst>
              <a:rect l="0" t="0" r="r" b="b"/>
              <a:pathLst>
                <a:path w="6" h="6">
                  <a:moveTo>
                    <a:pt x="5" y="4"/>
                  </a:moveTo>
                  <a:cubicBezTo>
                    <a:pt x="4" y="6"/>
                    <a:pt x="0" y="4"/>
                    <a:pt x="2" y="2"/>
                  </a:cubicBezTo>
                  <a:cubicBezTo>
                    <a:pt x="3" y="0"/>
                    <a:pt x="6" y="3"/>
                    <a:pt x="5" y="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38"/>
            <p:cNvSpPr>
              <a:spLocks/>
            </p:cNvSpPr>
            <p:nvPr/>
          </p:nvSpPr>
          <p:spPr bwMode="auto">
            <a:xfrm>
              <a:off x="1734075" y="1273175"/>
              <a:ext cx="6338895" cy="534560"/>
            </a:xfrm>
            <a:custGeom>
              <a:avLst/>
              <a:gdLst/>
              <a:ahLst/>
              <a:cxnLst/>
              <a:rect l="l" t="t" r="r" b="b"/>
              <a:pathLst>
                <a:path w="6338895" h="534560">
                  <a:moveTo>
                    <a:pt x="6026263" y="0"/>
                  </a:moveTo>
                  <a:lnTo>
                    <a:pt x="6338895" y="0"/>
                  </a:lnTo>
                  <a:cubicBezTo>
                    <a:pt x="6334688" y="3835"/>
                    <a:pt x="6331655" y="9065"/>
                    <a:pt x="6328621" y="15135"/>
                  </a:cubicBezTo>
                  <a:cubicBezTo>
                    <a:pt x="6309151" y="44358"/>
                    <a:pt x="6270211" y="102804"/>
                    <a:pt x="6265344" y="122286"/>
                  </a:cubicBezTo>
                  <a:cubicBezTo>
                    <a:pt x="6260476" y="141768"/>
                    <a:pt x="6236139" y="195343"/>
                    <a:pt x="6206934" y="214825"/>
                  </a:cubicBezTo>
                  <a:cubicBezTo>
                    <a:pt x="6182597" y="234307"/>
                    <a:pt x="6163127" y="248918"/>
                    <a:pt x="6143657" y="263530"/>
                  </a:cubicBezTo>
                  <a:cubicBezTo>
                    <a:pt x="6129055" y="283012"/>
                    <a:pt x="6099850" y="321975"/>
                    <a:pt x="6090115" y="336587"/>
                  </a:cubicBezTo>
                  <a:cubicBezTo>
                    <a:pt x="6080380" y="346328"/>
                    <a:pt x="6041440" y="404774"/>
                    <a:pt x="6017103" y="414515"/>
                  </a:cubicBezTo>
                  <a:cubicBezTo>
                    <a:pt x="5992765" y="424255"/>
                    <a:pt x="5934356" y="448608"/>
                    <a:pt x="5910018" y="433996"/>
                  </a:cubicBezTo>
                  <a:cubicBezTo>
                    <a:pt x="5890548" y="414515"/>
                    <a:pt x="5871078" y="385292"/>
                    <a:pt x="5861343" y="395033"/>
                  </a:cubicBezTo>
                  <a:cubicBezTo>
                    <a:pt x="5851608" y="399903"/>
                    <a:pt x="5837006" y="433996"/>
                    <a:pt x="5832139" y="438867"/>
                  </a:cubicBezTo>
                  <a:cubicBezTo>
                    <a:pt x="5827271" y="438867"/>
                    <a:pt x="5798066" y="448608"/>
                    <a:pt x="5783464" y="458349"/>
                  </a:cubicBezTo>
                  <a:cubicBezTo>
                    <a:pt x="5783461" y="458338"/>
                    <a:pt x="5783298" y="457682"/>
                    <a:pt x="5773729" y="419385"/>
                  </a:cubicBezTo>
                  <a:cubicBezTo>
                    <a:pt x="5793199" y="414515"/>
                    <a:pt x="5807801" y="414515"/>
                    <a:pt x="5812669" y="404774"/>
                  </a:cubicBezTo>
                  <a:cubicBezTo>
                    <a:pt x="5822404" y="385292"/>
                    <a:pt x="5846741" y="331716"/>
                    <a:pt x="5837006" y="312234"/>
                  </a:cubicBezTo>
                  <a:cubicBezTo>
                    <a:pt x="5827271" y="287882"/>
                    <a:pt x="5822404" y="268400"/>
                    <a:pt x="5827271" y="258659"/>
                  </a:cubicBezTo>
                  <a:cubicBezTo>
                    <a:pt x="5832139" y="248918"/>
                    <a:pt x="5851608" y="239177"/>
                    <a:pt x="5871078" y="229436"/>
                  </a:cubicBezTo>
                  <a:cubicBezTo>
                    <a:pt x="5885681" y="224566"/>
                    <a:pt x="5910018" y="244048"/>
                    <a:pt x="5929488" y="234307"/>
                  </a:cubicBezTo>
                  <a:cubicBezTo>
                    <a:pt x="5944091" y="224566"/>
                    <a:pt x="5983030" y="170990"/>
                    <a:pt x="5997633" y="132027"/>
                  </a:cubicBezTo>
                  <a:cubicBezTo>
                    <a:pt x="6012235" y="97933"/>
                    <a:pt x="6017103" y="39487"/>
                    <a:pt x="6021970" y="15135"/>
                  </a:cubicBezTo>
                  <a:close/>
                  <a:moveTo>
                    <a:pt x="157628" y="0"/>
                  </a:moveTo>
                  <a:lnTo>
                    <a:pt x="727714" y="0"/>
                  </a:lnTo>
                  <a:cubicBezTo>
                    <a:pt x="733718" y="2161"/>
                    <a:pt x="735892" y="5929"/>
                    <a:pt x="735892" y="15135"/>
                  </a:cubicBezTo>
                  <a:cubicBezTo>
                    <a:pt x="735892" y="29746"/>
                    <a:pt x="721289" y="68710"/>
                    <a:pt x="726157" y="78451"/>
                  </a:cubicBezTo>
                  <a:cubicBezTo>
                    <a:pt x="731024" y="78451"/>
                    <a:pt x="740759" y="93063"/>
                    <a:pt x="750494" y="107674"/>
                  </a:cubicBezTo>
                  <a:cubicBezTo>
                    <a:pt x="731024" y="117415"/>
                    <a:pt x="711554" y="132027"/>
                    <a:pt x="706687" y="136897"/>
                  </a:cubicBezTo>
                  <a:cubicBezTo>
                    <a:pt x="696952" y="146638"/>
                    <a:pt x="692084" y="156379"/>
                    <a:pt x="682349" y="146638"/>
                  </a:cubicBezTo>
                  <a:cubicBezTo>
                    <a:pt x="672614" y="132027"/>
                    <a:pt x="653145" y="141768"/>
                    <a:pt x="643410" y="156379"/>
                  </a:cubicBezTo>
                  <a:cubicBezTo>
                    <a:pt x="638542" y="166120"/>
                    <a:pt x="638542" y="248918"/>
                    <a:pt x="619072" y="273271"/>
                  </a:cubicBezTo>
                  <a:lnTo>
                    <a:pt x="610402" y="283849"/>
                  </a:lnTo>
                  <a:cubicBezTo>
                    <a:pt x="609337" y="286208"/>
                    <a:pt x="609946" y="287578"/>
                    <a:pt x="611771" y="288491"/>
                  </a:cubicBezTo>
                  <a:lnTo>
                    <a:pt x="633675" y="292752"/>
                  </a:lnTo>
                  <a:cubicBezTo>
                    <a:pt x="648277" y="297623"/>
                    <a:pt x="667747" y="331716"/>
                    <a:pt x="672614" y="356069"/>
                  </a:cubicBezTo>
                  <a:cubicBezTo>
                    <a:pt x="677482" y="375551"/>
                    <a:pt x="682349" y="409644"/>
                    <a:pt x="692084" y="429126"/>
                  </a:cubicBezTo>
                  <a:cubicBezTo>
                    <a:pt x="696952" y="448608"/>
                    <a:pt x="750494" y="487572"/>
                    <a:pt x="760229" y="511924"/>
                  </a:cubicBezTo>
                  <a:cubicBezTo>
                    <a:pt x="726157" y="526536"/>
                    <a:pt x="701819" y="541147"/>
                    <a:pt x="682349" y="531406"/>
                  </a:cubicBezTo>
                  <a:cubicBezTo>
                    <a:pt x="662879" y="516795"/>
                    <a:pt x="609337" y="472960"/>
                    <a:pt x="570397" y="463219"/>
                  </a:cubicBezTo>
                  <a:cubicBezTo>
                    <a:pt x="531458" y="448608"/>
                    <a:pt x="390301" y="409644"/>
                    <a:pt x="356228" y="395033"/>
                  </a:cubicBezTo>
                  <a:cubicBezTo>
                    <a:pt x="317289" y="375551"/>
                    <a:pt x="273481" y="346328"/>
                    <a:pt x="254011" y="351198"/>
                  </a:cubicBezTo>
                  <a:cubicBezTo>
                    <a:pt x="244276" y="351198"/>
                    <a:pt x="219939" y="365810"/>
                    <a:pt x="200469" y="375551"/>
                  </a:cubicBezTo>
                  <a:lnTo>
                    <a:pt x="195602" y="370680"/>
                  </a:lnTo>
                  <a:cubicBezTo>
                    <a:pt x="176132" y="346328"/>
                    <a:pt x="132325" y="287882"/>
                    <a:pt x="112854" y="273271"/>
                  </a:cubicBezTo>
                  <a:cubicBezTo>
                    <a:pt x="88517" y="263530"/>
                    <a:pt x="69047" y="278141"/>
                    <a:pt x="44710" y="258659"/>
                  </a:cubicBezTo>
                  <a:cubicBezTo>
                    <a:pt x="20373" y="239177"/>
                    <a:pt x="-13700" y="219695"/>
                    <a:pt x="5770" y="209954"/>
                  </a:cubicBezTo>
                  <a:cubicBezTo>
                    <a:pt x="25240" y="205084"/>
                    <a:pt x="25240" y="214825"/>
                    <a:pt x="44710" y="200213"/>
                  </a:cubicBezTo>
                  <a:cubicBezTo>
                    <a:pt x="64180" y="185602"/>
                    <a:pt x="69047" y="132027"/>
                    <a:pt x="64180" y="112545"/>
                  </a:cubicBezTo>
                  <a:cubicBezTo>
                    <a:pt x="59312" y="88192"/>
                    <a:pt x="78782" y="93063"/>
                    <a:pt x="93385" y="83322"/>
                  </a:cubicBezTo>
                  <a:cubicBezTo>
                    <a:pt x="112855" y="73581"/>
                    <a:pt x="151794" y="49228"/>
                    <a:pt x="156662" y="39487"/>
                  </a:cubicBezTo>
                  <a:cubicBezTo>
                    <a:pt x="156662" y="29746"/>
                    <a:pt x="137192" y="24876"/>
                    <a:pt x="127457" y="29746"/>
                  </a:cubicBezTo>
                  <a:cubicBezTo>
                    <a:pt x="122590" y="29746"/>
                    <a:pt x="117722" y="34617"/>
                    <a:pt x="112854" y="34617"/>
                  </a:cubicBezTo>
                  <a:cubicBezTo>
                    <a:pt x="112855" y="24876"/>
                    <a:pt x="112855" y="15135"/>
                    <a:pt x="132324" y="1026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43"/>
            <p:cNvSpPr>
              <a:spLocks/>
            </p:cNvSpPr>
            <p:nvPr/>
          </p:nvSpPr>
          <p:spPr bwMode="auto">
            <a:xfrm>
              <a:off x="1577307" y="2455265"/>
              <a:ext cx="94636" cy="240892"/>
            </a:xfrm>
            <a:custGeom>
              <a:avLst/>
              <a:gdLst>
                <a:gd name="T0" fmla="*/ 11 w 19"/>
                <a:gd name="T1" fmla="*/ 24 h 50"/>
                <a:gd name="T2" fmla="*/ 18 w 19"/>
                <a:gd name="T3" fmla="*/ 15 h 50"/>
                <a:gd name="T4" fmla="*/ 19 w 19"/>
                <a:gd name="T5" fmla="*/ 4 h 50"/>
                <a:gd name="T6" fmla="*/ 19 w 19"/>
                <a:gd name="T7" fmla="*/ 2 h 50"/>
                <a:gd name="T8" fmla="*/ 11 w 19"/>
                <a:gd name="T9" fmla="*/ 0 h 50"/>
                <a:gd name="T10" fmla="*/ 7 w 19"/>
                <a:gd name="T11" fmla="*/ 8 h 50"/>
                <a:gd name="T12" fmla="*/ 0 w 19"/>
                <a:gd name="T13" fmla="*/ 25 h 50"/>
                <a:gd name="T14" fmla="*/ 9 w 19"/>
                <a:gd name="T15" fmla="*/ 39 h 50"/>
                <a:gd name="T16" fmla="*/ 10 w 19"/>
                <a:gd name="T17" fmla="*/ 50 h 50"/>
                <a:gd name="T18" fmla="*/ 16 w 19"/>
                <a:gd name="T19" fmla="*/ 37 h 50"/>
                <a:gd name="T20" fmla="*/ 17 w 19"/>
                <a:gd name="T21" fmla="*/ 34 h 50"/>
                <a:gd name="T22" fmla="*/ 11 w 19"/>
                <a:gd name="T23"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50">
                  <a:moveTo>
                    <a:pt x="11" y="24"/>
                  </a:moveTo>
                  <a:cubicBezTo>
                    <a:pt x="11" y="19"/>
                    <a:pt x="14" y="16"/>
                    <a:pt x="18" y="15"/>
                  </a:cubicBezTo>
                  <a:cubicBezTo>
                    <a:pt x="18" y="11"/>
                    <a:pt x="18" y="6"/>
                    <a:pt x="19" y="4"/>
                  </a:cubicBezTo>
                  <a:cubicBezTo>
                    <a:pt x="19" y="3"/>
                    <a:pt x="19" y="3"/>
                    <a:pt x="19" y="2"/>
                  </a:cubicBezTo>
                  <a:cubicBezTo>
                    <a:pt x="16" y="2"/>
                    <a:pt x="14" y="1"/>
                    <a:pt x="11" y="0"/>
                  </a:cubicBezTo>
                  <a:cubicBezTo>
                    <a:pt x="10" y="3"/>
                    <a:pt x="9" y="6"/>
                    <a:pt x="7" y="8"/>
                  </a:cubicBezTo>
                  <a:cubicBezTo>
                    <a:pt x="3" y="16"/>
                    <a:pt x="2" y="21"/>
                    <a:pt x="0" y="25"/>
                  </a:cubicBezTo>
                  <a:cubicBezTo>
                    <a:pt x="4" y="30"/>
                    <a:pt x="8" y="36"/>
                    <a:pt x="9" y="39"/>
                  </a:cubicBezTo>
                  <a:cubicBezTo>
                    <a:pt x="10" y="41"/>
                    <a:pt x="10" y="45"/>
                    <a:pt x="10" y="50"/>
                  </a:cubicBezTo>
                  <a:cubicBezTo>
                    <a:pt x="13" y="44"/>
                    <a:pt x="16" y="38"/>
                    <a:pt x="16" y="37"/>
                  </a:cubicBezTo>
                  <a:cubicBezTo>
                    <a:pt x="16" y="36"/>
                    <a:pt x="17" y="35"/>
                    <a:pt x="17" y="34"/>
                  </a:cubicBezTo>
                  <a:cubicBezTo>
                    <a:pt x="13" y="31"/>
                    <a:pt x="10" y="28"/>
                    <a:pt x="11" y="2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44"/>
            <p:cNvSpPr>
              <a:spLocks/>
            </p:cNvSpPr>
            <p:nvPr/>
          </p:nvSpPr>
          <p:spPr bwMode="auto">
            <a:xfrm>
              <a:off x="1628927" y="2528391"/>
              <a:ext cx="38716" cy="90336"/>
            </a:xfrm>
            <a:custGeom>
              <a:avLst/>
              <a:gdLst>
                <a:gd name="T0" fmla="*/ 1 w 8"/>
                <a:gd name="T1" fmla="*/ 9 h 19"/>
                <a:gd name="T2" fmla="*/ 7 w 8"/>
                <a:gd name="T3" fmla="*/ 19 h 19"/>
                <a:gd name="T4" fmla="*/ 8 w 8"/>
                <a:gd name="T5" fmla="*/ 0 h 19"/>
                <a:gd name="T6" fmla="*/ 1 w 8"/>
                <a:gd name="T7" fmla="*/ 9 h 19"/>
              </a:gdLst>
              <a:ahLst/>
              <a:cxnLst>
                <a:cxn ang="0">
                  <a:pos x="T0" y="T1"/>
                </a:cxn>
                <a:cxn ang="0">
                  <a:pos x="T2" y="T3"/>
                </a:cxn>
                <a:cxn ang="0">
                  <a:pos x="T4" y="T5"/>
                </a:cxn>
                <a:cxn ang="0">
                  <a:pos x="T6" y="T7"/>
                </a:cxn>
              </a:cxnLst>
              <a:rect l="0" t="0" r="r" b="b"/>
              <a:pathLst>
                <a:path w="8" h="19">
                  <a:moveTo>
                    <a:pt x="1" y="9"/>
                  </a:moveTo>
                  <a:cubicBezTo>
                    <a:pt x="0" y="13"/>
                    <a:pt x="3" y="16"/>
                    <a:pt x="7" y="19"/>
                  </a:cubicBezTo>
                  <a:cubicBezTo>
                    <a:pt x="7" y="15"/>
                    <a:pt x="8" y="7"/>
                    <a:pt x="8" y="0"/>
                  </a:cubicBezTo>
                  <a:cubicBezTo>
                    <a:pt x="4" y="1"/>
                    <a:pt x="1" y="4"/>
                    <a:pt x="1" y="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122"/>
            <p:cNvSpPr>
              <a:spLocks/>
            </p:cNvSpPr>
            <p:nvPr/>
          </p:nvSpPr>
          <p:spPr bwMode="auto">
            <a:xfrm>
              <a:off x="3685110" y="2313887"/>
              <a:ext cx="1785181" cy="1797939"/>
            </a:xfrm>
            <a:custGeom>
              <a:avLst/>
              <a:gdLst>
                <a:gd name="T0" fmla="*/ 351 w 366"/>
                <a:gd name="T1" fmla="*/ 93 h 365"/>
                <a:gd name="T2" fmla="*/ 318 w 366"/>
                <a:gd name="T3" fmla="*/ 93 h 365"/>
                <a:gd name="T4" fmla="*/ 298 w 366"/>
                <a:gd name="T5" fmla="*/ 91 h 365"/>
                <a:gd name="T6" fmla="*/ 298 w 366"/>
                <a:gd name="T7" fmla="*/ 105 h 365"/>
                <a:gd name="T8" fmla="*/ 273 w 366"/>
                <a:gd name="T9" fmla="*/ 116 h 365"/>
                <a:gd name="T10" fmla="*/ 264 w 366"/>
                <a:gd name="T11" fmla="*/ 94 h 365"/>
                <a:gd name="T12" fmla="*/ 255 w 366"/>
                <a:gd name="T13" fmla="*/ 97 h 365"/>
                <a:gd name="T14" fmla="*/ 226 w 366"/>
                <a:gd name="T15" fmla="*/ 114 h 365"/>
                <a:gd name="T16" fmla="*/ 199 w 366"/>
                <a:gd name="T17" fmla="*/ 103 h 365"/>
                <a:gd name="T18" fmla="*/ 177 w 366"/>
                <a:gd name="T19" fmla="*/ 99 h 365"/>
                <a:gd name="T20" fmla="*/ 160 w 366"/>
                <a:gd name="T21" fmla="*/ 64 h 365"/>
                <a:gd name="T22" fmla="*/ 133 w 366"/>
                <a:gd name="T23" fmla="*/ 39 h 365"/>
                <a:gd name="T24" fmla="*/ 108 w 366"/>
                <a:gd name="T25" fmla="*/ 14 h 365"/>
                <a:gd name="T26" fmla="*/ 108 w 366"/>
                <a:gd name="T27" fmla="*/ 0 h 365"/>
                <a:gd name="T28" fmla="*/ 86 w 366"/>
                <a:gd name="T29" fmla="*/ 21 h 365"/>
                <a:gd name="T30" fmla="*/ 88 w 366"/>
                <a:gd name="T31" fmla="*/ 49 h 365"/>
                <a:gd name="T32" fmla="*/ 52 w 366"/>
                <a:gd name="T33" fmla="*/ 90 h 365"/>
                <a:gd name="T34" fmla="*/ 31 w 366"/>
                <a:gd name="T35" fmla="*/ 113 h 365"/>
                <a:gd name="T36" fmla="*/ 6 w 366"/>
                <a:gd name="T37" fmla="*/ 150 h 365"/>
                <a:gd name="T38" fmla="*/ 1 w 366"/>
                <a:gd name="T39" fmla="*/ 155 h 365"/>
                <a:gd name="T40" fmla="*/ 23 w 366"/>
                <a:gd name="T41" fmla="*/ 171 h 365"/>
                <a:gd name="T42" fmla="*/ 6 w 366"/>
                <a:gd name="T43" fmla="*/ 174 h 365"/>
                <a:gd name="T44" fmla="*/ 44 w 366"/>
                <a:gd name="T45" fmla="*/ 196 h 365"/>
                <a:gd name="T46" fmla="*/ 53 w 366"/>
                <a:gd name="T47" fmla="*/ 192 h 365"/>
                <a:gd name="T48" fmla="*/ 60 w 366"/>
                <a:gd name="T49" fmla="*/ 238 h 365"/>
                <a:gd name="T50" fmla="*/ 80 w 366"/>
                <a:gd name="T51" fmla="*/ 295 h 365"/>
                <a:gd name="T52" fmla="*/ 106 w 366"/>
                <a:gd name="T53" fmla="*/ 353 h 365"/>
                <a:gd name="T54" fmla="*/ 125 w 366"/>
                <a:gd name="T55" fmla="*/ 354 h 365"/>
                <a:gd name="T56" fmla="*/ 139 w 366"/>
                <a:gd name="T57" fmla="*/ 342 h 365"/>
                <a:gd name="T58" fmla="*/ 144 w 366"/>
                <a:gd name="T59" fmla="*/ 318 h 365"/>
                <a:gd name="T60" fmla="*/ 154 w 366"/>
                <a:gd name="T61" fmla="*/ 285 h 365"/>
                <a:gd name="T62" fmla="*/ 164 w 366"/>
                <a:gd name="T63" fmla="*/ 261 h 365"/>
                <a:gd name="T64" fmla="*/ 181 w 366"/>
                <a:gd name="T65" fmla="*/ 243 h 365"/>
                <a:gd name="T66" fmla="*/ 232 w 366"/>
                <a:gd name="T67" fmla="*/ 209 h 365"/>
                <a:gd name="T68" fmla="*/ 237 w 366"/>
                <a:gd name="T69" fmla="*/ 189 h 365"/>
                <a:gd name="T70" fmla="*/ 259 w 366"/>
                <a:gd name="T71" fmla="*/ 187 h 365"/>
                <a:gd name="T72" fmla="*/ 265 w 366"/>
                <a:gd name="T73" fmla="*/ 175 h 365"/>
                <a:gd name="T74" fmla="*/ 260 w 366"/>
                <a:gd name="T75" fmla="*/ 141 h 365"/>
                <a:gd name="T76" fmla="*/ 260 w 366"/>
                <a:gd name="T77" fmla="*/ 117 h 365"/>
                <a:gd name="T78" fmla="*/ 273 w 366"/>
                <a:gd name="T79" fmla="*/ 135 h 365"/>
                <a:gd name="T80" fmla="*/ 290 w 366"/>
                <a:gd name="T81" fmla="*/ 154 h 365"/>
                <a:gd name="T82" fmla="*/ 308 w 366"/>
                <a:gd name="T83" fmla="*/ 171 h 365"/>
                <a:gd name="T84" fmla="*/ 316 w 366"/>
                <a:gd name="T85" fmla="*/ 164 h 365"/>
                <a:gd name="T86" fmla="*/ 329 w 366"/>
                <a:gd name="T87" fmla="*/ 149 h 365"/>
                <a:gd name="T88" fmla="*/ 366 w 366"/>
                <a:gd name="T89" fmla="*/ 105 h 365"/>
                <a:gd name="connsiteX0" fmla="*/ 10000 w 10000"/>
                <a:gd name="connsiteY0" fmla="*/ 2438 h 9954"/>
                <a:gd name="connsiteX1" fmla="*/ 9590 w 10000"/>
                <a:gd name="connsiteY1" fmla="*/ 2548 h 9954"/>
                <a:gd name="connsiteX2" fmla="*/ 9180 w 10000"/>
                <a:gd name="connsiteY2" fmla="*/ 2575 h 9954"/>
                <a:gd name="connsiteX3" fmla="*/ 8689 w 10000"/>
                <a:gd name="connsiteY3" fmla="*/ 2548 h 9954"/>
                <a:gd name="connsiteX4" fmla="*/ 8579 w 10000"/>
                <a:gd name="connsiteY4" fmla="*/ 2329 h 9954"/>
                <a:gd name="connsiteX5" fmla="*/ 8142 w 10000"/>
                <a:gd name="connsiteY5" fmla="*/ 2493 h 9954"/>
                <a:gd name="connsiteX6" fmla="*/ 8005 w 10000"/>
                <a:gd name="connsiteY6" fmla="*/ 2575 h 9954"/>
                <a:gd name="connsiteX7" fmla="*/ 8142 w 10000"/>
                <a:gd name="connsiteY7" fmla="*/ 2877 h 9954"/>
                <a:gd name="connsiteX8" fmla="*/ 7978 w 10000"/>
                <a:gd name="connsiteY8" fmla="*/ 3123 h 9954"/>
                <a:gd name="connsiteX9" fmla="*/ 7459 w 10000"/>
                <a:gd name="connsiteY9" fmla="*/ 3178 h 9954"/>
                <a:gd name="connsiteX10" fmla="*/ 7131 w 10000"/>
                <a:gd name="connsiteY10" fmla="*/ 2986 h 9954"/>
                <a:gd name="connsiteX11" fmla="*/ 7213 w 10000"/>
                <a:gd name="connsiteY11" fmla="*/ 2575 h 9954"/>
                <a:gd name="connsiteX12" fmla="*/ 7158 w 10000"/>
                <a:gd name="connsiteY12" fmla="*/ 2575 h 9954"/>
                <a:gd name="connsiteX13" fmla="*/ 6967 w 10000"/>
                <a:gd name="connsiteY13" fmla="*/ 2658 h 9954"/>
                <a:gd name="connsiteX14" fmla="*/ 6776 w 10000"/>
                <a:gd name="connsiteY14" fmla="*/ 3178 h 9954"/>
                <a:gd name="connsiteX15" fmla="*/ 6175 w 10000"/>
                <a:gd name="connsiteY15" fmla="*/ 3123 h 9954"/>
                <a:gd name="connsiteX16" fmla="*/ 5710 w 10000"/>
                <a:gd name="connsiteY16" fmla="*/ 2986 h 9954"/>
                <a:gd name="connsiteX17" fmla="*/ 5437 w 10000"/>
                <a:gd name="connsiteY17" fmla="*/ 2822 h 9954"/>
                <a:gd name="connsiteX18" fmla="*/ 5191 w 10000"/>
                <a:gd name="connsiteY18" fmla="*/ 2822 h 9954"/>
                <a:gd name="connsiteX19" fmla="*/ 4836 w 10000"/>
                <a:gd name="connsiteY19" fmla="*/ 2712 h 9954"/>
                <a:gd name="connsiteX20" fmla="*/ 4235 w 10000"/>
                <a:gd name="connsiteY20" fmla="*/ 2301 h 9954"/>
                <a:gd name="connsiteX21" fmla="*/ 4372 w 10000"/>
                <a:gd name="connsiteY21" fmla="*/ 1753 h 9954"/>
                <a:gd name="connsiteX22" fmla="*/ 4180 w 10000"/>
                <a:gd name="connsiteY22" fmla="*/ 1671 h 9954"/>
                <a:gd name="connsiteX23" fmla="*/ 3634 w 10000"/>
                <a:gd name="connsiteY23" fmla="*/ 1068 h 9954"/>
                <a:gd name="connsiteX24" fmla="*/ 3251 w 10000"/>
                <a:gd name="connsiteY24" fmla="*/ 767 h 9954"/>
                <a:gd name="connsiteX25" fmla="*/ 2951 w 10000"/>
                <a:gd name="connsiteY25" fmla="*/ 384 h 9954"/>
                <a:gd name="connsiteX26" fmla="*/ 2923 w 10000"/>
                <a:gd name="connsiteY26" fmla="*/ 82 h 9954"/>
                <a:gd name="connsiteX27" fmla="*/ 2951 w 10000"/>
                <a:gd name="connsiteY27" fmla="*/ 0 h 9954"/>
                <a:gd name="connsiteX28" fmla="*/ 2295 w 10000"/>
                <a:gd name="connsiteY28" fmla="*/ 192 h 9954"/>
                <a:gd name="connsiteX29" fmla="*/ 2350 w 10000"/>
                <a:gd name="connsiteY29" fmla="*/ 575 h 9954"/>
                <a:gd name="connsiteX30" fmla="*/ 2638 w 10000"/>
                <a:gd name="connsiteY30" fmla="*/ 904 h 9954"/>
                <a:gd name="connsiteX31" fmla="*/ 2404 w 10000"/>
                <a:gd name="connsiteY31" fmla="*/ 1342 h 9954"/>
                <a:gd name="connsiteX32" fmla="*/ 2104 w 10000"/>
                <a:gd name="connsiteY32" fmla="*/ 1699 h 9954"/>
                <a:gd name="connsiteX33" fmla="*/ 1421 w 10000"/>
                <a:gd name="connsiteY33" fmla="*/ 2466 h 9954"/>
                <a:gd name="connsiteX34" fmla="*/ 984 w 10000"/>
                <a:gd name="connsiteY34" fmla="*/ 2740 h 9954"/>
                <a:gd name="connsiteX35" fmla="*/ 847 w 10000"/>
                <a:gd name="connsiteY35" fmla="*/ 3096 h 9954"/>
                <a:gd name="connsiteX36" fmla="*/ 847 w 10000"/>
                <a:gd name="connsiteY36" fmla="*/ 4000 h 9954"/>
                <a:gd name="connsiteX37" fmla="*/ 164 w 10000"/>
                <a:gd name="connsiteY37" fmla="*/ 4110 h 9954"/>
                <a:gd name="connsiteX38" fmla="*/ 0 w 10000"/>
                <a:gd name="connsiteY38" fmla="*/ 4247 h 9954"/>
                <a:gd name="connsiteX39" fmla="*/ 27 w 10000"/>
                <a:gd name="connsiteY39" fmla="*/ 4247 h 9954"/>
                <a:gd name="connsiteX40" fmla="*/ 82 w 10000"/>
                <a:gd name="connsiteY40" fmla="*/ 4466 h 9954"/>
                <a:gd name="connsiteX41" fmla="*/ 628 w 10000"/>
                <a:gd name="connsiteY41" fmla="*/ 4685 h 9954"/>
                <a:gd name="connsiteX42" fmla="*/ 464 w 10000"/>
                <a:gd name="connsiteY42" fmla="*/ 4822 h 9954"/>
                <a:gd name="connsiteX43" fmla="*/ 164 w 10000"/>
                <a:gd name="connsiteY43" fmla="*/ 4767 h 9954"/>
                <a:gd name="connsiteX44" fmla="*/ 792 w 10000"/>
                <a:gd name="connsiteY44" fmla="*/ 5507 h 9954"/>
                <a:gd name="connsiteX45" fmla="*/ 1202 w 10000"/>
                <a:gd name="connsiteY45" fmla="*/ 5370 h 9954"/>
                <a:gd name="connsiteX46" fmla="*/ 1339 w 10000"/>
                <a:gd name="connsiteY46" fmla="*/ 4904 h 9954"/>
                <a:gd name="connsiteX47" fmla="*/ 1448 w 10000"/>
                <a:gd name="connsiteY47" fmla="*/ 5260 h 9954"/>
                <a:gd name="connsiteX48" fmla="*/ 1475 w 10000"/>
                <a:gd name="connsiteY48" fmla="*/ 5863 h 9954"/>
                <a:gd name="connsiteX49" fmla="*/ 1639 w 10000"/>
                <a:gd name="connsiteY49" fmla="*/ 6521 h 9954"/>
                <a:gd name="connsiteX50" fmla="*/ 1995 w 10000"/>
                <a:gd name="connsiteY50" fmla="*/ 7616 h 9954"/>
                <a:gd name="connsiteX51" fmla="*/ 2186 w 10000"/>
                <a:gd name="connsiteY51" fmla="*/ 8082 h 9954"/>
                <a:gd name="connsiteX52" fmla="*/ 2432 w 10000"/>
                <a:gd name="connsiteY52" fmla="*/ 8712 h 9954"/>
                <a:gd name="connsiteX53" fmla="*/ 2896 w 10000"/>
                <a:gd name="connsiteY53" fmla="*/ 9671 h 9954"/>
                <a:gd name="connsiteX54" fmla="*/ 3169 w 10000"/>
                <a:gd name="connsiteY54" fmla="*/ 9945 h 9954"/>
                <a:gd name="connsiteX55" fmla="*/ 3415 w 10000"/>
                <a:gd name="connsiteY55" fmla="*/ 9699 h 9954"/>
                <a:gd name="connsiteX56" fmla="*/ 3607 w 10000"/>
                <a:gd name="connsiteY56" fmla="*/ 9616 h 9954"/>
                <a:gd name="connsiteX57" fmla="*/ 3798 w 10000"/>
                <a:gd name="connsiteY57" fmla="*/ 9370 h 9954"/>
                <a:gd name="connsiteX58" fmla="*/ 4016 w 10000"/>
                <a:gd name="connsiteY58" fmla="*/ 9068 h 9954"/>
                <a:gd name="connsiteX59" fmla="*/ 3934 w 10000"/>
                <a:gd name="connsiteY59" fmla="*/ 8712 h 9954"/>
                <a:gd name="connsiteX60" fmla="*/ 4071 w 10000"/>
                <a:gd name="connsiteY60" fmla="*/ 8411 h 9954"/>
                <a:gd name="connsiteX61" fmla="*/ 4208 w 10000"/>
                <a:gd name="connsiteY61" fmla="*/ 7808 h 9954"/>
                <a:gd name="connsiteX62" fmla="*/ 4262 w 10000"/>
                <a:gd name="connsiteY62" fmla="*/ 7288 h 9954"/>
                <a:gd name="connsiteX63" fmla="*/ 4481 w 10000"/>
                <a:gd name="connsiteY63" fmla="*/ 7151 h 9954"/>
                <a:gd name="connsiteX64" fmla="*/ 4672 w 10000"/>
                <a:gd name="connsiteY64" fmla="*/ 6986 h 9954"/>
                <a:gd name="connsiteX65" fmla="*/ 4945 w 10000"/>
                <a:gd name="connsiteY65" fmla="*/ 6658 h 9954"/>
                <a:gd name="connsiteX66" fmla="*/ 5874 w 10000"/>
                <a:gd name="connsiteY66" fmla="*/ 5918 h 9954"/>
                <a:gd name="connsiteX67" fmla="*/ 6339 w 10000"/>
                <a:gd name="connsiteY67" fmla="*/ 5726 h 9954"/>
                <a:gd name="connsiteX68" fmla="*/ 6448 w 10000"/>
                <a:gd name="connsiteY68" fmla="*/ 5479 h 9954"/>
                <a:gd name="connsiteX69" fmla="*/ 6475 w 10000"/>
                <a:gd name="connsiteY69" fmla="*/ 5178 h 9954"/>
                <a:gd name="connsiteX70" fmla="*/ 6831 w 10000"/>
                <a:gd name="connsiteY70" fmla="*/ 5068 h 9954"/>
                <a:gd name="connsiteX71" fmla="*/ 7077 w 10000"/>
                <a:gd name="connsiteY71" fmla="*/ 5123 h 9954"/>
                <a:gd name="connsiteX72" fmla="*/ 7240 w 10000"/>
                <a:gd name="connsiteY72" fmla="*/ 5068 h 9954"/>
                <a:gd name="connsiteX73" fmla="*/ 7240 w 10000"/>
                <a:gd name="connsiteY73" fmla="*/ 4795 h 9954"/>
                <a:gd name="connsiteX74" fmla="*/ 7104 w 10000"/>
                <a:gd name="connsiteY74" fmla="*/ 4438 h 9954"/>
                <a:gd name="connsiteX75" fmla="*/ 7104 w 10000"/>
                <a:gd name="connsiteY75" fmla="*/ 3863 h 9954"/>
                <a:gd name="connsiteX76" fmla="*/ 6858 w 10000"/>
                <a:gd name="connsiteY76" fmla="*/ 3397 h 9954"/>
                <a:gd name="connsiteX77" fmla="*/ 7104 w 10000"/>
                <a:gd name="connsiteY77" fmla="*/ 3205 h 9954"/>
                <a:gd name="connsiteX78" fmla="*/ 7295 w 10000"/>
                <a:gd name="connsiteY78" fmla="*/ 3370 h 9954"/>
                <a:gd name="connsiteX79" fmla="*/ 7459 w 10000"/>
                <a:gd name="connsiteY79" fmla="*/ 3699 h 9954"/>
                <a:gd name="connsiteX80" fmla="*/ 8279 w 10000"/>
                <a:gd name="connsiteY80" fmla="*/ 3781 h 9954"/>
                <a:gd name="connsiteX81" fmla="*/ 7923 w 10000"/>
                <a:gd name="connsiteY81" fmla="*/ 4219 h 9954"/>
                <a:gd name="connsiteX82" fmla="*/ 8279 w 10000"/>
                <a:gd name="connsiteY82" fmla="*/ 4521 h 9954"/>
                <a:gd name="connsiteX83" fmla="*/ 8415 w 10000"/>
                <a:gd name="connsiteY83" fmla="*/ 4685 h 9954"/>
                <a:gd name="connsiteX84" fmla="*/ 8415 w 10000"/>
                <a:gd name="connsiteY84" fmla="*/ 4685 h 9954"/>
                <a:gd name="connsiteX85" fmla="*/ 8634 w 10000"/>
                <a:gd name="connsiteY85" fmla="*/ 4493 h 9954"/>
                <a:gd name="connsiteX86" fmla="*/ 8743 w 10000"/>
                <a:gd name="connsiteY86" fmla="*/ 4247 h 9954"/>
                <a:gd name="connsiteX87" fmla="*/ 8989 w 10000"/>
                <a:gd name="connsiteY87" fmla="*/ 4082 h 9954"/>
                <a:gd name="connsiteX88" fmla="*/ 9563 w 10000"/>
                <a:gd name="connsiteY88" fmla="*/ 3014 h 9954"/>
                <a:gd name="connsiteX89" fmla="*/ 10000 w 10000"/>
                <a:gd name="connsiteY89" fmla="*/ 2877 h 9954"/>
                <a:gd name="connsiteX90" fmla="*/ 10000 w 10000"/>
                <a:gd name="connsiteY90" fmla="*/ 2438 h 9954"/>
                <a:gd name="connsiteX0" fmla="*/ 10000 w 10000"/>
                <a:gd name="connsiteY0" fmla="*/ 2449 h 10000"/>
                <a:gd name="connsiteX1" fmla="*/ 9590 w 10000"/>
                <a:gd name="connsiteY1" fmla="*/ 2560 h 10000"/>
                <a:gd name="connsiteX2" fmla="*/ 9180 w 10000"/>
                <a:gd name="connsiteY2" fmla="*/ 2587 h 10000"/>
                <a:gd name="connsiteX3" fmla="*/ 8689 w 10000"/>
                <a:gd name="connsiteY3" fmla="*/ 2560 h 10000"/>
                <a:gd name="connsiteX4" fmla="*/ 8579 w 10000"/>
                <a:gd name="connsiteY4" fmla="*/ 2340 h 10000"/>
                <a:gd name="connsiteX5" fmla="*/ 8142 w 10000"/>
                <a:gd name="connsiteY5" fmla="*/ 2505 h 10000"/>
                <a:gd name="connsiteX6" fmla="*/ 8005 w 10000"/>
                <a:gd name="connsiteY6" fmla="*/ 2587 h 10000"/>
                <a:gd name="connsiteX7" fmla="*/ 8142 w 10000"/>
                <a:gd name="connsiteY7" fmla="*/ 2890 h 10000"/>
                <a:gd name="connsiteX8" fmla="*/ 7978 w 10000"/>
                <a:gd name="connsiteY8" fmla="*/ 3137 h 10000"/>
                <a:gd name="connsiteX9" fmla="*/ 7459 w 10000"/>
                <a:gd name="connsiteY9" fmla="*/ 3193 h 10000"/>
                <a:gd name="connsiteX10" fmla="*/ 7131 w 10000"/>
                <a:gd name="connsiteY10" fmla="*/ 3000 h 10000"/>
                <a:gd name="connsiteX11" fmla="*/ 7213 w 10000"/>
                <a:gd name="connsiteY11" fmla="*/ 2587 h 10000"/>
                <a:gd name="connsiteX12" fmla="*/ 7158 w 10000"/>
                <a:gd name="connsiteY12" fmla="*/ 2587 h 10000"/>
                <a:gd name="connsiteX13" fmla="*/ 6967 w 10000"/>
                <a:gd name="connsiteY13" fmla="*/ 2670 h 10000"/>
                <a:gd name="connsiteX14" fmla="*/ 6776 w 10000"/>
                <a:gd name="connsiteY14" fmla="*/ 3193 h 10000"/>
                <a:gd name="connsiteX15" fmla="*/ 6175 w 10000"/>
                <a:gd name="connsiteY15" fmla="*/ 3137 h 10000"/>
                <a:gd name="connsiteX16" fmla="*/ 5710 w 10000"/>
                <a:gd name="connsiteY16" fmla="*/ 3000 h 10000"/>
                <a:gd name="connsiteX17" fmla="*/ 5437 w 10000"/>
                <a:gd name="connsiteY17" fmla="*/ 2835 h 10000"/>
                <a:gd name="connsiteX18" fmla="*/ 5191 w 10000"/>
                <a:gd name="connsiteY18" fmla="*/ 2835 h 10000"/>
                <a:gd name="connsiteX19" fmla="*/ 4836 w 10000"/>
                <a:gd name="connsiteY19" fmla="*/ 2725 h 10000"/>
                <a:gd name="connsiteX20" fmla="*/ 4235 w 10000"/>
                <a:gd name="connsiteY20" fmla="*/ 2312 h 10000"/>
                <a:gd name="connsiteX21" fmla="*/ 4372 w 10000"/>
                <a:gd name="connsiteY21" fmla="*/ 1761 h 10000"/>
                <a:gd name="connsiteX22" fmla="*/ 4180 w 10000"/>
                <a:gd name="connsiteY22" fmla="*/ 1679 h 10000"/>
                <a:gd name="connsiteX23" fmla="*/ 3634 w 10000"/>
                <a:gd name="connsiteY23" fmla="*/ 1073 h 10000"/>
                <a:gd name="connsiteX24" fmla="*/ 3251 w 10000"/>
                <a:gd name="connsiteY24" fmla="*/ 771 h 10000"/>
                <a:gd name="connsiteX25" fmla="*/ 2951 w 10000"/>
                <a:gd name="connsiteY25" fmla="*/ 386 h 10000"/>
                <a:gd name="connsiteX26" fmla="*/ 2923 w 10000"/>
                <a:gd name="connsiteY26" fmla="*/ 82 h 10000"/>
                <a:gd name="connsiteX27" fmla="*/ 2951 w 10000"/>
                <a:gd name="connsiteY27" fmla="*/ 0 h 10000"/>
                <a:gd name="connsiteX28" fmla="*/ 2295 w 10000"/>
                <a:gd name="connsiteY28" fmla="*/ 193 h 10000"/>
                <a:gd name="connsiteX29" fmla="*/ 2064 w 10000"/>
                <a:gd name="connsiteY29" fmla="*/ 578 h 10000"/>
                <a:gd name="connsiteX30" fmla="*/ 2638 w 10000"/>
                <a:gd name="connsiteY30" fmla="*/ 908 h 10000"/>
                <a:gd name="connsiteX31" fmla="*/ 2404 w 10000"/>
                <a:gd name="connsiteY31" fmla="*/ 1348 h 10000"/>
                <a:gd name="connsiteX32" fmla="*/ 2104 w 10000"/>
                <a:gd name="connsiteY32" fmla="*/ 1707 h 10000"/>
                <a:gd name="connsiteX33" fmla="*/ 1421 w 10000"/>
                <a:gd name="connsiteY33" fmla="*/ 2477 h 10000"/>
                <a:gd name="connsiteX34" fmla="*/ 984 w 10000"/>
                <a:gd name="connsiteY34" fmla="*/ 2753 h 10000"/>
                <a:gd name="connsiteX35" fmla="*/ 847 w 10000"/>
                <a:gd name="connsiteY35" fmla="*/ 3110 h 10000"/>
                <a:gd name="connsiteX36" fmla="*/ 847 w 10000"/>
                <a:gd name="connsiteY36" fmla="*/ 4018 h 10000"/>
                <a:gd name="connsiteX37" fmla="*/ 164 w 10000"/>
                <a:gd name="connsiteY37" fmla="*/ 4129 h 10000"/>
                <a:gd name="connsiteX38" fmla="*/ 0 w 10000"/>
                <a:gd name="connsiteY38" fmla="*/ 4267 h 10000"/>
                <a:gd name="connsiteX39" fmla="*/ 27 w 10000"/>
                <a:gd name="connsiteY39" fmla="*/ 4267 h 10000"/>
                <a:gd name="connsiteX40" fmla="*/ 82 w 10000"/>
                <a:gd name="connsiteY40" fmla="*/ 4487 h 10000"/>
                <a:gd name="connsiteX41" fmla="*/ 628 w 10000"/>
                <a:gd name="connsiteY41" fmla="*/ 4707 h 10000"/>
                <a:gd name="connsiteX42" fmla="*/ 464 w 10000"/>
                <a:gd name="connsiteY42" fmla="*/ 4844 h 10000"/>
                <a:gd name="connsiteX43" fmla="*/ 164 w 10000"/>
                <a:gd name="connsiteY43" fmla="*/ 4789 h 10000"/>
                <a:gd name="connsiteX44" fmla="*/ 792 w 10000"/>
                <a:gd name="connsiteY44" fmla="*/ 5532 h 10000"/>
                <a:gd name="connsiteX45" fmla="*/ 1202 w 10000"/>
                <a:gd name="connsiteY45" fmla="*/ 5395 h 10000"/>
                <a:gd name="connsiteX46" fmla="*/ 1339 w 10000"/>
                <a:gd name="connsiteY46" fmla="*/ 4927 h 10000"/>
                <a:gd name="connsiteX47" fmla="*/ 1448 w 10000"/>
                <a:gd name="connsiteY47" fmla="*/ 5284 h 10000"/>
                <a:gd name="connsiteX48" fmla="*/ 1475 w 10000"/>
                <a:gd name="connsiteY48" fmla="*/ 5890 h 10000"/>
                <a:gd name="connsiteX49" fmla="*/ 1639 w 10000"/>
                <a:gd name="connsiteY49" fmla="*/ 6551 h 10000"/>
                <a:gd name="connsiteX50" fmla="*/ 1995 w 10000"/>
                <a:gd name="connsiteY50" fmla="*/ 7651 h 10000"/>
                <a:gd name="connsiteX51" fmla="*/ 2186 w 10000"/>
                <a:gd name="connsiteY51" fmla="*/ 8119 h 10000"/>
                <a:gd name="connsiteX52" fmla="*/ 2432 w 10000"/>
                <a:gd name="connsiteY52" fmla="*/ 8752 h 10000"/>
                <a:gd name="connsiteX53" fmla="*/ 2896 w 10000"/>
                <a:gd name="connsiteY53" fmla="*/ 9716 h 10000"/>
                <a:gd name="connsiteX54" fmla="*/ 3169 w 10000"/>
                <a:gd name="connsiteY54" fmla="*/ 9991 h 10000"/>
                <a:gd name="connsiteX55" fmla="*/ 3415 w 10000"/>
                <a:gd name="connsiteY55" fmla="*/ 9744 h 10000"/>
                <a:gd name="connsiteX56" fmla="*/ 3607 w 10000"/>
                <a:gd name="connsiteY56" fmla="*/ 9660 h 10000"/>
                <a:gd name="connsiteX57" fmla="*/ 3798 w 10000"/>
                <a:gd name="connsiteY57" fmla="*/ 9413 h 10000"/>
                <a:gd name="connsiteX58" fmla="*/ 4016 w 10000"/>
                <a:gd name="connsiteY58" fmla="*/ 9110 h 10000"/>
                <a:gd name="connsiteX59" fmla="*/ 3934 w 10000"/>
                <a:gd name="connsiteY59" fmla="*/ 8752 h 10000"/>
                <a:gd name="connsiteX60" fmla="*/ 4071 w 10000"/>
                <a:gd name="connsiteY60" fmla="*/ 8450 h 10000"/>
                <a:gd name="connsiteX61" fmla="*/ 4208 w 10000"/>
                <a:gd name="connsiteY61" fmla="*/ 7844 h 10000"/>
                <a:gd name="connsiteX62" fmla="*/ 4262 w 10000"/>
                <a:gd name="connsiteY62" fmla="*/ 7322 h 10000"/>
                <a:gd name="connsiteX63" fmla="*/ 4481 w 10000"/>
                <a:gd name="connsiteY63" fmla="*/ 7184 h 10000"/>
                <a:gd name="connsiteX64" fmla="*/ 4672 w 10000"/>
                <a:gd name="connsiteY64" fmla="*/ 7018 h 10000"/>
                <a:gd name="connsiteX65" fmla="*/ 4945 w 10000"/>
                <a:gd name="connsiteY65" fmla="*/ 6689 h 10000"/>
                <a:gd name="connsiteX66" fmla="*/ 5874 w 10000"/>
                <a:gd name="connsiteY66" fmla="*/ 5945 h 10000"/>
                <a:gd name="connsiteX67" fmla="*/ 6339 w 10000"/>
                <a:gd name="connsiteY67" fmla="*/ 5752 h 10000"/>
                <a:gd name="connsiteX68" fmla="*/ 6448 w 10000"/>
                <a:gd name="connsiteY68" fmla="*/ 5504 h 10000"/>
                <a:gd name="connsiteX69" fmla="*/ 6475 w 10000"/>
                <a:gd name="connsiteY69" fmla="*/ 5202 h 10000"/>
                <a:gd name="connsiteX70" fmla="*/ 6831 w 10000"/>
                <a:gd name="connsiteY70" fmla="*/ 5091 h 10000"/>
                <a:gd name="connsiteX71" fmla="*/ 7077 w 10000"/>
                <a:gd name="connsiteY71" fmla="*/ 5147 h 10000"/>
                <a:gd name="connsiteX72" fmla="*/ 7240 w 10000"/>
                <a:gd name="connsiteY72" fmla="*/ 5091 h 10000"/>
                <a:gd name="connsiteX73" fmla="*/ 7240 w 10000"/>
                <a:gd name="connsiteY73" fmla="*/ 4817 h 10000"/>
                <a:gd name="connsiteX74" fmla="*/ 7104 w 10000"/>
                <a:gd name="connsiteY74" fmla="*/ 4459 h 10000"/>
                <a:gd name="connsiteX75" fmla="*/ 7104 w 10000"/>
                <a:gd name="connsiteY75" fmla="*/ 3881 h 10000"/>
                <a:gd name="connsiteX76" fmla="*/ 6858 w 10000"/>
                <a:gd name="connsiteY76" fmla="*/ 3413 h 10000"/>
                <a:gd name="connsiteX77" fmla="*/ 7104 w 10000"/>
                <a:gd name="connsiteY77" fmla="*/ 3220 h 10000"/>
                <a:gd name="connsiteX78" fmla="*/ 7295 w 10000"/>
                <a:gd name="connsiteY78" fmla="*/ 3386 h 10000"/>
                <a:gd name="connsiteX79" fmla="*/ 7459 w 10000"/>
                <a:gd name="connsiteY79" fmla="*/ 3716 h 10000"/>
                <a:gd name="connsiteX80" fmla="*/ 8279 w 10000"/>
                <a:gd name="connsiteY80" fmla="*/ 3798 h 10000"/>
                <a:gd name="connsiteX81" fmla="*/ 7923 w 10000"/>
                <a:gd name="connsiteY81" fmla="*/ 4238 h 10000"/>
                <a:gd name="connsiteX82" fmla="*/ 8279 w 10000"/>
                <a:gd name="connsiteY82" fmla="*/ 4542 h 10000"/>
                <a:gd name="connsiteX83" fmla="*/ 8415 w 10000"/>
                <a:gd name="connsiteY83" fmla="*/ 4707 h 10000"/>
                <a:gd name="connsiteX84" fmla="*/ 8415 w 10000"/>
                <a:gd name="connsiteY84" fmla="*/ 4707 h 10000"/>
                <a:gd name="connsiteX85" fmla="*/ 8634 w 10000"/>
                <a:gd name="connsiteY85" fmla="*/ 4514 h 10000"/>
                <a:gd name="connsiteX86" fmla="*/ 8743 w 10000"/>
                <a:gd name="connsiteY86" fmla="*/ 4267 h 10000"/>
                <a:gd name="connsiteX87" fmla="*/ 8989 w 10000"/>
                <a:gd name="connsiteY87" fmla="*/ 4101 h 10000"/>
                <a:gd name="connsiteX88" fmla="*/ 9563 w 10000"/>
                <a:gd name="connsiteY88" fmla="*/ 3028 h 10000"/>
                <a:gd name="connsiteX89" fmla="*/ 10000 w 10000"/>
                <a:gd name="connsiteY89" fmla="*/ 2890 h 10000"/>
                <a:gd name="connsiteX90" fmla="*/ 10000 w 10000"/>
                <a:gd name="connsiteY90" fmla="*/ 2449 h 10000"/>
                <a:gd name="connsiteX0" fmla="*/ 10000 w 10000"/>
                <a:gd name="connsiteY0" fmla="*/ 2449 h 10000"/>
                <a:gd name="connsiteX1" fmla="*/ 9590 w 10000"/>
                <a:gd name="connsiteY1" fmla="*/ 2560 h 10000"/>
                <a:gd name="connsiteX2" fmla="*/ 9180 w 10000"/>
                <a:gd name="connsiteY2" fmla="*/ 2587 h 10000"/>
                <a:gd name="connsiteX3" fmla="*/ 8689 w 10000"/>
                <a:gd name="connsiteY3" fmla="*/ 2560 h 10000"/>
                <a:gd name="connsiteX4" fmla="*/ 8579 w 10000"/>
                <a:gd name="connsiteY4" fmla="*/ 2340 h 10000"/>
                <a:gd name="connsiteX5" fmla="*/ 8142 w 10000"/>
                <a:gd name="connsiteY5" fmla="*/ 2505 h 10000"/>
                <a:gd name="connsiteX6" fmla="*/ 8005 w 10000"/>
                <a:gd name="connsiteY6" fmla="*/ 2587 h 10000"/>
                <a:gd name="connsiteX7" fmla="*/ 8142 w 10000"/>
                <a:gd name="connsiteY7" fmla="*/ 2890 h 10000"/>
                <a:gd name="connsiteX8" fmla="*/ 7978 w 10000"/>
                <a:gd name="connsiteY8" fmla="*/ 3137 h 10000"/>
                <a:gd name="connsiteX9" fmla="*/ 7459 w 10000"/>
                <a:gd name="connsiteY9" fmla="*/ 3193 h 10000"/>
                <a:gd name="connsiteX10" fmla="*/ 7131 w 10000"/>
                <a:gd name="connsiteY10" fmla="*/ 3000 h 10000"/>
                <a:gd name="connsiteX11" fmla="*/ 7213 w 10000"/>
                <a:gd name="connsiteY11" fmla="*/ 2587 h 10000"/>
                <a:gd name="connsiteX12" fmla="*/ 7158 w 10000"/>
                <a:gd name="connsiteY12" fmla="*/ 2587 h 10000"/>
                <a:gd name="connsiteX13" fmla="*/ 6967 w 10000"/>
                <a:gd name="connsiteY13" fmla="*/ 2670 h 10000"/>
                <a:gd name="connsiteX14" fmla="*/ 6776 w 10000"/>
                <a:gd name="connsiteY14" fmla="*/ 3193 h 10000"/>
                <a:gd name="connsiteX15" fmla="*/ 6175 w 10000"/>
                <a:gd name="connsiteY15" fmla="*/ 3137 h 10000"/>
                <a:gd name="connsiteX16" fmla="*/ 5710 w 10000"/>
                <a:gd name="connsiteY16" fmla="*/ 3000 h 10000"/>
                <a:gd name="connsiteX17" fmla="*/ 5437 w 10000"/>
                <a:gd name="connsiteY17" fmla="*/ 2835 h 10000"/>
                <a:gd name="connsiteX18" fmla="*/ 5191 w 10000"/>
                <a:gd name="connsiteY18" fmla="*/ 2835 h 10000"/>
                <a:gd name="connsiteX19" fmla="*/ 4836 w 10000"/>
                <a:gd name="connsiteY19" fmla="*/ 2725 h 10000"/>
                <a:gd name="connsiteX20" fmla="*/ 4235 w 10000"/>
                <a:gd name="connsiteY20" fmla="*/ 2312 h 10000"/>
                <a:gd name="connsiteX21" fmla="*/ 4372 w 10000"/>
                <a:gd name="connsiteY21" fmla="*/ 1761 h 10000"/>
                <a:gd name="connsiteX22" fmla="*/ 4180 w 10000"/>
                <a:gd name="connsiteY22" fmla="*/ 1679 h 10000"/>
                <a:gd name="connsiteX23" fmla="*/ 3634 w 10000"/>
                <a:gd name="connsiteY23" fmla="*/ 1073 h 10000"/>
                <a:gd name="connsiteX24" fmla="*/ 3251 w 10000"/>
                <a:gd name="connsiteY24" fmla="*/ 771 h 10000"/>
                <a:gd name="connsiteX25" fmla="*/ 2951 w 10000"/>
                <a:gd name="connsiteY25" fmla="*/ 386 h 10000"/>
                <a:gd name="connsiteX26" fmla="*/ 2923 w 10000"/>
                <a:gd name="connsiteY26" fmla="*/ 82 h 10000"/>
                <a:gd name="connsiteX27" fmla="*/ 2951 w 10000"/>
                <a:gd name="connsiteY27" fmla="*/ 0 h 10000"/>
                <a:gd name="connsiteX28" fmla="*/ 2174 w 10000"/>
                <a:gd name="connsiteY28" fmla="*/ 38 h 10000"/>
                <a:gd name="connsiteX29" fmla="*/ 2064 w 10000"/>
                <a:gd name="connsiteY29" fmla="*/ 578 h 10000"/>
                <a:gd name="connsiteX30" fmla="*/ 2638 w 10000"/>
                <a:gd name="connsiteY30" fmla="*/ 908 h 10000"/>
                <a:gd name="connsiteX31" fmla="*/ 2404 w 10000"/>
                <a:gd name="connsiteY31" fmla="*/ 1348 h 10000"/>
                <a:gd name="connsiteX32" fmla="*/ 2104 w 10000"/>
                <a:gd name="connsiteY32" fmla="*/ 1707 h 10000"/>
                <a:gd name="connsiteX33" fmla="*/ 1421 w 10000"/>
                <a:gd name="connsiteY33" fmla="*/ 2477 h 10000"/>
                <a:gd name="connsiteX34" fmla="*/ 984 w 10000"/>
                <a:gd name="connsiteY34" fmla="*/ 2753 h 10000"/>
                <a:gd name="connsiteX35" fmla="*/ 847 w 10000"/>
                <a:gd name="connsiteY35" fmla="*/ 3110 h 10000"/>
                <a:gd name="connsiteX36" fmla="*/ 847 w 10000"/>
                <a:gd name="connsiteY36" fmla="*/ 4018 h 10000"/>
                <a:gd name="connsiteX37" fmla="*/ 164 w 10000"/>
                <a:gd name="connsiteY37" fmla="*/ 4129 h 10000"/>
                <a:gd name="connsiteX38" fmla="*/ 0 w 10000"/>
                <a:gd name="connsiteY38" fmla="*/ 4267 h 10000"/>
                <a:gd name="connsiteX39" fmla="*/ 27 w 10000"/>
                <a:gd name="connsiteY39" fmla="*/ 4267 h 10000"/>
                <a:gd name="connsiteX40" fmla="*/ 82 w 10000"/>
                <a:gd name="connsiteY40" fmla="*/ 4487 h 10000"/>
                <a:gd name="connsiteX41" fmla="*/ 628 w 10000"/>
                <a:gd name="connsiteY41" fmla="*/ 4707 h 10000"/>
                <a:gd name="connsiteX42" fmla="*/ 464 w 10000"/>
                <a:gd name="connsiteY42" fmla="*/ 4844 h 10000"/>
                <a:gd name="connsiteX43" fmla="*/ 164 w 10000"/>
                <a:gd name="connsiteY43" fmla="*/ 4789 h 10000"/>
                <a:gd name="connsiteX44" fmla="*/ 792 w 10000"/>
                <a:gd name="connsiteY44" fmla="*/ 5532 h 10000"/>
                <a:gd name="connsiteX45" fmla="*/ 1202 w 10000"/>
                <a:gd name="connsiteY45" fmla="*/ 5395 h 10000"/>
                <a:gd name="connsiteX46" fmla="*/ 1339 w 10000"/>
                <a:gd name="connsiteY46" fmla="*/ 4927 h 10000"/>
                <a:gd name="connsiteX47" fmla="*/ 1448 w 10000"/>
                <a:gd name="connsiteY47" fmla="*/ 5284 h 10000"/>
                <a:gd name="connsiteX48" fmla="*/ 1475 w 10000"/>
                <a:gd name="connsiteY48" fmla="*/ 5890 h 10000"/>
                <a:gd name="connsiteX49" fmla="*/ 1639 w 10000"/>
                <a:gd name="connsiteY49" fmla="*/ 6551 h 10000"/>
                <a:gd name="connsiteX50" fmla="*/ 1995 w 10000"/>
                <a:gd name="connsiteY50" fmla="*/ 7651 h 10000"/>
                <a:gd name="connsiteX51" fmla="*/ 2186 w 10000"/>
                <a:gd name="connsiteY51" fmla="*/ 8119 h 10000"/>
                <a:gd name="connsiteX52" fmla="*/ 2432 w 10000"/>
                <a:gd name="connsiteY52" fmla="*/ 8752 h 10000"/>
                <a:gd name="connsiteX53" fmla="*/ 2896 w 10000"/>
                <a:gd name="connsiteY53" fmla="*/ 9716 h 10000"/>
                <a:gd name="connsiteX54" fmla="*/ 3169 w 10000"/>
                <a:gd name="connsiteY54" fmla="*/ 9991 h 10000"/>
                <a:gd name="connsiteX55" fmla="*/ 3415 w 10000"/>
                <a:gd name="connsiteY55" fmla="*/ 9744 h 10000"/>
                <a:gd name="connsiteX56" fmla="*/ 3607 w 10000"/>
                <a:gd name="connsiteY56" fmla="*/ 9660 h 10000"/>
                <a:gd name="connsiteX57" fmla="*/ 3798 w 10000"/>
                <a:gd name="connsiteY57" fmla="*/ 9413 h 10000"/>
                <a:gd name="connsiteX58" fmla="*/ 4016 w 10000"/>
                <a:gd name="connsiteY58" fmla="*/ 9110 h 10000"/>
                <a:gd name="connsiteX59" fmla="*/ 3934 w 10000"/>
                <a:gd name="connsiteY59" fmla="*/ 8752 h 10000"/>
                <a:gd name="connsiteX60" fmla="*/ 4071 w 10000"/>
                <a:gd name="connsiteY60" fmla="*/ 8450 h 10000"/>
                <a:gd name="connsiteX61" fmla="*/ 4208 w 10000"/>
                <a:gd name="connsiteY61" fmla="*/ 7844 h 10000"/>
                <a:gd name="connsiteX62" fmla="*/ 4262 w 10000"/>
                <a:gd name="connsiteY62" fmla="*/ 7322 h 10000"/>
                <a:gd name="connsiteX63" fmla="*/ 4481 w 10000"/>
                <a:gd name="connsiteY63" fmla="*/ 7184 h 10000"/>
                <a:gd name="connsiteX64" fmla="*/ 4672 w 10000"/>
                <a:gd name="connsiteY64" fmla="*/ 7018 h 10000"/>
                <a:gd name="connsiteX65" fmla="*/ 4945 w 10000"/>
                <a:gd name="connsiteY65" fmla="*/ 6689 h 10000"/>
                <a:gd name="connsiteX66" fmla="*/ 5874 w 10000"/>
                <a:gd name="connsiteY66" fmla="*/ 5945 h 10000"/>
                <a:gd name="connsiteX67" fmla="*/ 6339 w 10000"/>
                <a:gd name="connsiteY67" fmla="*/ 5752 h 10000"/>
                <a:gd name="connsiteX68" fmla="*/ 6448 w 10000"/>
                <a:gd name="connsiteY68" fmla="*/ 5504 h 10000"/>
                <a:gd name="connsiteX69" fmla="*/ 6475 w 10000"/>
                <a:gd name="connsiteY69" fmla="*/ 5202 h 10000"/>
                <a:gd name="connsiteX70" fmla="*/ 6831 w 10000"/>
                <a:gd name="connsiteY70" fmla="*/ 5091 h 10000"/>
                <a:gd name="connsiteX71" fmla="*/ 7077 w 10000"/>
                <a:gd name="connsiteY71" fmla="*/ 5147 h 10000"/>
                <a:gd name="connsiteX72" fmla="*/ 7240 w 10000"/>
                <a:gd name="connsiteY72" fmla="*/ 5091 h 10000"/>
                <a:gd name="connsiteX73" fmla="*/ 7240 w 10000"/>
                <a:gd name="connsiteY73" fmla="*/ 4817 h 10000"/>
                <a:gd name="connsiteX74" fmla="*/ 7104 w 10000"/>
                <a:gd name="connsiteY74" fmla="*/ 4459 h 10000"/>
                <a:gd name="connsiteX75" fmla="*/ 7104 w 10000"/>
                <a:gd name="connsiteY75" fmla="*/ 3881 h 10000"/>
                <a:gd name="connsiteX76" fmla="*/ 6858 w 10000"/>
                <a:gd name="connsiteY76" fmla="*/ 3413 h 10000"/>
                <a:gd name="connsiteX77" fmla="*/ 7104 w 10000"/>
                <a:gd name="connsiteY77" fmla="*/ 3220 h 10000"/>
                <a:gd name="connsiteX78" fmla="*/ 7295 w 10000"/>
                <a:gd name="connsiteY78" fmla="*/ 3386 h 10000"/>
                <a:gd name="connsiteX79" fmla="*/ 7459 w 10000"/>
                <a:gd name="connsiteY79" fmla="*/ 3716 h 10000"/>
                <a:gd name="connsiteX80" fmla="*/ 8279 w 10000"/>
                <a:gd name="connsiteY80" fmla="*/ 3798 h 10000"/>
                <a:gd name="connsiteX81" fmla="*/ 7923 w 10000"/>
                <a:gd name="connsiteY81" fmla="*/ 4238 h 10000"/>
                <a:gd name="connsiteX82" fmla="*/ 8279 w 10000"/>
                <a:gd name="connsiteY82" fmla="*/ 4542 h 10000"/>
                <a:gd name="connsiteX83" fmla="*/ 8415 w 10000"/>
                <a:gd name="connsiteY83" fmla="*/ 4707 h 10000"/>
                <a:gd name="connsiteX84" fmla="*/ 8415 w 10000"/>
                <a:gd name="connsiteY84" fmla="*/ 4707 h 10000"/>
                <a:gd name="connsiteX85" fmla="*/ 8634 w 10000"/>
                <a:gd name="connsiteY85" fmla="*/ 4514 h 10000"/>
                <a:gd name="connsiteX86" fmla="*/ 8743 w 10000"/>
                <a:gd name="connsiteY86" fmla="*/ 4267 h 10000"/>
                <a:gd name="connsiteX87" fmla="*/ 8989 w 10000"/>
                <a:gd name="connsiteY87" fmla="*/ 4101 h 10000"/>
                <a:gd name="connsiteX88" fmla="*/ 9563 w 10000"/>
                <a:gd name="connsiteY88" fmla="*/ 3028 h 10000"/>
                <a:gd name="connsiteX89" fmla="*/ 10000 w 10000"/>
                <a:gd name="connsiteY89" fmla="*/ 2890 h 10000"/>
                <a:gd name="connsiteX90" fmla="*/ 10000 w 10000"/>
                <a:gd name="connsiteY90" fmla="*/ 2449 h 10000"/>
                <a:gd name="connsiteX0" fmla="*/ 10000 w 10000"/>
                <a:gd name="connsiteY0" fmla="*/ 2449 h 10000"/>
                <a:gd name="connsiteX1" fmla="*/ 9590 w 10000"/>
                <a:gd name="connsiteY1" fmla="*/ 2560 h 10000"/>
                <a:gd name="connsiteX2" fmla="*/ 9180 w 10000"/>
                <a:gd name="connsiteY2" fmla="*/ 2587 h 10000"/>
                <a:gd name="connsiteX3" fmla="*/ 8689 w 10000"/>
                <a:gd name="connsiteY3" fmla="*/ 2560 h 10000"/>
                <a:gd name="connsiteX4" fmla="*/ 8579 w 10000"/>
                <a:gd name="connsiteY4" fmla="*/ 2340 h 10000"/>
                <a:gd name="connsiteX5" fmla="*/ 8142 w 10000"/>
                <a:gd name="connsiteY5" fmla="*/ 2505 h 10000"/>
                <a:gd name="connsiteX6" fmla="*/ 8005 w 10000"/>
                <a:gd name="connsiteY6" fmla="*/ 2587 h 10000"/>
                <a:gd name="connsiteX7" fmla="*/ 8142 w 10000"/>
                <a:gd name="connsiteY7" fmla="*/ 2890 h 10000"/>
                <a:gd name="connsiteX8" fmla="*/ 7978 w 10000"/>
                <a:gd name="connsiteY8" fmla="*/ 3137 h 10000"/>
                <a:gd name="connsiteX9" fmla="*/ 7459 w 10000"/>
                <a:gd name="connsiteY9" fmla="*/ 3193 h 10000"/>
                <a:gd name="connsiteX10" fmla="*/ 7131 w 10000"/>
                <a:gd name="connsiteY10" fmla="*/ 3000 h 10000"/>
                <a:gd name="connsiteX11" fmla="*/ 7213 w 10000"/>
                <a:gd name="connsiteY11" fmla="*/ 2587 h 10000"/>
                <a:gd name="connsiteX12" fmla="*/ 7158 w 10000"/>
                <a:gd name="connsiteY12" fmla="*/ 2587 h 10000"/>
                <a:gd name="connsiteX13" fmla="*/ 6967 w 10000"/>
                <a:gd name="connsiteY13" fmla="*/ 2670 h 10000"/>
                <a:gd name="connsiteX14" fmla="*/ 6776 w 10000"/>
                <a:gd name="connsiteY14" fmla="*/ 3193 h 10000"/>
                <a:gd name="connsiteX15" fmla="*/ 6175 w 10000"/>
                <a:gd name="connsiteY15" fmla="*/ 3137 h 10000"/>
                <a:gd name="connsiteX16" fmla="*/ 5710 w 10000"/>
                <a:gd name="connsiteY16" fmla="*/ 3000 h 10000"/>
                <a:gd name="connsiteX17" fmla="*/ 5437 w 10000"/>
                <a:gd name="connsiteY17" fmla="*/ 2835 h 10000"/>
                <a:gd name="connsiteX18" fmla="*/ 5191 w 10000"/>
                <a:gd name="connsiteY18" fmla="*/ 2835 h 10000"/>
                <a:gd name="connsiteX19" fmla="*/ 4836 w 10000"/>
                <a:gd name="connsiteY19" fmla="*/ 2725 h 10000"/>
                <a:gd name="connsiteX20" fmla="*/ 4235 w 10000"/>
                <a:gd name="connsiteY20" fmla="*/ 2312 h 10000"/>
                <a:gd name="connsiteX21" fmla="*/ 4372 w 10000"/>
                <a:gd name="connsiteY21" fmla="*/ 1761 h 10000"/>
                <a:gd name="connsiteX22" fmla="*/ 4180 w 10000"/>
                <a:gd name="connsiteY22" fmla="*/ 1679 h 10000"/>
                <a:gd name="connsiteX23" fmla="*/ 3733 w 10000"/>
                <a:gd name="connsiteY23" fmla="*/ 984 h 10000"/>
                <a:gd name="connsiteX24" fmla="*/ 3251 w 10000"/>
                <a:gd name="connsiteY24" fmla="*/ 771 h 10000"/>
                <a:gd name="connsiteX25" fmla="*/ 2951 w 10000"/>
                <a:gd name="connsiteY25" fmla="*/ 386 h 10000"/>
                <a:gd name="connsiteX26" fmla="*/ 2923 w 10000"/>
                <a:gd name="connsiteY26" fmla="*/ 82 h 10000"/>
                <a:gd name="connsiteX27" fmla="*/ 2951 w 10000"/>
                <a:gd name="connsiteY27" fmla="*/ 0 h 10000"/>
                <a:gd name="connsiteX28" fmla="*/ 2174 w 10000"/>
                <a:gd name="connsiteY28" fmla="*/ 38 h 10000"/>
                <a:gd name="connsiteX29" fmla="*/ 2064 w 10000"/>
                <a:gd name="connsiteY29" fmla="*/ 578 h 10000"/>
                <a:gd name="connsiteX30" fmla="*/ 2638 w 10000"/>
                <a:gd name="connsiteY30" fmla="*/ 908 h 10000"/>
                <a:gd name="connsiteX31" fmla="*/ 2404 w 10000"/>
                <a:gd name="connsiteY31" fmla="*/ 1348 h 10000"/>
                <a:gd name="connsiteX32" fmla="*/ 2104 w 10000"/>
                <a:gd name="connsiteY32" fmla="*/ 1707 h 10000"/>
                <a:gd name="connsiteX33" fmla="*/ 1421 w 10000"/>
                <a:gd name="connsiteY33" fmla="*/ 2477 h 10000"/>
                <a:gd name="connsiteX34" fmla="*/ 984 w 10000"/>
                <a:gd name="connsiteY34" fmla="*/ 2753 h 10000"/>
                <a:gd name="connsiteX35" fmla="*/ 847 w 10000"/>
                <a:gd name="connsiteY35" fmla="*/ 3110 h 10000"/>
                <a:gd name="connsiteX36" fmla="*/ 847 w 10000"/>
                <a:gd name="connsiteY36" fmla="*/ 4018 h 10000"/>
                <a:gd name="connsiteX37" fmla="*/ 164 w 10000"/>
                <a:gd name="connsiteY37" fmla="*/ 4129 h 10000"/>
                <a:gd name="connsiteX38" fmla="*/ 0 w 10000"/>
                <a:gd name="connsiteY38" fmla="*/ 4267 h 10000"/>
                <a:gd name="connsiteX39" fmla="*/ 27 w 10000"/>
                <a:gd name="connsiteY39" fmla="*/ 4267 h 10000"/>
                <a:gd name="connsiteX40" fmla="*/ 82 w 10000"/>
                <a:gd name="connsiteY40" fmla="*/ 4487 h 10000"/>
                <a:gd name="connsiteX41" fmla="*/ 628 w 10000"/>
                <a:gd name="connsiteY41" fmla="*/ 4707 h 10000"/>
                <a:gd name="connsiteX42" fmla="*/ 464 w 10000"/>
                <a:gd name="connsiteY42" fmla="*/ 4844 h 10000"/>
                <a:gd name="connsiteX43" fmla="*/ 164 w 10000"/>
                <a:gd name="connsiteY43" fmla="*/ 4789 h 10000"/>
                <a:gd name="connsiteX44" fmla="*/ 792 w 10000"/>
                <a:gd name="connsiteY44" fmla="*/ 5532 h 10000"/>
                <a:gd name="connsiteX45" fmla="*/ 1202 w 10000"/>
                <a:gd name="connsiteY45" fmla="*/ 5395 h 10000"/>
                <a:gd name="connsiteX46" fmla="*/ 1339 w 10000"/>
                <a:gd name="connsiteY46" fmla="*/ 4927 h 10000"/>
                <a:gd name="connsiteX47" fmla="*/ 1448 w 10000"/>
                <a:gd name="connsiteY47" fmla="*/ 5284 h 10000"/>
                <a:gd name="connsiteX48" fmla="*/ 1475 w 10000"/>
                <a:gd name="connsiteY48" fmla="*/ 5890 h 10000"/>
                <a:gd name="connsiteX49" fmla="*/ 1639 w 10000"/>
                <a:gd name="connsiteY49" fmla="*/ 6551 h 10000"/>
                <a:gd name="connsiteX50" fmla="*/ 1995 w 10000"/>
                <a:gd name="connsiteY50" fmla="*/ 7651 h 10000"/>
                <a:gd name="connsiteX51" fmla="*/ 2186 w 10000"/>
                <a:gd name="connsiteY51" fmla="*/ 8119 h 10000"/>
                <a:gd name="connsiteX52" fmla="*/ 2432 w 10000"/>
                <a:gd name="connsiteY52" fmla="*/ 8752 h 10000"/>
                <a:gd name="connsiteX53" fmla="*/ 2896 w 10000"/>
                <a:gd name="connsiteY53" fmla="*/ 9716 h 10000"/>
                <a:gd name="connsiteX54" fmla="*/ 3169 w 10000"/>
                <a:gd name="connsiteY54" fmla="*/ 9991 h 10000"/>
                <a:gd name="connsiteX55" fmla="*/ 3415 w 10000"/>
                <a:gd name="connsiteY55" fmla="*/ 9744 h 10000"/>
                <a:gd name="connsiteX56" fmla="*/ 3607 w 10000"/>
                <a:gd name="connsiteY56" fmla="*/ 9660 h 10000"/>
                <a:gd name="connsiteX57" fmla="*/ 3798 w 10000"/>
                <a:gd name="connsiteY57" fmla="*/ 9413 h 10000"/>
                <a:gd name="connsiteX58" fmla="*/ 4016 w 10000"/>
                <a:gd name="connsiteY58" fmla="*/ 9110 h 10000"/>
                <a:gd name="connsiteX59" fmla="*/ 3934 w 10000"/>
                <a:gd name="connsiteY59" fmla="*/ 8752 h 10000"/>
                <a:gd name="connsiteX60" fmla="*/ 4071 w 10000"/>
                <a:gd name="connsiteY60" fmla="*/ 8450 h 10000"/>
                <a:gd name="connsiteX61" fmla="*/ 4208 w 10000"/>
                <a:gd name="connsiteY61" fmla="*/ 7844 h 10000"/>
                <a:gd name="connsiteX62" fmla="*/ 4262 w 10000"/>
                <a:gd name="connsiteY62" fmla="*/ 7322 h 10000"/>
                <a:gd name="connsiteX63" fmla="*/ 4481 w 10000"/>
                <a:gd name="connsiteY63" fmla="*/ 7184 h 10000"/>
                <a:gd name="connsiteX64" fmla="*/ 4672 w 10000"/>
                <a:gd name="connsiteY64" fmla="*/ 7018 h 10000"/>
                <a:gd name="connsiteX65" fmla="*/ 4945 w 10000"/>
                <a:gd name="connsiteY65" fmla="*/ 6689 h 10000"/>
                <a:gd name="connsiteX66" fmla="*/ 5874 w 10000"/>
                <a:gd name="connsiteY66" fmla="*/ 5945 h 10000"/>
                <a:gd name="connsiteX67" fmla="*/ 6339 w 10000"/>
                <a:gd name="connsiteY67" fmla="*/ 5752 h 10000"/>
                <a:gd name="connsiteX68" fmla="*/ 6448 w 10000"/>
                <a:gd name="connsiteY68" fmla="*/ 5504 h 10000"/>
                <a:gd name="connsiteX69" fmla="*/ 6475 w 10000"/>
                <a:gd name="connsiteY69" fmla="*/ 5202 h 10000"/>
                <a:gd name="connsiteX70" fmla="*/ 6831 w 10000"/>
                <a:gd name="connsiteY70" fmla="*/ 5091 h 10000"/>
                <a:gd name="connsiteX71" fmla="*/ 7077 w 10000"/>
                <a:gd name="connsiteY71" fmla="*/ 5147 h 10000"/>
                <a:gd name="connsiteX72" fmla="*/ 7240 w 10000"/>
                <a:gd name="connsiteY72" fmla="*/ 5091 h 10000"/>
                <a:gd name="connsiteX73" fmla="*/ 7240 w 10000"/>
                <a:gd name="connsiteY73" fmla="*/ 4817 h 10000"/>
                <a:gd name="connsiteX74" fmla="*/ 7104 w 10000"/>
                <a:gd name="connsiteY74" fmla="*/ 4459 h 10000"/>
                <a:gd name="connsiteX75" fmla="*/ 7104 w 10000"/>
                <a:gd name="connsiteY75" fmla="*/ 3881 h 10000"/>
                <a:gd name="connsiteX76" fmla="*/ 6858 w 10000"/>
                <a:gd name="connsiteY76" fmla="*/ 3413 h 10000"/>
                <a:gd name="connsiteX77" fmla="*/ 7104 w 10000"/>
                <a:gd name="connsiteY77" fmla="*/ 3220 h 10000"/>
                <a:gd name="connsiteX78" fmla="*/ 7295 w 10000"/>
                <a:gd name="connsiteY78" fmla="*/ 3386 h 10000"/>
                <a:gd name="connsiteX79" fmla="*/ 7459 w 10000"/>
                <a:gd name="connsiteY79" fmla="*/ 3716 h 10000"/>
                <a:gd name="connsiteX80" fmla="*/ 8279 w 10000"/>
                <a:gd name="connsiteY80" fmla="*/ 3798 h 10000"/>
                <a:gd name="connsiteX81" fmla="*/ 7923 w 10000"/>
                <a:gd name="connsiteY81" fmla="*/ 4238 h 10000"/>
                <a:gd name="connsiteX82" fmla="*/ 8279 w 10000"/>
                <a:gd name="connsiteY82" fmla="*/ 4542 h 10000"/>
                <a:gd name="connsiteX83" fmla="*/ 8415 w 10000"/>
                <a:gd name="connsiteY83" fmla="*/ 4707 h 10000"/>
                <a:gd name="connsiteX84" fmla="*/ 8415 w 10000"/>
                <a:gd name="connsiteY84" fmla="*/ 4707 h 10000"/>
                <a:gd name="connsiteX85" fmla="*/ 8634 w 10000"/>
                <a:gd name="connsiteY85" fmla="*/ 4514 h 10000"/>
                <a:gd name="connsiteX86" fmla="*/ 8743 w 10000"/>
                <a:gd name="connsiteY86" fmla="*/ 4267 h 10000"/>
                <a:gd name="connsiteX87" fmla="*/ 8989 w 10000"/>
                <a:gd name="connsiteY87" fmla="*/ 4101 h 10000"/>
                <a:gd name="connsiteX88" fmla="*/ 9563 w 10000"/>
                <a:gd name="connsiteY88" fmla="*/ 3028 h 10000"/>
                <a:gd name="connsiteX89" fmla="*/ 10000 w 10000"/>
                <a:gd name="connsiteY89" fmla="*/ 2890 h 10000"/>
                <a:gd name="connsiteX90" fmla="*/ 10000 w 10000"/>
                <a:gd name="connsiteY90" fmla="*/ 2449 h 10000"/>
                <a:gd name="connsiteX0" fmla="*/ 10000 w 10000"/>
                <a:gd name="connsiteY0" fmla="*/ 2449 h 10000"/>
                <a:gd name="connsiteX1" fmla="*/ 9590 w 10000"/>
                <a:gd name="connsiteY1" fmla="*/ 2560 h 10000"/>
                <a:gd name="connsiteX2" fmla="*/ 9180 w 10000"/>
                <a:gd name="connsiteY2" fmla="*/ 2587 h 10000"/>
                <a:gd name="connsiteX3" fmla="*/ 8689 w 10000"/>
                <a:gd name="connsiteY3" fmla="*/ 2560 h 10000"/>
                <a:gd name="connsiteX4" fmla="*/ 8579 w 10000"/>
                <a:gd name="connsiteY4" fmla="*/ 2340 h 10000"/>
                <a:gd name="connsiteX5" fmla="*/ 8142 w 10000"/>
                <a:gd name="connsiteY5" fmla="*/ 2505 h 10000"/>
                <a:gd name="connsiteX6" fmla="*/ 8005 w 10000"/>
                <a:gd name="connsiteY6" fmla="*/ 2587 h 10000"/>
                <a:gd name="connsiteX7" fmla="*/ 8142 w 10000"/>
                <a:gd name="connsiteY7" fmla="*/ 2890 h 10000"/>
                <a:gd name="connsiteX8" fmla="*/ 7978 w 10000"/>
                <a:gd name="connsiteY8" fmla="*/ 3137 h 10000"/>
                <a:gd name="connsiteX9" fmla="*/ 7459 w 10000"/>
                <a:gd name="connsiteY9" fmla="*/ 3193 h 10000"/>
                <a:gd name="connsiteX10" fmla="*/ 7131 w 10000"/>
                <a:gd name="connsiteY10" fmla="*/ 3000 h 10000"/>
                <a:gd name="connsiteX11" fmla="*/ 7213 w 10000"/>
                <a:gd name="connsiteY11" fmla="*/ 2587 h 10000"/>
                <a:gd name="connsiteX12" fmla="*/ 7158 w 10000"/>
                <a:gd name="connsiteY12" fmla="*/ 2587 h 10000"/>
                <a:gd name="connsiteX13" fmla="*/ 6967 w 10000"/>
                <a:gd name="connsiteY13" fmla="*/ 2670 h 10000"/>
                <a:gd name="connsiteX14" fmla="*/ 6776 w 10000"/>
                <a:gd name="connsiteY14" fmla="*/ 3193 h 10000"/>
                <a:gd name="connsiteX15" fmla="*/ 6175 w 10000"/>
                <a:gd name="connsiteY15" fmla="*/ 3137 h 10000"/>
                <a:gd name="connsiteX16" fmla="*/ 5710 w 10000"/>
                <a:gd name="connsiteY16" fmla="*/ 3000 h 10000"/>
                <a:gd name="connsiteX17" fmla="*/ 5437 w 10000"/>
                <a:gd name="connsiteY17" fmla="*/ 2835 h 10000"/>
                <a:gd name="connsiteX18" fmla="*/ 5191 w 10000"/>
                <a:gd name="connsiteY18" fmla="*/ 2835 h 10000"/>
                <a:gd name="connsiteX19" fmla="*/ 4836 w 10000"/>
                <a:gd name="connsiteY19" fmla="*/ 2725 h 10000"/>
                <a:gd name="connsiteX20" fmla="*/ 4235 w 10000"/>
                <a:gd name="connsiteY20" fmla="*/ 2312 h 10000"/>
                <a:gd name="connsiteX21" fmla="*/ 4372 w 10000"/>
                <a:gd name="connsiteY21" fmla="*/ 1761 h 10000"/>
                <a:gd name="connsiteX22" fmla="*/ 4180 w 10000"/>
                <a:gd name="connsiteY22" fmla="*/ 1679 h 10000"/>
                <a:gd name="connsiteX23" fmla="*/ 3733 w 10000"/>
                <a:gd name="connsiteY23" fmla="*/ 984 h 10000"/>
                <a:gd name="connsiteX24" fmla="*/ 3251 w 10000"/>
                <a:gd name="connsiteY24" fmla="*/ 771 h 10000"/>
                <a:gd name="connsiteX25" fmla="*/ 2951 w 10000"/>
                <a:gd name="connsiteY25" fmla="*/ 386 h 10000"/>
                <a:gd name="connsiteX26" fmla="*/ 2923 w 10000"/>
                <a:gd name="connsiteY26" fmla="*/ 82 h 10000"/>
                <a:gd name="connsiteX27" fmla="*/ 2951 w 10000"/>
                <a:gd name="connsiteY27" fmla="*/ 0 h 10000"/>
                <a:gd name="connsiteX28" fmla="*/ 2174 w 10000"/>
                <a:gd name="connsiteY28" fmla="*/ 38 h 10000"/>
                <a:gd name="connsiteX29" fmla="*/ 2064 w 10000"/>
                <a:gd name="connsiteY29" fmla="*/ 578 h 10000"/>
                <a:gd name="connsiteX30" fmla="*/ 2638 w 10000"/>
                <a:gd name="connsiteY30" fmla="*/ 908 h 10000"/>
                <a:gd name="connsiteX31" fmla="*/ 2404 w 10000"/>
                <a:gd name="connsiteY31" fmla="*/ 1348 h 10000"/>
                <a:gd name="connsiteX32" fmla="*/ 2104 w 10000"/>
                <a:gd name="connsiteY32" fmla="*/ 1707 h 10000"/>
                <a:gd name="connsiteX33" fmla="*/ 1421 w 10000"/>
                <a:gd name="connsiteY33" fmla="*/ 2477 h 10000"/>
                <a:gd name="connsiteX34" fmla="*/ 984 w 10000"/>
                <a:gd name="connsiteY34" fmla="*/ 2753 h 10000"/>
                <a:gd name="connsiteX35" fmla="*/ 847 w 10000"/>
                <a:gd name="connsiteY35" fmla="*/ 3110 h 10000"/>
                <a:gd name="connsiteX36" fmla="*/ 847 w 10000"/>
                <a:gd name="connsiteY36" fmla="*/ 4018 h 10000"/>
                <a:gd name="connsiteX37" fmla="*/ 164 w 10000"/>
                <a:gd name="connsiteY37" fmla="*/ 4129 h 10000"/>
                <a:gd name="connsiteX38" fmla="*/ 0 w 10000"/>
                <a:gd name="connsiteY38" fmla="*/ 4267 h 10000"/>
                <a:gd name="connsiteX39" fmla="*/ 27 w 10000"/>
                <a:gd name="connsiteY39" fmla="*/ 4267 h 10000"/>
                <a:gd name="connsiteX40" fmla="*/ 82 w 10000"/>
                <a:gd name="connsiteY40" fmla="*/ 4487 h 10000"/>
                <a:gd name="connsiteX41" fmla="*/ 628 w 10000"/>
                <a:gd name="connsiteY41" fmla="*/ 4707 h 10000"/>
                <a:gd name="connsiteX42" fmla="*/ 464 w 10000"/>
                <a:gd name="connsiteY42" fmla="*/ 4844 h 10000"/>
                <a:gd name="connsiteX43" fmla="*/ 164 w 10000"/>
                <a:gd name="connsiteY43" fmla="*/ 4789 h 10000"/>
                <a:gd name="connsiteX44" fmla="*/ 792 w 10000"/>
                <a:gd name="connsiteY44" fmla="*/ 5532 h 10000"/>
                <a:gd name="connsiteX45" fmla="*/ 1202 w 10000"/>
                <a:gd name="connsiteY45" fmla="*/ 5395 h 10000"/>
                <a:gd name="connsiteX46" fmla="*/ 1339 w 10000"/>
                <a:gd name="connsiteY46" fmla="*/ 4927 h 10000"/>
                <a:gd name="connsiteX47" fmla="*/ 1448 w 10000"/>
                <a:gd name="connsiteY47" fmla="*/ 5284 h 10000"/>
                <a:gd name="connsiteX48" fmla="*/ 1475 w 10000"/>
                <a:gd name="connsiteY48" fmla="*/ 5890 h 10000"/>
                <a:gd name="connsiteX49" fmla="*/ 1639 w 10000"/>
                <a:gd name="connsiteY49" fmla="*/ 6551 h 10000"/>
                <a:gd name="connsiteX50" fmla="*/ 1995 w 10000"/>
                <a:gd name="connsiteY50" fmla="*/ 7651 h 10000"/>
                <a:gd name="connsiteX51" fmla="*/ 2186 w 10000"/>
                <a:gd name="connsiteY51" fmla="*/ 8119 h 10000"/>
                <a:gd name="connsiteX52" fmla="*/ 2432 w 10000"/>
                <a:gd name="connsiteY52" fmla="*/ 8752 h 10000"/>
                <a:gd name="connsiteX53" fmla="*/ 2896 w 10000"/>
                <a:gd name="connsiteY53" fmla="*/ 9716 h 10000"/>
                <a:gd name="connsiteX54" fmla="*/ 3169 w 10000"/>
                <a:gd name="connsiteY54" fmla="*/ 9991 h 10000"/>
                <a:gd name="connsiteX55" fmla="*/ 3415 w 10000"/>
                <a:gd name="connsiteY55" fmla="*/ 9744 h 10000"/>
                <a:gd name="connsiteX56" fmla="*/ 3607 w 10000"/>
                <a:gd name="connsiteY56" fmla="*/ 9660 h 10000"/>
                <a:gd name="connsiteX57" fmla="*/ 3798 w 10000"/>
                <a:gd name="connsiteY57" fmla="*/ 9413 h 10000"/>
                <a:gd name="connsiteX58" fmla="*/ 4016 w 10000"/>
                <a:gd name="connsiteY58" fmla="*/ 9110 h 10000"/>
                <a:gd name="connsiteX59" fmla="*/ 3934 w 10000"/>
                <a:gd name="connsiteY59" fmla="*/ 8752 h 10000"/>
                <a:gd name="connsiteX60" fmla="*/ 4071 w 10000"/>
                <a:gd name="connsiteY60" fmla="*/ 8450 h 10000"/>
                <a:gd name="connsiteX61" fmla="*/ 4208 w 10000"/>
                <a:gd name="connsiteY61" fmla="*/ 7844 h 10000"/>
                <a:gd name="connsiteX62" fmla="*/ 4262 w 10000"/>
                <a:gd name="connsiteY62" fmla="*/ 7322 h 10000"/>
                <a:gd name="connsiteX63" fmla="*/ 4481 w 10000"/>
                <a:gd name="connsiteY63" fmla="*/ 7184 h 10000"/>
                <a:gd name="connsiteX64" fmla="*/ 4672 w 10000"/>
                <a:gd name="connsiteY64" fmla="*/ 7018 h 10000"/>
                <a:gd name="connsiteX65" fmla="*/ 4945 w 10000"/>
                <a:gd name="connsiteY65" fmla="*/ 6689 h 10000"/>
                <a:gd name="connsiteX66" fmla="*/ 5874 w 10000"/>
                <a:gd name="connsiteY66" fmla="*/ 5945 h 10000"/>
                <a:gd name="connsiteX67" fmla="*/ 6339 w 10000"/>
                <a:gd name="connsiteY67" fmla="*/ 5752 h 10000"/>
                <a:gd name="connsiteX68" fmla="*/ 6448 w 10000"/>
                <a:gd name="connsiteY68" fmla="*/ 5504 h 10000"/>
                <a:gd name="connsiteX69" fmla="*/ 6475 w 10000"/>
                <a:gd name="connsiteY69" fmla="*/ 5202 h 10000"/>
                <a:gd name="connsiteX70" fmla="*/ 6831 w 10000"/>
                <a:gd name="connsiteY70" fmla="*/ 5091 h 10000"/>
                <a:gd name="connsiteX71" fmla="*/ 7077 w 10000"/>
                <a:gd name="connsiteY71" fmla="*/ 5147 h 10000"/>
                <a:gd name="connsiteX72" fmla="*/ 7240 w 10000"/>
                <a:gd name="connsiteY72" fmla="*/ 5091 h 10000"/>
                <a:gd name="connsiteX73" fmla="*/ 7240 w 10000"/>
                <a:gd name="connsiteY73" fmla="*/ 4817 h 10000"/>
                <a:gd name="connsiteX74" fmla="*/ 7104 w 10000"/>
                <a:gd name="connsiteY74" fmla="*/ 4459 h 10000"/>
                <a:gd name="connsiteX75" fmla="*/ 7104 w 10000"/>
                <a:gd name="connsiteY75" fmla="*/ 3881 h 10000"/>
                <a:gd name="connsiteX76" fmla="*/ 6858 w 10000"/>
                <a:gd name="connsiteY76" fmla="*/ 3413 h 10000"/>
                <a:gd name="connsiteX77" fmla="*/ 7104 w 10000"/>
                <a:gd name="connsiteY77" fmla="*/ 3220 h 10000"/>
                <a:gd name="connsiteX78" fmla="*/ 7295 w 10000"/>
                <a:gd name="connsiteY78" fmla="*/ 3386 h 10000"/>
                <a:gd name="connsiteX79" fmla="*/ 7459 w 10000"/>
                <a:gd name="connsiteY79" fmla="*/ 3716 h 10000"/>
                <a:gd name="connsiteX80" fmla="*/ 8279 w 10000"/>
                <a:gd name="connsiteY80" fmla="*/ 3798 h 10000"/>
                <a:gd name="connsiteX81" fmla="*/ 7923 w 10000"/>
                <a:gd name="connsiteY81" fmla="*/ 4238 h 10000"/>
                <a:gd name="connsiteX82" fmla="*/ 8279 w 10000"/>
                <a:gd name="connsiteY82" fmla="*/ 4542 h 10000"/>
                <a:gd name="connsiteX83" fmla="*/ 8415 w 10000"/>
                <a:gd name="connsiteY83" fmla="*/ 4707 h 10000"/>
                <a:gd name="connsiteX84" fmla="*/ 8415 w 10000"/>
                <a:gd name="connsiteY84" fmla="*/ 4707 h 10000"/>
                <a:gd name="connsiteX85" fmla="*/ 8634 w 10000"/>
                <a:gd name="connsiteY85" fmla="*/ 4514 h 10000"/>
                <a:gd name="connsiteX86" fmla="*/ 8743 w 10000"/>
                <a:gd name="connsiteY86" fmla="*/ 4267 h 10000"/>
                <a:gd name="connsiteX87" fmla="*/ 8989 w 10000"/>
                <a:gd name="connsiteY87" fmla="*/ 4101 h 10000"/>
                <a:gd name="connsiteX88" fmla="*/ 9563 w 10000"/>
                <a:gd name="connsiteY88" fmla="*/ 3028 h 10000"/>
                <a:gd name="connsiteX89" fmla="*/ 10000 w 10000"/>
                <a:gd name="connsiteY89" fmla="*/ 2890 h 10000"/>
                <a:gd name="connsiteX90" fmla="*/ 10000 w 10000"/>
                <a:gd name="connsiteY90" fmla="*/ 2449 h 10000"/>
                <a:gd name="connsiteX0" fmla="*/ 10000 w 10000"/>
                <a:gd name="connsiteY0" fmla="*/ 2449 h 10000"/>
                <a:gd name="connsiteX1" fmla="*/ 9590 w 10000"/>
                <a:gd name="connsiteY1" fmla="*/ 2560 h 10000"/>
                <a:gd name="connsiteX2" fmla="*/ 9180 w 10000"/>
                <a:gd name="connsiteY2" fmla="*/ 2587 h 10000"/>
                <a:gd name="connsiteX3" fmla="*/ 8689 w 10000"/>
                <a:gd name="connsiteY3" fmla="*/ 2560 h 10000"/>
                <a:gd name="connsiteX4" fmla="*/ 8579 w 10000"/>
                <a:gd name="connsiteY4" fmla="*/ 2340 h 10000"/>
                <a:gd name="connsiteX5" fmla="*/ 8142 w 10000"/>
                <a:gd name="connsiteY5" fmla="*/ 2505 h 10000"/>
                <a:gd name="connsiteX6" fmla="*/ 8005 w 10000"/>
                <a:gd name="connsiteY6" fmla="*/ 2587 h 10000"/>
                <a:gd name="connsiteX7" fmla="*/ 8142 w 10000"/>
                <a:gd name="connsiteY7" fmla="*/ 2890 h 10000"/>
                <a:gd name="connsiteX8" fmla="*/ 7978 w 10000"/>
                <a:gd name="connsiteY8" fmla="*/ 3137 h 10000"/>
                <a:gd name="connsiteX9" fmla="*/ 7459 w 10000"/>
                <a:gd name="connsiteY9" fmla="*/ 3193 h 10000"/>
                <a:gd name="connsiteX10" fmla="*/ 7131 w 10000"/>
                <a:gd name="connsiteY10" fmla="*/ 3000 h 10000"/>
                <a:gd name="connsiteX11" fmla="*/ 7213 w 10000"/>
                <a:gd name="connsiteY11" fmla="*/ 2587 h 10000"/>
                <a:gd name="connsiteX12" fmla="*/ 7158 w 10000"/>
                <a:gd name="connsiteY12" fmla="*/ 2587 h 10000"/>
                <a:gd name="connsiteX13" fmla="*/ 6967 w 10000"/>
                <a:gd name="connsiteY13" fmla="*/ 2670 h 10000"/>
                <a:gd name="connsiteX14" fmla="*/ 6776 w 10000"/>
                <a:gd name="connsiteY14" fmla="*/ 3193 h 10000"/>
                <a:gd name="connsiteX15" fmla="*/ 6175 w 10000"/>
                <a:gd name="connsiteY15" fmla="*/ 3137 h 10000"/>
                <a:gd name="connsiteX16" fmla="*/ 5710 w 10000"/>
                <a:gd name="connsiteY16" fmla="*/ 3000 h 10000"/>
                <a:gd name="connsiteX17" fmla="*/ 5437 w 10000"/>
                <a:gd name="connsiteY17" fmla="*/ 2835 h 10000"/>
                <a:gd name="connsiteX18" fmla="*/ 5191 w 10000"/>
                <a:gd name="connsiteY18" fmla="*/ 2835 h 10000"/>
                <a:gd name="connsiteX19" fmla="*/ 4836 w 10000"/>
                <a:gd name="connsiteY19" fmla="*/ 2725 h 10000"/>
                <a:gd name="connsiteX20" fmla="*/ 4235 w 10000"/>
                <a:gd name="connsiteY20" fmla="*/ 2312 h 10000"/>
                <a:gd name="connsiteX21" fmla="*/ 4372 w 10000"/>
                <a:gd name="connsiteY21" fmla="*/ 1761 h 10000"/>
                <a:gd name="connsiteX22" fmla="*/ 4180 w 10000"/>
                <a:gd name="connsiteY22" fmla="*/ 1679 h 10000"/>
                <a:gd name="connsiteX23" fmla="*/ 3733 w 10000"/>
                <a:gd name="connsiteY23" fmla="*/ 984 h 10000"/>
                <a:gd name="connsiteX24" fmla="*/ 3460 w 10000"/>
                <a:gd name="connsiteY24" fmla="*/ 660 h 10000"/>
                <a:gd name="connsiteX25" fmla="*/ 2951 w 10000"/>
                <a:gd name="connsiteY25" fmla="*/ 386 h 10000"/>
                <a:gd name="connsiteX26" fmla="*/ 2923 w 10000"/>
                <a:gd name="connsiteY26" fmla="*/ 82 h 10000"/>
                <a:gd name="connsiteX27" fmla="*/ 2951 w 10000"/>
                <a:gd name="connsiteY27" fmla="*/ 0 h 10000"/>
                <a:gd name="connsiteX28" fmla="*/ 2174 w 10000"/>
                <a:gd name="connsiteY28" fmla="*/ 38 h 10000"/>
                <a:gd name="connsiteX29" fmla="*/ 2064 w 10000"/>
                <a:gd name="connsiteY29" fmla="*/ 578 h 10000"/>
                <a:gd name="connsiteX30" fmla="*/ 2638 w 10000"/>
                <a:gd name="connsiteY30" fmla="*/ 908 h 10000"/>
                <a:gd name="connsiteX31" fmla="*/ 2404 w 10000"/>
                <a:gd name="connsiteY31" fmla="*/ 1348 h 10000"/>
                <a:gd name="connsiteX32" fmla="*/ 2104 w 10000"/>
                <a:gd name="connsiteY32" fmla="*/ 1707 h 10000"/>
                <a:gd name="connsiteX33" fmla="*/ 1421 w 10000"/>
                <a:gd name="connsiteY33" fmla="*/ 2477 h 10000"/>
                <a:gd name="connsiteX34" fmla="*/ 984 w 10000"/>
                <a:gd name="connsiteY34" fmla="*/ 2753 h 10000"/>
                <a:gd name="connsiteX35" fmla="*/ 847 w 10000"/>
                <a:gd name="connsiteY35" fmla="*/ 3110 h 10000"/>
                <a:gd name="connsiteX36" fmla="*/ 847 w 10000"/>
                <a:gd name="connsiteY36" fmla="*/ 4018 h 10000"/>
                <a:gd name="connsiteX37" fmla="*/ 164 w 10000"/>
                <a:gd name="connsiteY37" fmla="*/ 4129 h 10000"/>
                <a:gd name="connsiteX38" fmla="*/ 0 w 10000"/>
                <a:gd name="connsiteY38" fmla="*/ 4267 h 10000"/>
                <a:gd name="connsiteX39" fmla="*/ 27 w 10000"/>
                <a:gd name="connsiteY39" fmla="*/ 4267 h 10000"/>
                <a:gd name="connsiteX40" fmla="*/ 82 w 10000"/>
                <a:gd name="connsiteY40" fmla="*/ 4487 h 10000"/>
                <a:gd name="connsiteX41" fmla="*/ 628 w 10000"/>
                <a:gd name="connsiteY41" fmla="*/ 4707 h 10000"/>
                <a:gd name="connsiteX42" fmla="*/ 464 w 10000"/>
                <a:gd name="connsiteY42" fmla="*/ 4844 h 10000"/>
                <a:gd name="connsiteX43" fmla="*/ 164 w 10000"/>
                <a:gd name="connsiteY43" fmla="*/ 4789 h 10000"/>
                <a:gd name="connsiteX44" fmla="*/ 792 w 10000"/>
                <a:gd name="connsiteY44" fmla="*/ 5532 h 10000"/>
                <a:gd name="connsiteX45" fmla="*/ 1202 w 10000"/>
                <a:gd name="connsiteY45" fmla="*/ 5395 h 10000"/>
                <a:gd name="connsiteX46" fmla="*/ 1339 w 10000"/>
                <a:gd name="connsiteY46" fmla="*/ 4927 h 10000"/>
                <a:gd name="connsiteX47" fmla="*/ 1448 w 10000"/>
                <a:gd name="connsiteY47" fmla="*/ 5284 h 10000"/>
                <a:gd name="connsiteX48" fmla="*/ 1475 w 10000"/>
                <a:gd name="connsiteY48" fmla="*/ 5890 h 10000"/>
                <a:gd name="connsiteX49" fmla="*/ 1639 w 10000"/>
                <a:gd name="connsiteY49" fmla="*/ 6551 h 10000"/>
                <a:gd name="connsiteX50" fmla="*/ 1995 w 10000"/>
                <a:gd name="connsiteY50" fmla="*/ 7651 h 10000"/>
                <a:gd name="connsiteX51" fmla="*/ 2186 w 10000"/>
                <a:gd name="connsiteY51" fmla="*/ 8119 h 10000"/>
                <a:gd name="connsiteX52" fmla="*/ 2432 w 10000"/>
                <a:gd name="connsiteY52" fmla="*/ 8752 h 10000"/>
                <a:gd name="connsiteX53" fmla="*/ 2896 w 10000"/>
                <a:gd name="connsiteY53" fmla="*/ 9716 h 10000"/>
                <a:gd name="connsiteX54" fmla="*/ 3169 w 10000"/>
                <a:gd name="connsiteY54" fmla="*/ 9991 h 10000"/>
                <a:gd name="connsiteX55" fmla="*/ 3415 w 10000"/>
                <a:gd name="connsiteY55" fmla="*/ 9744 h 10000"/>
                <a:gd name="connsiteX56" fmla="*/ 3607 w 10000"/>
                <a:gd name="connsiteY56" fmla="*/ 9660 h 10000"/>
                <a:gd name="connsiteX57" fmla="*/ 3798 w 10000"/>
                <a:gd name="connsiteY57" fmla="*/ 9413 h 10000"/>
                <a:gd name="connsiteX58" fmla="*/ 4016 w 10000"/>
                <a:gd name="connsiteY58" fmla="*/ 9110 h 10000"/>
                <a:gd name="connsiteX59" fmla="*/ 3934 w 10000"/>
                <a:gd name="connsiteY59" fmla="*/ 8752 h 10000"/>
                <a:gd name="connsiteX60" fmla="*/ 4071 w 10000"/>
                <a:gd name="connsiteY60" fmla="*/ 8450 h 10000"/>
                <a:gd name="connsiteX61" fmla="*/ 4208 w 10000"/>
                <a:gd name="connsiteY61" fmla="*/ 7844 h 10000"/>
                <a:gd name="connsiteX62" fmla="*/ 4262 w 10000"/>
                <a:gd name="connsiteY62" fmla="*/ 7322 h 10000"/>
                <a:gd name="connsiteX63" fmla="*/ 4481 w 10000"/>
                <a:gd name="connsiteY63" fmla="*/ 7184 h 10000"/>
                <a:gd name="connsiteX64" fmla="*/ 4672 w 10000"/>
                <a:gd name="connsiteY64" fmla="*/ 7018 h 10000"/>
                <a:gd name="connsiteX65" fmla="*/ 4945 w 10000"/>
                <a:gd name="connsiteY65" fmla="*/ 6689 h 10000"/>
                <a:gd name="connsiteX66" fmla="*/ 5874 w 10000"/>
                <a:gd name="connsiteY66" fmla="*/ 5945 h 10000"/>
                <a:gd name="connsiteX67" fmla="*/ 6339 w 10000"/>
                <a:gd name="connsiteY67" fmla="*/ 5752 h 10000"/>
                <a:gd name="connsiteX68" fmla="*/ 6448 w 10000"/>
                <a:gd name="connsiteY68" fmla="*/ 5504 h 10000"/>
                <a:gd name="connsiteX69" fmla="*/ 6475 w 10000"/>
                <a:gd name="connsiteY69" fmla="*/ 5202 h 10000"/>
                <a:gd name="connsiteX70" fmla="*/ 6831 w 10000"/>
                <a:gd name="connsiteY70" fmla="*/ 5091 h 10000"/>
                <a:gd name="connsiteX71" fmla="*/ 7077 w 10000"/>
                <a:gd name="connsiteY71" fmla="*/ 5147 h 10000"/>
                <a:gd name="connsiteX72" fmla="*/ 7240 w 10000"/>
                <a:gd name="connsiteY72" fmla="*/ 5091 h 10000"/>
                <a:gd name="connsiteX73" fmla="*/ 7240 w 10000"/>
                <a:gd name="connsiteY73" fmla="*/ 4817 h 10000"/>
                <a:gd name="connsiteX74" fmla="*/ 7104 w 10000"/>
                <a:gd name="connsiteY74" fmla="*/ 4459 h 10000"/>
                <a:gd name="connsiteX75" fmla="*/ 7104 w 10000"/>
                <a:gd name="connsiteY75" fmla="*/ 3881 h 10000"/>
                <a:gd name="connsiteX76" fmla="*/ 6858 w 10000"/>
                <a:gd name="connsiteY76" fmla="*/ 3413 h 10000"/>
                <a:gd name="connsiteX77" fmla="*/ 7104 w 10000"/>
                <a:gd name="connsiteY77" fmla="*/ 3220 h 10000"/>
                <a:gd name="connsiteX78" fmla="*/ 7295 w 10000"/>
                <a:gd name="connsiteY78" fmla="*/ 3386 h 10000"/>
                <a:gd name="connsiteX79" fmla="*/ 7459 w 10000"/>
                <a:gd name="connsiteY79" fmla="*/ 3716 h 10000"/>
                <a:gd name="connsiteX80" fmla="*/ 8279 w 10000"/>
                <a:gd name="connsiteY80" fmla="*/ 3798 h 10000"/>
                <a:gd name="connsiteX81" fmla="*/ 7923 w 10000"/>
                <a:gd name="connsiteY81" fmla="*/ 4238 h 10000"/>
                <a:gd name="connsiteX82" fmla="*/ 8279 w 10000"/>
                <a:gd name="connsiteY82" fmla="*/ 4542 h 10000"/>
                <a:gd name="connsiteX83" fmla="*/ 8415 w 10000"/>
                <a:gd name="connsiteY83" fmla="*/ 4707 h 10000"/>
                <a:gd name="connsiteX84" fmla="*/ 8415 w 10000"/>
                <a:gd name="connsiteY84" fmla="*/ 4707 h 10000"/>
                <a:gd name="connsiteX85" fmla="*/ 8634 w 10000"/>
                <a:gd name="connsiteY85" fmla="*/ 4514 h 10000"/>
                <a:gd name="connsiteX86" fmla="*/ 8743 w 10000"/>
                <a:gd name="connsiteY86" fmla="*/ 4267 h 10000"/>
                <a:gd name="connsiteX87" fmla="*/ 8989 w 10000"/>
                <a:gd name="connsiteY87" fmla="*/ 4101 h 10000"/>
                <a:gd name="connsiteX88" fmla="*/ 9563 w 10000"/>
                <a:gd name="connsiteY88" fmla="*/ 3028 h 10000"/>
                <a:gd name="connsiteX89" fmla="*/ 10000 w 10000"/>
                <a:gd name="connsiteY89" fmla="*/ 2890 h 10000"/>
                <a:gd name="connsiteX90" fmla="*/ 10000 w 10000"/>
                <a:gd name="connsiteY90" fmla="*/ 2449 h 10000"/>
                <a:gd name="connsiteX0" fmla="*/ 10000 w 10000"/>
                <a:gd name="connsiteY0" fmla="*/ 2449 h 10000"/>
                <a:gd name="connsiteX1" fmla="*/ 9590 w 10000"/>
                <a:gd name="connsiteY1" fmla="*/ 2560 h 10000"/>
                <a:gd name="connsiteX2" fmla="*/ 9180 w 10000"/>
                <a:gd name="connsiteY2" fmla="*/ 2587 h 10000"/>
                <a:gd name="connsiteX3" fmla="*/ 8689 w 10000"/>
                <a:gd name="connsiteY3" fmla="*/ 2560 h 10000"/>
                <a:gd name="connsiteX4" fmla="*/ 8579 w 10000"/>
                <a:gd name="connsiteY4" fmla="*/ 2340 h 10000"/>
                <a:gd name="connsiteX5" fmla="*/ 8142 w 10000"/>
                <a:gd name="connsiteY5" fmla="*/ 2505 h 10000"/>
                <a:gd name="connsiteX6" fmla="*/ 8005 w 10000"/>
                <a:gd name="connsiteY6" fmla="*/ 2587 h 10000"/>
                <a:gd name="connsiteX7" fmla="*/ 8142 w 10000"/>
                <a:gd name="connsiteY7" fmla="*/ 2890 h 10000"/>
                <a:gd name="connsiteX8" fmla="*/ 7978 w 10000"/>
                <a:gd name="connsiteY8" fmla="*/ 3137 h 10000"/>
                <a:gd name="connsiteX9" fmla="*/ 7459 w 10000"/>
                <a:gd name="connsiteY9" fmla="*/ 3193 h 10000"/>
                <a:gd name="connsiteX10" fmla="*/ 7131 w 10000"/>
                <a:gd name="connsiteY10" fmla="*/ 3000 h 10000"/>
                <a:gd name="connsiteX11" fmla="*/ 7213 w 10000"/>
                <a:gd name="connsiteY11" fmla="*/ 2587 h 10000"/>
                <a:gd name="connsiteX12" fmla="*/ 7158 w 10000"/>
                <a:gd name="connsiteY12" fmla="*/ 2587 h 10000"/>
                <a:gd name="connsiteX13" fmla="*/ 6967 w 10000"/>
                <a:gd name="connsiteY13" fmla="*/ 2670 h 10000"/>
                <a:gd name="connsiteX14" fmla="*/ 6776 w 10000"/>
                <a:gd name="connsiteY14" fmla="*/ 3193 h 10000"/>
                <a:gd name="connsiteX15" fmla="*/ 6175 w 10000"/>
                <a:gd name="connsiteY15" fmla="*/ 3137 h 10000"/>
                <a:gd name="connsiteX16" fmla="*/ 5710 w 10000"/>
                <a:gd name="connsiteY16" fmla="*/ 3000 h 10000"/>
                <a:gd name="connsiteX17" fmla="*/ 5437 w 10000"/>
                <a:gd name="connsiteY17" fmla="*/ 2835 h 10000"/>
                <a:gd name="connsiteX18" fmla="*/ 5191 w 10000"/>
                <a:gd name="connsiteY18" fmla="*/ 2835 h 10000"/>
                <a:gd name="connsiteX19" fmla="*/ 4836 w 10000"/>
                <a:gd name="connsiteY19" fmla="*/ 2725 h 10000"/>
                <a:gd name="connsiteX20" fmla="*/ 4235 w 10000"/>
                <a:gd name="connsiteY20" fmla="*/ 2312 h 10000"/>
                <a:gd name="connsiteX21" fmla="*/ 4372 w 10000"/>
                <a:gd name="connsiteY21" fmla="*/ 1761 h 10000"/>
                <a:gd name="connsiteX22" fmla="*/ 4180 w 10000"/>
                <a:gd name="connsiteY22" fmla="*/ 1679 h 10000"/>
                <a:gd name="connsiteX23" fmla="*/ 3733 w 10000"/>
                <a:gd name="connsiteY23" fmla="*/ 984 h 10000"/>
                <a:gd name="connsiteX24" fmla="*/ 3460 w 10000"/>
                <a:gd name="connsiteY24" fmla="*/ 660 h 10000"/>
                <a:gd name="connsiteX25" fmla="*/ 3182 w 10000"/>
                <a:gd name="connsiteY25" fmla="*/ 442 h 10000"/>
                <a:gd name="connsiteX26" fmla="*/ 2923 w 10000"/>
                <a:gd name="connsiteY26" fmla="*/ 82 h 10000"/>
                <a:gd name="connsiteX27" fmla="*/ 2951 w 10000"/>
                <a:gd name="connsiteY27" fmla="*/ 0 h 10000"/>
                <a:gd name="connsiteX28" fmla="*/ 2174 w 10000"/>
                <a:gd name="connsiteY28" fmla="*/ 38 h 10000"/>
                <a:gd name="connsiteX29" fmla="*/ 2064 w 10000"/>
                <a:gd name="connsiteY29" fmla="*/ 578 h 10000"/>
                <a:gd name="connsiteX30" fmla="*/ 2638 w 10000"/>
                <a:gd name="connsiteY30" fmla="*/ 908 h 10000"/>
                <a:gd name="connsiteX31" fmla="*/ 2404 w 10000"/>
                <a:gd name="connsiteY31" fmla="*/ 1348 h 10000"/>
                <a:gd name="connsiteX32" fmla="*/ 2104 w 10000"/>
                <a:gd name="connsiteY32" fmla="*/ 1707 h 10000"/>
                <a:gd name="connsiteX33" fmla="*/ 1421 w 10000"/>
                <a:gd name="connsiteY33" fmla="*/ 2477 h 10000"/>
                <a:gd name="connsiteX34" fmla="*/ 984 w 10000"/>
                <a:gd name="connsiteY34" fmla="*/ 2753 h 10000"/>
                <a:gd name="connsiteX35" fmla="*/ 847 w 10000"/>
                <a:gd name="connsiteY35" fmla="*/ 3110 h 10000"/>
                <a:gd name="connsiteX36" fmla="*/ 847 w 10000"/>
                <a:gd name="connsiteY36" fmla="*/ 4018 h 10000"/>
                <a:gd name="connsiteX37" fmla="*/ 164 w 10000"/>
                <a:gd name="connsiteY37" fmla="*/ 4129 h 10000"/>
                <a:gd name="connsiteX38" fmla="*/ 0 w 10000"/>
                <a:gd name="connsiteY38" fmla="*/ 4267 h 10000"/>
                <a:gd name="connsiteX39" fmla="*/ 27 w 10000"/>
                <a:gd name="connsiteY39" fmla="*/ 4267 h 10000"/>
                <a:gd name="connsiteX40" fmla="*/ 82 w 10000"/>
                <a:gd name="connsiteY40" fmla="*/ 4487 h 10000"/>
                <a:gd name="connsiteX41" fmla="*/ 628 w 10000"/>
                <a:gd name="connsiteY41" fmla="*/ 4707 h 10000"/>
                <a:gd name="connsiteX42" fmla="*/ 464 w 10000"/>
                <a:gd name="connsiteY42" fmla="*/ 4844 h 10000"/>
                <a:gd name="connsiteX43" fmla="*/ 164 w 10000"/>
                <a:gd name="connsiteY43" fmla="*/ 4789 h 10000"/>
                <a:gd name="connsiteX44" fmla="*/ 792 w 10000"/>
                <a:gd name="connsiteY44" fmla="*/ 5532 h 10000"/>
                <a:gd name="connsiteX45" fmla="*/ 1202 w 10000"/>
                <a:gd name="connsiteY45" fmla="*/ 5395 h 10000"/>
                <a:gd name="connsiteX46" fmla="*/ 1339 w 10000"/>
                <a:gd name="connsiteY46" fmla="*/ 4927 h 10000"/>
                <a:gd name="connsiteX47" fmla="*/ 1448 w 10000"/>
                <a:gd name="connsiteY47" fmla="*/ 5284 h 10000"/>
                <a:gd name="connsiteX48" fmla="*/ 1475 w 10000"/>
                <a:gd name="connsiteY48" fmla="*/ 5890 h 10000"/>
                <a:gd name="connsiteX49" fmla="*/ 1639 w 10000"/>
                <a:gd name="connsiteY49" fmla="*/ 6551 h 10000"/>
                <a:gd name="connsiteX50" fmla="*/ 1995 w 10000"/>
                <a:gd name="connsiteY50" fmla="*/ 7651 h 10000"/>
                <a:gd name="connsiteX51" fmla="*/ 2186 w 10000"/>
                <a:gd name="connsiteY51" fmla="*/ 8119 h 10000"/>
                <a:gd name="connsiteX52" fmla="*/ 2432 w 10000"/>
                <a:gd name="connsiteY52" fmla="*/ 8752 h 10000"/>
                <a:gd name="connsiteX53" fmla="*/ 2896 w 10000"/>
                <a:gd name="connsiteY53" fmla="*/ 9716 h 10000"/>
                <a:gd name="connsiteX54" fmla="*/ 3169 w 10000"/>
                <a:gd name="connsiteY54" fmla="*/ 9991 h 10000"/>
                <a:gd name="connsiteX55" fmla="*/ 3415 w 10000"/>
                <a:gd name="connsiteY55" fmla="*/ 9744 h 10000"/>
                <a:gd name="connsiteX56" fmla="*/ 3607 w 10000"/>
                <a:gd name="connsiteY56" fmla="*/ 9660 h 10000"/>
                <a:gd name="connsiteX57" fmla="*/ 3798 w 10000"/>
                <a:gd name="connsiteY57" fmla="*/ 9413 h 10000"/>
                <a:gd name="connsiteX58" fmla="*/ 4016 w 10000"/>
                <a:gd name="connsiteY58" fmla="*/ 9110 h 10000"/>
                <a:gd name="connsiteX59" fmla="*/ 3934 w 10000"/>
                <a:gd name="connsiteY59" fmla="*/ 8752 h 10000"/>
                <a:gd name="connsiteX60" fmla="*/ 4071 w 10000"/>
                <a:gd name="connsiteY60" fmla="*/ 8450 h 10000"/>
                <a:gd name="connsiteX61" fmla="*/ 4208 w 10000"/>
                <a:gd name="connsiteY61" fmla="*/ 7844 h 10000"/>
                <a:gd name="connsiteX62" fmla="*/ 4262 w 10000"/>
                <a:gd name="connsiteY62" fmla="*/ 7322 h 10000"/>
                <a:gd name="connsiteX63" fmla="*/ 4481 w 10000"/>
                <a:gd name="connsiteY63" fmla="*/ 7184 h 10000"/>
                <a:gd name="connsiteX64" fmla="*/ 4672 w 10000"/>
                <a:gd name="connsiteY64" fmla="*/ 7018 h 10000"/>
                <a:gd name="connsiteX65" fmla="*/ 4945 w 10000"/>
                <a:gd name="connsiteY65" fmla="*/ 6689 h 10000"/>
                <a:gd name="connsiteX66" fmla="*/ 5874 w 10000"/>
                <a:gd name="connsiteY66" fmla="*/ 5945 h 10000"/>
                <a:gd name="connsiteX67" fmla="*/ 6339 w 10000"/>
                <a:gd name="connsiteY67" fmla="*/ 5752 h 10000"/>
                <a:gd name="connsiteX68" fmla="*/ 6448 w 10000"/>
                <a:gd name="connsiteY68" fmla="*/ 5504 h 10000"/>
                <a:gd name="connsiteX69" fmla="*/ 6475 w 10000"/>
                <a:gd name="connsiteY69" fmla="*/ 5202 h 10000"/>
                <a:gd name="connsiteX70" fmla="*/ 6831 w 10000"/>
                <a:gd name="connsiteY70" fmla="*/ 5091 h 10000"/>
                <a:gd name="connsiteX71" fmla="*/ 7077 w 10000"/>
                <a:gd name="connsiteY71" fmla="*/ 5147 h 10000"/>
                <a:gd name="connsiteX72" fmla="*/ 7240 w 10000"/>
                <a:gd name="connsiteY72" fmla="*/ 5091 h 10000"/>
                <a:gd name="connsiteX73" fmla="*/ 7240 w 10000"/>
                <a:gd name="connsiteY73" fmla="*/ 4817 h 10000"/>
                <a:gd name="connsiteX74" fmla="*/ 7104 w 10000"/>
                <a:gd name="connsiteY74" fmla="*/ 4459 h 10000"/>
                <a:gd name="connsiteX75" fmla="*/ 7104 w 10000"/>
                <a:gd name="connsiteY75" fmla="*/ 3881 h 10000"/>
                <a:gd name="connsiteX76" fmla="*/ 6858 w 10000"/>
                <a:gd name="connsiteY76" fmla="*/ 3413 h 10000"/>
                <a:gd name="connsiteX77" fmla="*/ 7104 w 10000"/>
                <a:gd name="connsiteY77" fmla="*/ 3220 h 10000"/>
                <a:gd name="connsiteX78" fmla="*/ 7295 w 10000"/>
                <a:gd name="connsiteY78" fmla="*/ 3386 h 10000"/>
                <a:gd name="connsiteX79" fmla="*/ 7459 w 10000"/>
                <a:gd name="connsiteY79" fmla="*/ 3716 h 10000"/>
                <a:gd name="connsiteX80" fmla="*/ 8279 w 10000"/>
                <a:gd name="connsiteY80" fmla="*/ 3798 h 10000"/>
                <a:gd name="connsiteX81" fmla="*/ 7923 w 10000"/>
                <a:gd name="connsiteY81" fmla="*/ 4238 h 10000"/>
                <a:gd name="connsiteX82" fmla="*/ 8279 w 10000"/>
                <a:gd name="connsiteY82" fmla="*/ 4542 h 10000"/>
                <a:gd name="connsiteX83" fmla="*/ 8415 w 10000"/>
                <a:gd name="connsiteY83" fmla="*/ 4707 h 10000"/>
                <a:gd name="connsiteX84" fmla="*/ 8415 w 10000"/>
                <a:gd name="connsiteY84" fmla="*/ 4707 h 10000"/>
                <a:gd name="connsiteX85" fmla="*/ 8634 w 10000"/>
                <a:gd name="connsiteY85" fmla="*/ 4514 h 10000"/>
                <a:gd name="connsiteX86" fmla="*/ 8743 w 10000"/>
                <a:gd name="connsiteY86" fmla="*/ 4267 h 10000"/>
                <a:gd name="connsiteX87" fmla="*/ 8989 w 10000"/>
                <a:gd name="connsiteY87" fmla="*/ 4101 h 10000"/>
                <a:gd name="connsiteX88" fmla="*/ 9563 w 10000"/>
                <a:gd name="connsiteY88" fmla="*/ 3028 h 10000"/>
                <a:gd name="connsiteX89" fmla="*/ 10000 w 10000"/>
                <a:gd name="connsiteY89" fmla="*/ 2890 h 10000"/>
                <a:gd name="connsiteX90" fmla="*/ 10000 w 10000"/>
                <a:gd name="connsiteY90" fmla="*/ 2449 h 10000"/>
                <a:gd name="connsiteX0" fmla="*/ 10000 w 10000"/>
                <a:gd name="connsiteY0" fmla="*/ 2449 h 10000"/>
                <a:gd name="connsiteX1" fmla="*/ 9590 w 10000"/>
                <a:gd name="connsiteY1" fmla="*/ 2560 h 10000"/>
                <a:gd name="connsiteX2" fmla="*/ 9180 w 10000"/>
                <a:gd name="connsiteY2" fmla="*/ 2587 h 10000"/>
                <a:gd name="connsiteX3" fmla="*/ 8689 w 10000"/>
                <a:gd name="connsiteY3" fmla="*/ 2560 h 10000"/>
                <a:gd name="connsiteX4" fmla="*/ 8579 w 10000"/>
                <a:gd name="connsiteY4" fmla="*/ 2340 h 10000"/>
                <a:gd name="connsiteX5" fmla="*/ 8142 w 10000"/>
                <a:gd name="connsiteY5" fmla="*/ 2505 h 10000"/>
                <a:gd name="connsiteX6" fmla="*/ 8005 w 10000"/>
                <a:gd name="connsiteY6" fmla="*/ 2587 h 10000"/>
                <a:gd name="connsiteX7" fmla="*/ 8142 w 10000"/>
                <a:gd name="connsiteY7" fmla="*/ 2890 h 10000"/>
                <a:gd name="connsiteX8" fmla="*/ 7978 w 10000"/>
                <a:gd name="connsiteY8" fmla="*/ 3137 h 10000"/>
                <a:gd name="connsiteX9" fmla="*/ 7459 w 10000"/>
                <a:gd name="connsiteY9" fmla="*/ 3193 h 10000"/>
                <a:gd name="connsiteX10" fmla="*/ 7131 w 10000"/>
                <a:gd name="connsiteY10" fmla="*/ 3000 h 10000"/>
                <a:gd name="connsiteX11" fmla="*/ 7213 w 10000"/>
                <a:gd name="connsiteY11" fmla="*/ 2587 h 10000"/>
                <a:gd name="connsiteX12" fmla="*/ 7158 w 10000"/>
                <a:gd name="connsiteY12" fmla="*/ 2587 h 10000"/>
                <a:gd name="connsiteX13" fmla="*/ 6967 w 10000"/>
                <a:gd name="connsiteY13" fmla="*/ 2670 h 10000"/>
                <a:gd name="connsiteX14" fmla="*/ 6776 w 10000"/>
                <a:gd name="connsiteY14" fmla="*/ 3193 h 10000"/>
                <a:gd name="connsiteX15" fmla="*/ 6175 w 10000"/>
                <a:gd name="connsiteY15" fmla="*/ 3137 h 10000"/>
                <a:gd name="connsiteX16" fmla="*/ 5710 w 10000"/>
                <a:gd name="connsiteY16" fmla="*/ 3000 h 10000"/>
                <a:gd name="connsiteX17" fmla="*/ 5437 w 10000"/>
                <a:gd name="connsiteY17" fmla="*/ 2835 h 10000"/>
                <a:gd name="connsiteX18" fmla="*/ 5191 w 10000"/>
                <a:gd name="connsiteY18" fmla="*/ 2835 h 10000"/>
                <a:gd name="connsiteX19" fmla="*/ 4836 w 10000"/>
                <a:gd name="connsiteY19" fmla="*/ 2725 h 10000"/>
                <a:gd name="connsiteX20" fmla="*/ 4235 w 10000"/>
                <a:gd name="connsiteY20" fmla="*/ 2312 h 10000"/>
                <a:gd name="connsiteX21" fmla="*/ 4372 w 10000"/>
                <a:gd name="connsiteY21" fmla="*/ 1761 h 10000"/>
                <a:gd name="connsiteX22" fmla="*/ 4180 w 10000"/>
                <a:gd name="connsiteY22" fmla="*/ 1679 h 10000"/>
                <a:gd name="connsiteX23" fmla="*/ 3733 w 10000"/>
                <a:gd name="connsiteY23" fmla="*/ 984 h 10000"/>
                <a:gd name="connsiteX24" fmla="*/ 3460 w 10000"/>
                <a:gd name="connsiteY24" fmla="*/ 660 h 10000"/>
                <a:gd name="connsiteX25" fmla="*/ 3182 w 10000"/>
                <a:gd name="connsiteY25" fmla="*/ 442 h 10000"/>
                <a:gd name="connsiteX26" fmla="*/ 3275 w 10000"/>
                <a:gd name="connsiteY26" fmla="*/ 189 h 10000"/>
                <a:gd name="connsiteX27" fmla="*/ 2923 w 10000"/>
                <a:gd name="connsiteY27" fmla="*/ 82 h 10000"/>
                <a:gd name="connsiteX28" fmla="*/ 2951 w 10000"/>
                <a:gd name="connsiteY28" fmla="*/ 0 h 10000"/>
                <a:gd name="connsiteX29" fmla="*/ 2174 w 10000"/>
                <a:gd name="connsiteY29" fmla="*/ 38 h 10000"/>
                <a:gd name="connsiteX30" fmla="*/ 2064 w 10000"/>
                <a:gd name="connsiteY30" fmla="*/ 578 h 10000"/>
                <a:gd name="connsiteX31" fmla="*/ 2638 w 10000"/>
                <a:gd name="connsiteY31" fmla="*/ 908 h 10000"/>
                <a:gd name="connsiteX32" fmla="*/ 2404 w 10000"/>
                <a:gd name="connsiteY32" fmla="*/ 1348 h 10000"/>
                <a:gd name="connsiteX33" fmla="*/ 2104 w 10000"/>
                <a:gd name="connsiteY33" fmla="*/ 1707 h 10000"/>
                <a:gd name="connsiteX34" fmla="*/ 1421 w 10000"/>
                <a:gd name="connsiteY34" fmla="*/ 2477 h 10000"/>
                <a:gd name="connsiteX35" fmla="*/ 984 w 10000"/>
                <a:gd name="connsiteY35" fmla="*/ 2753 h 10000"/>
                <a:gd name="connsiteX36" fmla="*/ 847 w 10000"/>
                <a:gd name="connsiteY36" fmla="*/ 3110 h 10000"/>
                <a:gd name="connsiteX37" fmla="*/ 847 w 10000"/>
                <a:gd name="connsiteY37" fmla="*/ 4018 h 10000"/>
                <a:gd name="connsiteX38" fmla="*/ 164 w 10000"/>
                <a:gd name="connsiteY38" fmla="*/ 4129 h 10000"/>
                <a:gd name="connsiteX39" fmla="*/ 0 w 10000"/>
                <a:gd name="connsiteY39" fmla="*/ 4267 h 10000"/>
                <a:gd name="connsiteX40" fmla="*/ 27 w 10000"/>
                <a:gd name="connsiteY40" fmla="*/ 4267 h 10000"/>
                <a:gd name="connsiteX41" fmla="*/ 82 w 10000"/>
                <a:gd name="connsiteY41" fmla="*/ 4487 h 10000"/>
                <a:gd name="connsiteX42" fmla="*/ 628 w 10000"/>
                <a:gd name="connsiteY42" fmla="*/ 4707 h 10000"/>
                <a:gd name="connsiteX43" fmla="*/ 464 w 10000"/>
                <a:gd name="connsiteY43" fmla="*/ 4844 h 10000"/>
                <a:gd name="connsiteX44" fmla="*/ 164 w 10000"/>
                <a:gd name="connsiteY44" fmla="*/ 4789 h 10000"/>
                <a:gd name="connsiteX45" fmla="*/ 792 w 10000"/>
                <a:gd name="connsiteY45" fmla="*/ 5532 h 10000"/>
                <a:gd name="connsiteX46" fmla="*/ 1202 w 10000"/>
                <a:gd name="connsiteY46" fmla="*/ 5395 h 10000"/>
                <a:gd name="connsiteX47" fmla="*/ 1339 w 10000"/>
                <a:gd name="connsiteY47" fmla="*/ 4927 h 10000"/>
                <a:gd name="connsiteX48" fmla="*/ 1448 w 10000"/>
                <a:gd name="connsiteY48" fmla="*/ 5284 h 10000"/>
                <a:gd name="connsiteX49" fmla="*/ 1475 w 10000"/>
                <a:gd name="connsiteY49" fmla="*/ 5890 h 10000"/>
                <a:gd name="connsiteX50" fmla="*/ 1639 w 10000"/>
                <a:gd name="connsiteY50" fmla="*/ 6551 h 10000"/>
                <a:gd name="connsiteX51" fmla="*/ 1995 w 10000"/>
                <a:gd name="connsiteY51" fmla="*/ 7651 h 10000"/>
                <a:gd name="connsiteX52" fmla="*/ 2186 w 10000"/>
                <a:gd name="connsiteY52" fmla="*/ 8119 h 10000"/>
                <a:gd name="connsiteX53" fmla="*/ 2432 w 10000"/>
                <a:gd name="connsiteY53" fmla="*/ 8752 h 10000"/>
                <a:gd name="connsiteX54" fmla="*/ 2896 w 10000"/>
                <a:gd name="connsiteY54" fmla="*/ 9716 h 10000"/>
                <a:gd name="connsiteX55" fmla="*/ 3169 w 10000"/>
                <a:gd name="connsiteY55" fmla="*/ 9991 h 10000"/>
                <a:gd name="connsiteX56" fmla="*/ 3415 w 10000"/>
                <a:gd name="connsiteY56" fmla="*/ 9744 h 10000"/>
                <a:gd name="connsiteX57" fmla="*/ 3607 w 10000"/>
                <a:gd name="connsiteY57" fmla="*/ 9660 h 10000"/>
                <a:gd name="connsiteX58" fmla="*/ 3798 w 10000"/>
                <a:gd name="connsiteY58" fmla="*/ 9413 h 10000"/>
                <a:gd name="connsiteX59" fmla="*/ 4016 w 10000"/>
                <a:gd name="connsiteY59" fmla="*/ 9110 h 10000"/>
                <a:gd name="connsiteX60" fmla="*/ 3934 w 10000"/>
                <a:gd name="connsiteY60" fmla="*/ 8752 h 10000"/>
                <a:gd name="connsiteX61" fmla="*/ 4071 w 10000"/>
                <a:gd name="connsiteY61" fmla="*/ 8450 h 10000"/>
                <a:gd name="connsiteX62" fmla="*/ 4208 w 10000"/>
                <a:gd name="connsiteY62" fmla="*/ 7844 h 10000"/>
                <a:gd name="connsiteX63" fmla="*/ 4262 w 10000"/>
                <a:gd name="connsiteY63" fmla="*/ 7322 h 10000"/>
                <a:gd name="connsiteX64" fmla="*/ 4481 w 10000"/>
                <a:gd name="connsiteY64" fmla="*/ 7184 h 10000"/>
                <a:gd name="connsiteX65" fmla="*/ 4672 w 10000"/>
                <a:gd name="connsiteY65" fmla="*/ 7018 h 10000"/>
                <a:gd name="connsiteX66" fmla="*/ 4945 w 10000"/>
                <a:gd name="connsiteY66" fmla="*/ 6689 h 10000"/>
                <a:gd name="connsiteX67" fmla="*/ 5874 w 10000"/>
                <a:gd name="connsiteY67" fmla="*/ 5945 h 10000"/>
                <a:gd name="connsiteX68" fmla="*/ 6339 w 10000"/>
                <a:gd name="connsiteY68" fmla="*/ 5752 h 10000"/>
                <a:gd name="connsiteX69" fmla="*/ 6448 w 10000"/>
                <a:gd name="connsiteY69" fmla="*/ 5504 h 10000"/>
                <a:gd name="connsiteX70" fmla="*/ 6475 w 10000"/>
                <a:gd name="connsiteY70" fmla="*/ 5202 h 10000"/>
                <a:gd name="connsiteX71" fmla="*/ 6831 w 10000"/>
                <a:gd name="connsiteY71" fmla="*/ 5091 h 10000"/>
                <a:gd name="connsiteX72" fmla="*/ 7077 w 10000"/>
                <a:gd name="connsiteY72" fmla="*/ 5147 h 10000"/>
                <a:gd name="connsiteX73" fmla="*/ 7240 w 10000"/>
                <a:gd name="connsiteY73" fmla="*/ 5091 h 10000"/>
                <a:gd name="connsiteX74" fmla="*/ 7240 w 10000"/>
                <a:gd name="connsiteY74" fmla="*/ 4817 h 10000"/>
                <a:gd name="connsiteX75" fmla="*/ 7104 w 10000"/>
                <a:gd name="connsiteY75" fmla="*/ 4459 h 10000"/>
                <a:gd name="connsiteX76" fmla="*/ 7104 w 10000"/>
                <a:gd name="connsiteY76" fmla="*/ 3881 h 10000"/>
                <a:gd name="connsiteX77" fmla="*/ 6858 w 10000"/>
                <a:gd name="connsiteY77" fmla="*/ 3413 h 10000"/>
                <a:gd name="connsiteX78" fmla="*/ 7104 w 10000"/>
                <a:gd name="connsiteY78" fmla="*/ 3220 h 10000"/>
                <a:gd name="connsiteX79" fmla="*/ 7295 w 10000"/>
                <a:gd name="connsiteY79" fmla="*/ 3386 h 10000"/>
                <a:gd name="connsiteX80" fmla="*/ 7459 w 10000"/>
                <a:gd name="connsiteY80" fmla="*/ 3716 h 10000"/>
                <a:gd name="connsiteX81" fmla="*/ 8279 w 10000"/>
                <a:gd name="connsiteY81" fmla="*/ 3798 h 10000"/>
                <a:gd name="connsiteX82" fmla="*/ 7923 w 10000"/>
                <a:gd name="connsiteY82" fmla="*/ 4238 h 10000"/>
                <a:gd name="connsiteX83" fmla="*/ 8279 w 10000"/>
                <a:gd name="connsiteY83" fmla="*/ 4542 h 10000"/>
                <a:gd name="connsiteX84" fmla="*/ 8415 w 10000"/>
                <a:gd name="connsiteY84" fmla="*/ 4707 h 10000"/>
                <a:gd name="connsiteX85" fmla="*/ 8415 w 10000"/>
                <a:gd name="connsiteY85" fmla="*/ 4707 h 10000"/>
                <a:gd name="connsiteX86" fmla="*/ 8634 w 10000"/>
                <a:gd name="connsiteY86" fmla="*/ 4514 h 10000"/>
                <a:gd name="connsiteX87" fmla="*/ 8743 w 10000"/>
                <a:gd name="connsiteY87" fmla="*/ 4267 h 10000"/>
                <a:gd name="connsiteX88" fmla="*/ 8989 w 10000"/>
                <a:gd name="connsiteY88" fmla="*/ 4101 h 10000"/>
                <a:gd name="connsiteX89" fmla="*/ 9563 w 10000"/>
                <a:gd name="connsiteY89" fmla="*/ 3028 h 10000"/>
                <a:gd name="connsiteX90" fmla="*/ 10000 w 10000"/>
                <a:gd name="connsiteY90" fmla="*/ 2890 h 10000"/>
                <a:gd name="connsiteX91" fmla="*/ 10000 w 10000"/>
                <a:gd name="connsiteY91" fmla="*/ 2449 h 10000"/>
                <a:gd name="connsiteX0" fmla="*/ 10000 w 10000"/>
                <a:gd name="connsiteY0" fmla="*/ 2449 h 10000"/>
                <a:gd name="connsiteX1" fmla="*/ 9590 w 10000"/>
                <a:gd name="connsiteY1" fmla="*/ 2560 h 10000"/>
                <a:gd name="connsiteX2" fmla="*/ 9180 w 10000"/>
                <a:gd name="connsiteY2" fmla="*/ 2587 h 10000"/>
                <a:gd name="connsiteX3" fmla="*/ 8689 w 10000"/>
                <a:gd name="connsiteY3" fmla="*/ 2560 h 10000"/>
                <a:gd name="connsiteX4" fmla="*/ 8579 w 10000"/>
                <a:gd name="connsiteY4" fmla="*/ 2340 h 10000"/>
                <a:gd name="connsiteX5" fmla="*/ 8142 w 10000"/>
                <a:gd name="connsiteY5" fmla="*/ 2505 h 10000"/>
                <a:gd name="connsiteX6" fmla="*/ 8005 w 10000"/>
                <a:gd name="connsiteY6" fmla="*/ 2587 h 10000"/>
                <a:gd name="connsiteX7" fmla="*/ 8142 w 10000"/>
                <a:gd name="connsiteY7" fmla="*/ 2890 h 10000"/>
                <a:gd name="connsiteX8" fmla="*/ 7978 w 10000"/>
                <a:gd name="connsiteY8" fmla="*/ 3137 h 10000"/>
                <a:gd name="connsiteX9" fmla="*/ 7459 w 10000"/>
                <a:gd name="connsiteY9" fmla="*/ 3193 h 10000"/>
                <a:gd name="connsiteX10" fmla="*/ 7131 w 10000"/>
                <a:gd name="connsiteY10" fmla="*/ 3000 h 10000"/>
                <a:gd name="connsiteX11" fmla="*/ 7213 w 10000"/>
                <a:gd name="connsiteY11" fmla="*/ 2587 h 10000"/>
                <a:gd name="connsiteX12" fmla="*/ 7158 w 10000"/>
                <a:gd name="connsiteY12" fmla="*/ 2587 h 10000"/>
                <a:gd name="connsiteX13" fmla="*/ 6967 w 10000"/>
                <a:gd name="connsiteY13" fmla="*/ 2670 h 10000"/>
                <a:gd name="connsiteX14" fmla="*/ 6776 w 10000"/>
                <a:gd name="connsiteY14" fmla="*/ 3193 h 10000"/>
                <a:gd name="connsiteX15" fmla="*/ 6175 w 10000"/>
                <a:gd name="connsiteY15" fmla="*/ 3137 h 10000"/>
                <a:gd name="connsiteX16" fmla="*/ 5710 w 10000"/>
                <a:gd name="connsiteY16" fmla="*/ 3000 h 10000"/>
                <a:gd name="connsiteX17" fmla="*/ 5437 w 10000"/>
                <a:gd name="connsiteY17" fmla="*/ 2835 h 10000"/>
                <a:gd name="connsiteX18" fmla="*/ 5191 w 10000"/>
                <a:gd name="connsiteY18" fmla="*/ 2835 h 10000"/>
                <a:gd name="connsiteX19" fmla="*/ 4836 w 10000"/>
                <a:gd name="connsiteY19" fmla="*/ 2725 h 10000"/>
                <a:gd name="connsiteX20" fmla="*/ 4235 w 10000"/>
                <a:gd name="connsiteY20" fmla="*/ 2312 h 10000"/>
                <a:gd name="connsiteX21" fmla="*/ 4372 w 10000"/>
                <a:gd name="connsiteY21" fmla="*/ 1761 h 10000"/>
                <a:gd name="connsiteX22" fmla="*/ 4180 w 10000"/>
                <a:gd name="connsiteY22" fmla="*/ 1679 h 10000"/>
                <a:gd name="connsiteX23" fmla="*/ 3733 w 10000"/>
                <a:gd name="connsiteY23" fmla="*/ 984 h 10000"/>
                <a:gd name="connsiteX24" fmla="*/ 3460 w 10000"/>
                <a:gd name="connsiteY24" fmla="*/ 660 h 10000"/>
                <a:gd name="connsiteX25" fmla="*/ 3303 w 10000"/>
                <a:gd name="connsiteY25" fmla="*/ 531 h 10000"/>
                <a:gd name="connsiteX26" fmla="*/ 3275 w 10000"/>
                <a:gd name="connsiteY26" fmla="*/ 189 h 10000"/>
                <a:gd name="connsiteX27" fmla="*/ 2923 w 10000"/>
                <a:gd name="connsiteY27" fmla="*/ 82 h 10000"/>
                <a:gd name="connsiteX28" fmla="*/ 2951 w 10000"/>
                <a:gd name="connsiteY28" fmla="*/ 0 h 10000"/>
                <a:gd name="connsiteX29" fmla="*/ 2174 w 10000"/>
                <a:gd name="connsiteY29" fmla="*/ 38 h 10000"/>
                <a:gd name="connsiteX30" fmla="*/ 2064 w 10000"/>
                <a:gd name="connsiteY30" fmla="*/ 578 h 10000"/>
                <a:gd name="connsiteX31" fmla="*/ 2638 w 10000"/>
                <a:gd name="connsiteY31" fmla="*/ 908 h 10000"/>
                <a:gd name="connsiteX32" fmla="*/ 2404 w 10000"/>
                <a:gd name="connsiteY32" fmla="*/ 1348 h 10000"/>
                <a:gd name="connsiteX33" fmla="*/ 2104 w 10000"/>
                <a:gd name="connsiteY33" fmla="*/ 1707 h 10000"/>
                <a:gd name="connsiteX34" fmla="*/ 1421 w 10000"/>
                <a:gd name="connsiteY34" fmla="*/ 2477 h 10000"/>
                <a:gd name="connsiteX35" fmla="*/ 984 w 10000"/>
                <a:gd name="connsiteY35" fmla="*/ 2753 h 10000"/>
                <a:gd name="connsiteX36" fmla="*/ 847 w 10000"/>
                <a:gd name="connsiteY36" fmla="*/ 3110 h 10000"/>
                <a:gd name="connsiteX37" fmla="*/ 847 w 10000"/>
                <a:gd name="connsiteY37" fmla="*/ 4018 h 10000"/>
                <a:gd name="connsiteX38" fmla="*/ 164 w 10000"/>
                <a:gd name="connsiteY38" fmla="*/ 4129 h 10000"/>
                <a:gd name="connsiteX39" fmla="*/ 0 w 10000"/>
                <a:gd name="connsiteY39" fmla="*/ 4267 h 10000"/>
                <a:gd name="connsiteX40" fmla="*/ 27 w 10000"/>
                <a:gd name="connsiteY40" fmla="*/ 4267 h 10000"/>
                <a:gd name="connsiteX41" fmla="*/ 82 w 10000"/>
                <a:gd name="connsiteY41" fmla="*/ 4487 h 10000"/>
                <a:gd name="connsiteX42" fmla="*/ 628 w 10000"/>
                <a:gd name="connsiteY42" fmla="*/ 4707 h 10000"/>
                <a:gd name="connsiteX43" fmla="*/ 464 w 10000"/>
                <a:gd name="connsiteY43" fmla="*/ 4844 h 10000"/>
                <a:gd name="connsiteX44" fmla="*/ 164 w 10000"/>
                <a:gd name="connsiteY44" fmla="*/ 4789 h 10000"/>
                <a:gd name="connsiteX45" fmla="*/ 792 w 10000"/>
                <a:gd name="connsiteY45" fmla="*/ 5532 h 10000"/>
                <a:gd name="connsiteX46" fmla="*/ 1202 w 10000"/>
                <a:gd name="connsiteY46" fmla="*/ 5395 h 10000"/>
                <a:gd name="connsiteX47" fmla="*/ 1339 w 10000"/>
                <a:gd name="connsiteY47" fmla="*/ 4927 h 10000"/>
                <a:gd name="connsiteX48" fmla="*/ 1448 w 10000"/>
                <a:gd name="connsiteY48" fmla="*/ 5284 h 10000"/>
                <a:gd name="connsiteX49" fmla="*/ 1475 w 10000"/>
                <a:gd name="connsiteY49" fmla="*/ 5890 h 10000"/>
                <a:gd name="connsiteX50" fmla="*/ 1639 w 10000"/>
                <a:gd name="connsiteY50" fmla="*/ 6551 h 10000"/>
                <a:gd name="connsiteX51" fmla="*/ 1995 w 10000"/>
                <a:gd name="connsiteY51" fmla="*/ 7651 h 10000"/>
                <a:gd name="connsiteX52" fmla="*/ 2186 w 10000"/>
                <a:gd name="connsiteY52" fmla="*/ 8119 h 10000"/>
                <a:gd name="connsiteX53" fmla="*/ 2432 w 10000"/>
                <a:gd name="connsiteY53" fmla="*/ 8752 h 10000"/>
                <a:gd name="connsiteX54" fmla="*/ 2896 w 10000"/>
                <a:gd name="connsiteY54" fmla="*/ 9716 h 10000"/>
                <a:gd name="connsiteX55" fmla="*/ 3169 w 10000"/>
                <a:gd name="connsiteY55" fmla="*/ 9991 h 10000"/>
                <a:gd name="connsiteX56" fmla="*/ 3415 w 10000"/>
                <a:gd name="connsiteY56" fmla="*/ 9744 h 10000"/>
                <a:gd name="connsiteX57" fmla="*/ 3607 w 10000"/>
                <a:gd name="connsiteY57" fmla="*/ 9660 h 10000"/>
                <a:gd name="connsiteX58" fmla="*/ 3798 w 10000"/>
                <a:gd name="connsiteY58" fmla="*/ 9413 h 10000"/>
                <a:gd name="connsiteX59" fmla="*/ 4016 w 10000"/>
                <a:gd name="connsiteY59" fmla="*/ 9110 h 10000"/>
                <a:gd name="connsiteX60" fmla="*/ 3934 w 10000"/>
                <a:gd name="connsiteY60" fmla="*/ 8752 h 10000"/>
                <a:gd name="connsiteX61" fmla="*/ 4071 w 10000"/>
                <a:gd name="connsiteY61" fmla="*/ 8450 h 10000"/>
                <a:gd name="connsiteX62" fmla="*/ 4208 w 10000"/>
                <a:gd name="connsiteY62" fmla="*/ 7844 h 10000"/>
                <a:gd name="connsiteX63" fmla="*/ 4262 w 10000"/>
                <a:gd name="connsiteY63" fmla="*/ 7322 h 10000"/>
                <a:gd name="connsiteX64" fmla="*/ 4481 w 10000"/>
                <a:gd name="connsiteY64" fmla="*/ 7184 h 10000"/>
                <a:gd name="connsiteX65" fmla="*/ 4672 w 10000"/>
                <a:gd name="connsiteY65" fmla="*/ 7018 h 10000"/>
                <a:gd name="connsiteX66" fmla="*/ 4945 w 10000"/>
                <a:gd name="connsiteY66" fmla="*/ 6689 h 10000"/>
                <a:gd name="connsiteX67" fmla="*/ 5874 w 10000"/>
                <a:gd name="connsiteY67" fmla="*/ 5945 h 10000"/>
                <a:gd name="connsiteX68" fmla="*/ 6339 w 10000"/>
                <a:gd name="connsiteY68" fmla="*/ 5752 h 10000"/>
                <a:gd name="connsiteX69" fmla="*/ 6448 w 10000"/>
                <a:gd name="connsiteY69" fmla="*/ 5504 h 10000"/>
                <a:gd name="connsiteX70" fmla="*/ 6475 w 10000"/>
                <a:gd name="connsiteY70" fmla="*/ 5202 h 10000"/>
                <a:gd name="connsiteX71" fmla="*/ 6831 w 10000"/>
                <a:gd name="connsiteY71" fmla="*/ 5091 h 10000"/>
                <a:gd name="connsiteX72" fmla="*/ 7077 w 10000"/>
                <a:gd name="connsiteY72" fmla="*/ 5147 h 10000"/>
                <a:gd name="connsiteX73" fmla="*/ 7240 w 10000"/>
                <a:gd name="connsiteY73" fmla="*/ 5091 h 10000"/>
                <a:gd name="connsiteX74" fmla="*/ 7240 w 10000"/>
                <a:gd name="connsiteY74" fmla="*/ 4817 h 10000"/>
                <a:gd name="connsiteX75" fmla="*/ 7104 w 10000"/>
                <a:gd name="connsiteY75" fmla="*/ 4459 h 10000"/>
                <a:gd name="connsiteX76" fmla="*/ 7104 w 10000"/>
                <a:gd name="connsiteY76" fmla="*/ 3881 h 10000"/>
                <a:gd name="connsiteX77" fmla="*/ 6858 w 10000"/>
                <a:gd name="connsiteY77" fmla="*/ 3413 h 10000"/>
                <a:gd name="connsiteX78" fmla="*/ 7104 w 10000"/>
                <a:gd name="connsiteY78" fmla="*/ 3220 h 10000"/>
                <a:gd name="connsiteX79" fmla="*/ 7295 w 10000"/>
                <a:gd name="connsiteY79" fmla="*/ 3386 h 10000"/>
                <a:gd name="connsiteX80" fmla="*/ 7459 w 10000"/>
                <a:gd name="connsiteY80" fmla="*/ 3716 h 10000"/>
                <a:gd name="connsiteX81" fmla="*/ 8279 w 10000"/>
                <a:gd name="connsiteY81" fmla="*/ 3798 h 10000"/>
                <a:gd name="connsiteX82" fmla="*/ 7923 w 10000"/>
                <a:gd name="connsiteY82" fmla="*/ 4238 h 10000"/>
                <a:gd name="connsiteX83" fmla="*/ 8279 w 10000"/>
                <a:gd name="connsiteY83" fmla="*/ 4542 h 10000"/>
                <a:gd name="connsiteX84" fmla="*/ 8415 w 10000"/>
                <a:gd name="connsiteY84" fmla="*/ 4707 h 10000"/>
                <a:gd name="connsiteX85" fmla="*/ 8415 w 10000"/>
                <a:gd name="connsiteY85" fmla="*/ 4707 h 10000"/>
                <a:gd name="connsiteX86" fmla="*/ 8634 w 10000"/>
                <a:gd name="connsiteY86" fmla="*/ 4514 h 10000"/>
                <a:gd name="connsiteX87" fmla="*/ 8743 w 10000"/>
                <a:gd name="connsiteY87" fmla="*/ 4267 h 10000"/>
                <a:gd name="connsiteX88" fmla="*/ 8989 w 10000"/>
                <a:gd name="connsiteY88" fmla="*/ 4101 h 10000"/>
                <a:gd name="connsiteX89" fmla="*/ 9563 w 10000"/>
                <a:gd name="connsiteY89" fmla="*/ 3028 h 10000"/>
                <a:gd name="connsiteX90" fmla="*/ 10000 w 10000"/>
                <a:gd name="connsiteY90" fmla="*/ 2890 h 10000"/>
                <a:gd name="connsiteX91" fmla="*/ 10000 w 10000"/>
                <a:gd name="connsiteY91" fmla="*/ 2449 h 10000"/>
                <a:gd name="connsiteX0" fmla="*/ 10000 w 10000"/>
                <a:gd name="connsiteY0" fmla="*/ 2453 h 10004"/>
                <a:gd name="connsiteX1" fmla="*/ 9590 w 10000"/>
                <a:gd name="connsiteY1" fmla="*/ 2564 h 10004"/>
                <a:gd name="connsiteX2" fmla="*/ 9180 w 10000"/>
                <a:gd name="connsiteY2" fmla="*/ 2591 h 10004"/>
                <a:gd name="connsiteX3" fmla="*/ 8689 w 10000"/>
                <a:gd name="connsiteY3" fmla="*/ 2564 h 10004"/>
                <a:gd name="connsiteX4" fmla="*/ 8579 w 10000"/>
                <a:gd name="connsiteY4" fmla="*/ 2344 h 10004"/>
                <a:gd name="connsiteX5" fmla="*/ 8142 w 10000"/>
                <a:gd name="connsiteY5" fmla="*/ 2509 h 10004"/>
                <a:gd name="connsiteX6" fmla="*/ 8005 w 10000"/>
                <a:gd name="connsiteY6" fmla="*/ 2591 h 10004"/>
                <a:gd name="connsiteX7" fmla="*/ 8142 w 10000"/>
                <a:gd name="connsiteY7" fmla="*/ 2894 h 10004"/>
                <a:gd name="connsiteX8" fmla="*/ 7978 w 10000"/>
                <a:gd name="connsiteY8" fmla="*/ 3141 h 10004"/>
                <a:gd name="connsiteX9" fmla="*/ 7459 w 10000"/>
                <a:gd name="connsiteY9" fmla="*/ 3197 h 10004"/>
                <a:gd name="connsiteX10" fmla="*/ 7131 w 10000"/>
                <a:gd name="connsiteY10" fmla="*/ 3004 h 10004"/>
                <a:gd name="connsiteX11" fmla="*/ 7213 w 10000"/>
                <a:gd name="connsiteY11" fmla="*/ 2591 h 10004"/>
                <a:gd name="connsiteX12" fmla="*/ 7158 w 10000"/>
                <a:gd name="connsiteY12" fmla="*/ 2591 h 10004"/>
                <a:gd name="connsiteX13" fmla="*/ 6967 w 10000"/>
                <a:gd name="connsiteY13" fmla="*/ 2674 h 10004"/>
                <a:gd name="connsiteX14" fmla="*/ 6776 w 10000"/>
                <a:gd name="connsiteY14" fmla="*/ 3197 h 10004"/>
                <a:gd name="connsiteX15" fmla="*/ 6175 w 10000"/>
                <a:gd name="connsiteY15" fmla="*/ 3141 h 10004"/>
                <a:gd name="connsiteX16" fmla="*/ 5710 w 10000"/>
                <a:gd name="connsiteY16" fmla="*/ 3004 h 10004"/>
                <a:gd name="connsiteX17" fmla="*/ 5437 w 10000"/>
                <a:gd name="connsiteY17" fmla="*/ 2839 h 10004"/>
                <a:gd name="connsiteX18" fmla="*/ 5191 w 10000"/>
                <a:gd name="connsiteY18" fmla="*/ 2839 h 10004"/>
                <a:gd name="connsiteX19" fmla="*/ 4836 w 10000"/>
                <a:gd name="connsiteY19" fmla="*/ 2729 h 10004"/>
                <a:gd name="connsiteX20" fmla="*/ 4235 w 10000"/>
                <a:gd name="connsiteY20" fmla="*/ 2316 h 10004"/>
                <a:gd name="connsiteX21" fmla="*/ 4372 w 10000"/>
                <a:gd name="connsiteY21" fmla="*/ 1765 h 10004"/>
                <a:gd name="connsiteX22" fmla="*/ 4180 w 10000"/>
                <a:gd name="connsiteY22" fmla="*/ 1683 h 10004"/>
                <a:gd name="connsiteX23" fmla="*/ 3733 w 10000"/>
                <a:gd name="connsiteY23" fmla="*/ 988 h 10004"/>
                <a:gd name="connsiteX24" fmla="*/ 3460 w 10000"/>
                <a:gd name="connsiteY24" fmla="*/ 664 h 10004"/>
                <a:gd name="connsiteX25" fmla="*/ 3303 w 10000"/>
                <a:gd name="connsiteY25" fmla="*/ 535 h 10004"/>
                <a:gd name="connsiteX26" fmla="*/ 3275 w 10000"/>
                <a:gd name="connsiteY26" fmla="*/ 193 h 10004"/>
                <a:gd name="connsiteX27" fmla="*/ 3264 w 10000"/>
                <a:gd name="connsiteY27" fmla="*/ 8 h 10004"/>
                <a:gd name="connsiteX28" fmla="*/ 2951 w 10000"/>
                <a:gd name="connsiteY28" fmla="*/ 4 h 10004"/>
                <a:gd name="connsiteX29" fmla="*/ 2174 w 10000"/>
                <a:gd name="connsiteY29" fmla="*/ 42 h 10004"/>
                <a:gd name="connsiteX30" fmla="*/ 2064 w 10000"/>
                <a:gd name="connsiteY30" fmla="*/ 582 h 10004"/>
                <a:gd name="connsiteX31" fmla="*/ 2638 w 10000"/>
                <a:gd name="connsiteY31" fmla="*/ 912 h 10004"/>
                <a:gd name="connsiteX32" fmla="*/ 2404 w 10000"/>
                <a:gd name="connsiteY32" fmla="*/ 1352 h 10004"/>
                <a:gd name="connsiteX33" fmla="*/ 2104 w 10000"/>
                <a:gd name="connsiteY33" fmla="*/ 1711 h 10004"/>
                <a:gd name="connsiteX34" fmla="*/ 1421 w 10000"/>
                <a:gd name="connsiteY34" fmla="*/ 2481 h 10004"/>
                <a:gd name="connsiteX35" fmla="*/ 984 w 10000"/>
                <a:gd name="connsiteY35" fmla="*/ 2757 h 10004"/>
                <a:gd name="connsiteX36" fmla="*/ 847 w 10000"/>
                <a:gd name="connsiteY36" fmla="*/ 3114 h 10004"/>
                <a:gd name="connsiteX37" fmla="*/ 847 w 10000"/>
                <a:gd name="connsiteY37" fmla="*/ 4022 h 10004"/>
                <a:gd name="connsiteX38" fmla="*/ 164 w 10000"/>
                <a:gd name="connsiteY38" fmla="*/ 4133 h 10004"/>
                <a:gd name="connsiteX39" fmla="*/ 0 w 10000"/>
                <a:gd name="connsiteY39" fmla="*/ 4271 h 10004"/>
                <a:gd name="connsiteX40" fmla="*/ 27 w 10000"/>
                <a:gd name="connsiteY40" fmla="*/ 4271 h 10004"/>
                <a:gd name="connsiteX41" fmla="*/ 82 w 10000"/>
                <a:gd name="connsiteY41" fmla="*/ 4491 h 10004"/>
                <a:gd name="connsiteX42" fmla="*/ 628 w 10000"/>
                <a:gd name="connsiteY42" fmla="*/ 4711 h 10004"/>
                <a:gd name="connsiteX43" fmla="*/ 464 w 10000"/>
                <a:gd name="connsiteY43" fmla="*/ 4848 h 10004"/>
                <a:gd name="connsiteX44" fmla="*/ 164 w 10000"/>
                <a:gd name="connsiteY44" fmla="*/ 4793 h 10004"/>
                <a:gd name="connsiteX45" fmla="*/ 792 w 10000"/>
                <a:gd name="connsiteY45" fmla="*/ 5536 h 10004"/>
                <a:gd name="connsiteX46" fmla="*/ 1202 w 10000"/>
                <a:gd name="connsiteY46" fmla="*/ 5399 h 10004"/>
                <a:gd name="connsiteX47" fmla="*/ 1339 w 10000"/>
                <a:gd name="connsiteY47" fmla="*/ 4931 h 10004"/>
                <a:gd name="connsiteX48" fmla="*/ 1448 w 10000"/>
                <a:gd name="connsiteY48" fmla="*/ 5288 h 10004"/>
                <a:gd name="connsiteX49" fmla="*/ 1475 w 10000"/>
                <a:gd name="connsiteY49" fmla="*/ 5894 h 10004"/>
                <a:gd name="connsiteX50" fmla="*/ 1639 w 10000"/>
                <a:gd name="connsiteY50" fmla="*/ 6555 h 10004"/>
                <a:gd name="connsiteX51" fmla="*/ 1995 w 10000"/>
                <a:gd name="connsiteY51" fmla="*/ 7655 h 10004"/>
                <a:gd name="connsiteX52" fmla="*/ 2186 w 10000"/>
                <a:gd name="connsiteY52" fmla="*/ 8123 h 10004"/>
                <a:gd name="connsiteX53" fmla="*/ 2432 w 10000"/>
                <a:gd name="connsiteY53" fmla="*/ 8756 h 10004"/>
                <a:gd name="connsiteX54" fmla="*/ 2896 w 10000"/>
                <a:gd name="connsiteY54" fmla="*/ 9720 h 10004"/>
                <a:gd name="connsiteX55" fmla="*/ 3169 w 10000"/>
                <a:gd name="connsiteY55" fmla="*/ 9995 h 10004"/>
                <a:gd name="connsiteX56" fmla="*/ 3415 w 10000"/>
                <a:gd name="connsiteY56" fmla="*/ 9748 h 10004"/>
                <a:gd name="connsiteX57" fmla="*/ 3607 w 10000"/>
                <a:gd name="connsiteY57" fmla="*/ 9664 h 10004"/>
                <a:gd name="connsiteX58" fmla="*/ 3798 w 10000"/>
                <a:gd name="connsiteY58" fmla="*/ 9417 h 10004"/>
                <a:gd name="connsiteX59" fmla="*/ 4016 w 10000"/>
                <a:gd name="connsiteY59" fmla="*/ 9114 h 10004"/>
                <a:gd name="connsiteX60" fmla="*/ 3934 w 10000"/>
                <a:gd name="connsiteY60" fmla="*/ 8756 h 10004"/>
                <a:gd name="connsiteX61" fmla="*/ 4071 w 10000"/>
                <a:gd name="connsiteY61" fmla="*/ 8454 h 10004"/>
                <a:gd name="connsiteX62" fmla="*/ 4208 w 10000"/>
                <a:gd name="connsiteY62" fmla="*/ 7848 h 10004"/>
                <a:gd name="connsiteX63" fmla="*/ 4262 w 10000"/>
                <a:gd name="connsiteY63" fmla="*/ 7326 h 10004"/>
                <a:gd name="connsiteX64" fmla="*/ 4481 w 10000"/>
                <a:gd name="connsiteY64" fmla="*/ 7188 h 10004"/>
                <a:gd name="connsiteX65" fmla="*/ 4672 w 10000"/>
                <a:gd name="connsiteY65" fmla="*/ 7022 h 10004"/>
                <a:gd name="connsiteX66" fmla="*/ 4945 w 10000"/>
                <a:gd name="connsiteY66" fmla="*/ 6693 h 10004"/>
                <a:gd name="connsiteX67" fmla="*/ 5874 w 10000"/>
                <a:gd name="connsiteY67" fmla="*/ 5949 h 10004"/>
                <a:gd name="connsiteX68" fmla="*/ 6339 w 10000"/>
                <a:gd name="connsiteY68" fmla="*/ 5756 h 10004"/>
                <a:gd name="connsiteX69" fmla="*/ 6448 w 10000"/>
                <a:gd name="connsiteY69" fmla="*/ 5508 h 10004"/>
                <a:gd name="connsiteX70" fmla="*/ 6475 w 10000"/>
                <a:gd name="connsiteY70" fmla="*/ 5206 h 10004"/>
                <a:gd name="connsiteX71" fmla="*/ 6831 w 10000"/>
                <a:gd name="connsiteY71" fmla="*/ 5095 h 10004"/>
                <a:gd name="connsiteX72" fmla="*/ 7077 w 10000"/>
                <a:gd name="connsiteY72" fmla="*/ 5151 h 10004"/>
                <a:gd name="connsiteX73" fmla="*/ 7240 w 10000"/>
                <a:gd name="connsiteY73" fmla="*/ 5095 h 10004"/>
                <a:gd name="connsiteX74" fmla="*/ 7240 w 10000"/>
                <a:gd name="connsiteY74" fmla="*/ 4821 h 10004"/>
                <a:gd name="connsiteX75" fmla="*/ 7104 w 10000"/>
                <a:gd name="connsiteY75" fmla="*/ 4463 h 10004"/>
                <a:gd name="connsiteX76" fmla="*/ 7104 w 10000"/>
                <a:gd name="connsiteY76" fmla="*/ 3885 h 10004"/>
                <a:gd name="connsiteX77" fmla="*/ 6858 w 10000"/>
                <a:gd name="connsiteY77" fmla="*/ 3417 h 10004"/>
                <a:gd name="connsiteX78" fmla="*/ 7104 w 10000"/>
                <a:gd name="connsiteY78" fmla="*/ 3224 h 10004"/>
                <a:gd name="connsiteX79" fmla="*/ 7295 w 10000"/>
                <a:gd name="connsiteY79" fmla="*/ 3390 h 10004"/>
                <a:gd name="connsiteX80" fmla="*/ 7459 w 10000"/>
                <a:gd name="connsiteY80" fmla="*/ 3720 h 10004"/>
                <a:gd name="connsiteX81" fmla="*/ 8279 w 10000"/>
                <a:gd name="connsiteY81" fmla="*/ 3802 h 10004"/>
                <a:gd name="connsiteX82" fmla="*/ 7923 w 10000"/>
                <a:gd name="connsiteY82" fmla="*/ 4242 h 10004"/>
                <a:gd name="connsiteX83" fmla="*/ 8279 w 10000"/>
                <a:gd name="connsiteY83" fmla="*/ 4546 h 10004"/>
                <a:gd name="connsiteX84" fmla="*/ 8415 w 10000"/>
                <a:gd name="connsiteY84" fmla="*/ 4711 h 10004"/>
                <a:gd name="connsiteX85" fmla="*/ 8415 w 10000"/>
                <a:gd name="connsiteY85" fmla="*/ 4711 h 10004"/>
                <a:gd name="connsiteX86" fmla="*/ 8634 w 10000"/>
                <a:gd name="connsiteY86" fmla="*/ 4518 h 10004"/>
                <a:gd name="connsiteX87" fmla="*/ 8743 w 10000"/>
                <a:gd name="connsiteY87" fmla="*/ 4271 h 10004"/>
                <a:gd name="connsiteX88" fmla="*/ 8989 w 10000"/>
                <a:gd name="connsiteY88" fmla="*/ 4105 h 10004"/>
                <a:gd name="connsiteX89" fmla="*/ 9563 w 10000"/>
                <a:gd name="connsiteY89" fmla="*/ 3032 h 10004"/>
                <a:gd name="connsiteX90" fmla="*/ 10000 w 10000"/>
                <a:gd name="connsiteY90" fmla="*/ 2894 h 10004"/>
                <a:gd name="connsiteX91" fmla="*/ 10000 w 10000"/>
                <a:gd name="connsiteY91" fmla="*/ 2453 h 10004"/>
                <a:gd name="connsiteX0" fmla="*/ 10000 w 10000"/>
                <a:gd name="connsiteY0" fmla="*/ 2453 h 10004"/>
                <a:gd name="connsiteX1" fmla="*/ 9590 w 10000"/>
                <a:gd name="connsiteY1" fmla="*/ 2564 h 10004"/>
                <a:gd name="connsiteX2" fmla="*/ 9180 w 10000"/>
                <a:gd name="connsiteY2" fmla="*/ 2591 h 10004"/>
                <a:gd name="connsiteX3" fmla="*/ 8689 w 10000"/>
                <a:gd name="connsiteY3" fmla="*/ 2564 h 10004"/>
                <a:gd name="connsiteX4" fmla="*/ 8579 w 10000"/>
                <a:gd name="connsiteY4" fmla="*/ 2344 h 10004"/>
                <a:gd name="connsiteX5" fmla="*/ 8142 w 10000"/>
                <a:gd name="connsiteY5" fmla="*/ 2509 h 10004"/>
                <a:gd name="connsiteX6" fmla="*/ 8005 w 10000"/>
                <a:gd name="connsiteY6" fmla="*/ 2591 h 10004"/>
                <a:gd name="connsiteX7" fmla="*/ 8142 w 10000"/>
                <a:gd name="connsiteY7" fmla="*/ 2894 h 10004"/>
                <a:gd name="connsiteX8" fmla="*/ 7978 w 10000"/>
                <a:gd name="connsiteY8" fmla="*/ 3141 h 10004"/>
                <a:gd name="connsiteX9" fmla="*/ 7459 w 10000"/>
                <a:gd name="connsiteY9" fmla="*/ 3197 h 10004"/>
                <a:gd name="connsiteX10" fmla="*/ 7131 w 10000"/>
                <a:gd name="connsiteY10" fmla="*/ 3004 h 10004"/>
                <a:gd name="connsiteX11" fmla="*/ 7213 w 10000"/>
                <a:gd name="connsiteY11" fmla="*/ 2591 h 10004"/>
                <a:gd name="connsiteX12" fmla="*/ 7158 w 10000"/>
                <a:gd name="connsiteY12" fmla="*/ 2591 h 10004"/>
                <a:gd name="connsiteX13" fmla="*/ 6967 w 10000"/>
                <a:gd name="connsiteY13" fmla="*/ 2674 h 10004"/>
                <a:gd name="connsiteX14" fmla="*/ 6776 w 10000"/>
                <a:gd name="connsiteY14" fmla="*/ 3197 h 10004"/>
                <a:gd name="connsiteX15" fmla="*/ 6175 w 10000"/>
                <a:gd name="connsiteY15" fmla="*/ 3141 h 10004"/>
                <a:gd name="connsiteX16" fmla="*/ 5710 w 10000"/>
                <a:gd name="connsiteY16" fmla="*/ 3004 h 10004"/>
                <a:gd name="connsiteX17" fmla="*/ 5437 w 10000"/>
                <a:gd name="connsiteY17" fmla="*/ 2839 h 10004"/>
                <a:gd name="connsiteX18" fmla="*/ 5191 w 10000"/>
                <a:gd name="connsiteY18" fmla="*/ 2839 h 10004"/>
                <a:gd name="connsiteX19" fmla="*/ 4836 w 10000"/>
                <a:gd name="connsiteY19" fmla="*/ 2729 h 10004"/>
                <a:gd name="connsiteX20" fmla="*/ 4235 w 10000"/>
                <a:gd name="connsiteY20" fmla="*/ 2316 h 10004"/>
                <a:gd name="connsiteX21" fmla="*/ 4372 w 10000"/>
                <a:gd name="connsiteY21" fmla="*/ 1765 h 10004"/>
                <a:gd name="connsiteX22" fmla="*/ 4180 w 10000"/>
                <a:gd name="connsiteY22" fmla="*/ 1683 h 10004"/>
                <a:gd name="connsiteX23" fmla="*/ 3733 w 10000"/>
                <a:gd name="connsiteY23" fmla="*/ 988 h 10004"/>
                <a:gd name="connsiteX24" fmla="*/ 3460 w 10000"/>
                <a:gd name="connsiteY24" fmla="*/ 664 h 10004"/>
                <a:gd name="connsiteX25" fmla="*/ 3303 w 10000"/>
                <a:gd name="connsiteY25" fmla="*/ 535 h 10004"/>
                <a:gd name="connsiteX26" fmla="*/ 3462 w 10000"/>
                <a:gd name="connsiteY26" fmla="*/ 271 h 10004"/>
                <a:gd name="connsiteX27" fmla="*/ 3264 w 10000"/>
                <a:gd name="connsiteY27" fmla="*/ 8 h 10004"/>
                <a:gd name="connsiteX28" fmla="*/ 2951 w 10000"/>
                <a:gd name="connsiteY28" fmla="*/ 4 h 10004"/>
                <a:gd name="connsiteX29" fmla="*/ 2174 w 10000"/>
                <a:gd name="connsiteY29" fmla="*/ 42 h 10004"/>
                <a:gd name="connsiteX30" fmla="*/ 2064 w 10000"/>
                <a:gd name="connsiteY30" fmla="*/ 582 h 10004"/>
                <a:gd name="connsiteX31" fmla="*/ 2638 w 10000"/>
                <a:gd name="connsiteY31" fmla="*/ 912 h 10004"/>
                <a:gd name="connsiteX32" fmla="*/ 2404 w 10000"/>
                <a:gd name="connsiteY32" fmla="*/ 1352 h 10004"/>
                <a:gd name="connsiteX33" fmla="*/ 2104 w 10000"/>
                <a:gd name="connsiteY33" fmla="*/ 1711 h 10004"/>
                <a:gd name="connsiteX34" fmla="*/ 1421 w 10000"/>
                <a:gd name="connsiteY34" fmla="*/ 2481 h 10004"/>
                <a:gd name="connsiteX35" fmla="*/ 984 w 10000"/>
                <a:gd name="connsiteY35" fmla="*/ 2757 h 10004"/>
                <a:gd name="connsiteX36" fmla="*/ 847 w 10000"/>
                <a:gd name="connsiteY36" fmla="*/ 3114 h 10004"/>
                <a:gd name="connsiteX37" fmla="*/ 847 w 10000"/>
                <a:gd name="connsiteY37" fmla="*/ 4022 h 10004"/>
                <a:gd name="connsiteX38" fmla="*/ 164 w 10000"/>
                <a:gd name="connsiteY38" fmla="*/ 4133 h 10004"/>
                <a:gd name="connsiteX39" fmla="*/ 0 w 10000"/>
                <a:gd name="connsiteY39" fmla="*/ 4271 h 10004"/>
                <a:gd name="connsiteX40" fmla="*/ 27 w 10000"/>
                <a:gd name="connsiteY40" fmla="*/ 4271 h 10004"/>
                <a:gd name="connsiteX41" fmla="*/ 82 w 10000"/>
                <a:gd name="connsiteY41" fmla="*/ 4491 h 10004"/>
                <a:gd name="connsiteX42" fmla="*/ 628 w 10000"/>
                <a:gd name="connsiteY42" fmla="*/ 4711 h 10004"/>
                <a:gd name="connsiteX43" fmla="*/ 464 w 10000"/>
                <a:gd name="connsiteY43" fmla="*/ 4848 h 10004"/>
                <a:gd name="connsiteX44" fmla="*/ 164 w 10000"/>
                <a:gd name="connsiteY44" fmla="*/ 4793 h 10004"/>
                <a:gd name="connsiteX45" fmla="*/ 792 w 10000"/>
                <a:gd name="connsiteY45" fmla="*/ 5536 h 10004"/>
                <a:gd name="connsiteX46" fmla="*/ 1202 w 10000"/>
                <a:gd name="connsiteY46" fmla="*/ 5399 h 10004"/>
                <a:gd name="connsiteX47" fmla="*/ 1339 w 10000"/>
                <a:gd name="connsiteY47" fmla="*/ 4931 h 10004"/>
                <a:gd name="connsiteX48" fmla="*/ 1448 w 10000"/>
                <a:gd name="connsiteY48" fmla="*/ 5288 h 10004"/>
                <a:gd name="connsiteX49" fmla="*/ 1475 w 10000"/>
                <a:gd name="connsiteY49" fmla="*/ 5894 h 10004"/>
                <a:gd name="connsiteX50" fmla="*/ 1639 w 10000"/>
                <a:gd name="connsiteY50" fmla="*/ 6555 h 10004"/>
                <a:gd name="connsiteX51" fmla="*/ 1995 w 10000"/>
                <a:gd name="connsiteY51" fmla="*/ 7655 h 10004"/>
                <a:gd name="connsiteX52" fmla="*/ 2186 w 10000"/>
                <a:gd name="connsiteY52" fmla="*/ 8123 h 10004"/>
                <a:gd name="connsiteX53" fmla="*/ 2432 w 10000"/>
                <a:gd name="connsiteY53" fmla="*/ 8756 h 10004"/>
                <a:gd name="connsiteX54" fmla="*/ 2896 w 10000"/>
                <a:gd name="connsiteY54" fmla="*/ 9720 h 10004"/>
                <a:gd name="connsiteX55" fmla="*/ 3169 w 10000"/>
                <a:gd name="connsiteY55" fmla="*/ 9995 h 10004"/>
                <a:gd name="connsiteX56" fmla="*/ 3415 w 10000"/>
                <a:gd name="connsiteY56" fmla="*/ 9748 h 10004"/>
                <a:gd name="connsiteX57" fmla="*/ 3607 w 10000"/>
                <a:gd name="connsiteY57" fmla="*/ 9664 h 10004"/>
                <a:gd name="connsiteX58" fmla="*/ 3798 w 10000"/>
                <a:gd name="connsiteY58" fmla="*/ 9417 h 10004"/>
                <a:gd name="connsiteX59" fmla="*/ 4016 w 10000"/>
                <a:gd name="connsiteY59" fmla="*/ 9114 h 10004"/>
                <a:gd name="connsiteX60" fmla="*/ 3934 w 10000"/>
                <a:gd name="connsiteY60" fmla="*/ 8756 h 10004"/>
                <a:gd name="connsiteX61" fmla="*/ 4071 w 10000"/>
                <a:gd name="connsiteY61" fmla="*/ 8454 h 10004"/>
                <a:gd name="connsiteX62" fmla="*/ 4208 w 10000"/>
                <a:gd name="connsiteY62" fmla="*/ 7848 h 10004"/>
                <a:gd name="connsiteX63" fmla="*/ 4262 w 10000"/>
                <a:gd name="connsiteY63" fmla="*/ 7326 h 10004"/>
                <a:gd name="connsiteX64" fmla="*/ 4481 w 10000"/>
                <a:gd name="connsiteY64" fmla="*/ 7188 h 10004"/>
                <a:gd name="connsiteX65" fmla="*/ 4672 w 10000"/>
                <a:gd name="connsiteY65" fmla="*/ 7022 h 10004"/>
                <a:gd name="connsiteX66" fmla="*/ 4945 w 10000"/>
                <a:gd name="connsiteY66" fmla="*/ 6693 h 10004"/>
                <a:gd name="connsiteX67" fmla="*/ 5874 w 10000"/>
                <a:gd name="connsiteY67" fmla="*/ 5949 h 10004"/>
                <a:gd name="connsiteX68" fmla="*/ 6339 w 10000"/>
                <a:gd name="connsiteY68" fmla="*/ 5756 h 10004"/>
                <a:gd name="connsiteX69" fmla="*/ 6448 w 10000"/>
                <a:gd name="connsiteY69" fmla="*/ 5508 h 10004"/>
                <a:gd name="connsiteX70" fmla="*/ 6475 w 10000"/>
                <a:gd name="connsiteY70" fmla="*/ 5206 h 10004"/>
                <a:gd name="connsiteX71" fmla="*/ 6831 w 10000"/>
                <a:gd name="connsiteY71" fmla="*/ 5095 h 10004"/>
                <a:gd name="connsiteX72" fmla="*/ 7077 w 10000"/>
                <a:gd name="connsiteY72" fmla="*/ 5151 h 10004"/>
                <a:gd name="connsiteX73" fmla="*/ 7240 w 10000"/>
                <a:gd name="connsiteY73" fmla="*/ 5095 h 10004"/>
                <a:gd name="connsiteX74" fmla="*/ 7240 w 10000"/>
                <a:gd name="connsiteY74" fmla="*/ 4821 h 10004"/>
                <a:gd name="connsiteX75" fmla="*/ 7104 w 10000"/>
                <a:gd name="connsiteY75" fmla="*/ 4463 h 10004"/>
                <a:gd name="connsiteX76" fmla="*/ 7104 w 10000"/>
                <a:gd name="connsiteY76" fmla="*/ 3885 h 10004"/>
                <a:gd name="connsiteX77" fmla="*/ 6858 w 10000"/>
                <a:gd name="connsiteY77" fmla="*/ 3417 h 10004"/>
                <a:gd name="connsiteX78" fmla="*/ 7104 w 10000"/>
                <a:gd name="connsiteY78" fmla="*/ 3224 h 10004"/>
                <a:gd name="connsiteX79" fmla="*/ 7295 w 10000"/>
                <a:gd name="connsiteY79" fmla="*/ 3390 h 10004"/>
                <a:gd name="connsiteX80" fmla="*/ 7459 w 10000"/>
                <a:gd name="connsiteY80" fmla="*/ 3720 h 10004"/>
                <a:gd name="connsiteX81" fmla="*/ 8279 w 10000"/>
                <a:gd name="connsiteY81" fmla="*/ 3802 h 10004"/>
                <a:gd name="connsiteX82" fmla="*/ 7923 w 10000"/>
                <a:gd name="connsiteY82" fmla="*/ 4242 h 10004"/>
                <a:gd name="connsiteX83" fmla="*/ 8279 w 10000"/>
                <a:gd name="connsiteY83" fmla="*/ 4546 h 10004"/>
                <a:gd name="connsiteX84" fmla="*/ 8415 w 10000"/>
                <a:gd name="connsiteY84" fmla="*/ 4711 h 10004"/>
                <a:gd name="connsiteX85" fmla="*/ 8415 w 10000"/>
                <a:gd name="connsiteY85" fmla="*/ 4711 h 10004"/>
                <a:gd name="connsiteX86" fmla="*/ 8634 w 10000"/>
                <a:gd name="connsiteY86" fmla="*/ 4518 h 10004"/>
                <a:gd name="connsiteX87" fmla="*/ 8743 w 10000"/>
                <a:gd name="connsiteY87" fmla="*/ 4271 h 10004"/>
                <a:gd name="connsiteX88" fmla="*/ 8989 w 10000"/>
                <a:gd name="connsiteY88" fmla="*/ 4105 h 10004"/>
                <a:gd name="connsiteX89" fmla="*/ 9563 w 10000"/>
                <a:gd name="connsiteY89" fmla="*/ 3032 h 10004"/>
                <a:gd name="connsiteX90" fmla="*/ 10000 w 10000"/>
                <a:gd name="connsiteY90" fmla="*/ 2894 h 10004"/>
                <a:gd name="connsiteX91" fmla="*/ 10000 w 10000"/>
                <a:gd name="connsiteY91" fmla="*/ 2453 h 10004"/>
                <a:gd name="connsiteX0" fmla="*/ 10000 w 10000"/>
                <a:gd name="connsiteY0" fmla="*/ 2453 h 10004"/>
                <a:gd name="connsiteX1" fmla="*/ 9590 w 10000"/>
                <a:gd name="connsiteY1" fmla="*/ 2564 h 10004"/>
                <a:gd name="connsiteX2" fmla="*/ 9180 w 10000"/>
                <a:gd name="connsiteY2" fmla="*/ 2591 h 10004"/>
                <a:gd name="connsiteX3" fmla="*/ 8689 w 10000"/>
                <a:gd name="connsiteY3" fmla="*/ 2564 h 10004"/>
                <a:gd name="connsiteX4" fmla="*/ 8579 w 10000"/>
                <a:gd name="connsiteY4" fmla="*/ 2344 h 10004"/>
                <a:gd name="connsiteX5" fmla="*/ 8142 w 10000"/>
                <a:gd name="connsiteY5" fmla="*/ 2509 h 10004"/>
                <a:gd name="connsiteX6" fmla="*/ 8005 w 10000"/>
                <a:gd name="connsiteY6" fmla="*/ 2591 h 10004"/>
                <a:gd name="connsiteX7" fmla="*/ 8142 w 10000"/>
                <a:gd name="connsiteY7" fmla="*/ 2894 h 10004"/>
                <a:gd name="connsiteX8" fmla="*/ 7978 w 10000"/>
                <a:gd name="connsiteY8" fmla="*/ 3141 h 10004"/>
                <a:gd name="connsiteX9" fmla="*/ 7459 w 10000"/>
                <a:gd name="connsiteY9" fmla="*/ 3197 h 10004"/>
                <a:gd name="connsiteX10" fmla="*/ 7131 w 10000"/>
                <a:gd name="connsiteY10" fmla="*/ 3004 h 10004"/>
                <a:gd name="connsiteX11" fmla="*/ 7213 w 10000"/>
                <a:gd name="connsiteY11" fmla="*/ 2591 h 10004"/>
                <a:gd name="connsiteX12" fmla="*/ 7158 w 10000"/>
                <a:gd name="connsiteY12" fmla="*/ 2591 h 10004"/>
                <a:gd name="connsiteX13" fmla="*/ 6967 w 10000"/>
                <a:gd name="connsiteY13" fmla="*/ 2674 h 10004"/>
                <a:gd name="connsiteX14" fmla="*/ 6776 w 10000"/>
                <a:gd name="connsiteY14" fmla="*/ 3197 h 10004"/>
                <a:gd name="connsiteX15" fmla="*/ 6175 w 10000"/>
                <a:gd name="connsiteY15" fmla="*/ 3141 h 10004"/>
                <a:gd name="connsiteX16" fmla="*/ 5710 w 10000"/>
                <a:gd name="connsiteY16" fmla="*/ 3004 h 10004"/>
                <a:gd name="connsiteX17" fmla="*/ 5437 w 10000"/>
                <a:gd name="connsiteY17" fmla="*/ 2839 h 10004"/>
                <a:gd name="connsiteX18" fmla="*/ 5191 w 10000"/>
                <a:gd name="connsiteY18" fmla="*/ 2839 h 10004"/>
                <a:gd name="connsiteX19" fmla="*/ 4836 w 10000"/>
                <a:gd name="connsiteY19" fmla="*/ 2729 h 10004"/>
                <a:gd name="connsiteX20" fmla="*/ 4235 w 10000"/>
                <a:gd name="connsiteY20" fmla="*/ 2316 h 10004"/>
                <a:gd name="connsiteX21" fmla="*/ 4372 w 10000"/>
                <a:gd name="connsiteY21" fmla="*/ 1765 h 10004"/>
                <a:gd name="connsiteX22" fmla="*/ 4180 w 10000"/>
                <a:gd name="connsiteY22" fmla="*/ 1683 h 10004"/>
                <a:gd name="connsiteX23" fmla="*/ 3733 w 10000"/>
                <a:gd name="connsiteY23" fmla="*/ 988 h 10004"/>
                <a:gd name="connsiteX24" fmla="*/ 3460 w 10000"/>
                <a:gd name="connsiteY24" fmla="*/ 664 h 10004"/>
                <a:gd name="connsiteX25" fmla="*/ 3303 w 10000"/>
                <a:gd name="connsiteY25" fmla="*/ 535 h 10004"/>
                <a:gd name="connsiteX26" fmla="*/ 3418 w 10000"/>
                <a:gd name="connsiteY26" fmla="*/ 338 h 10004"/>
                <a:gd name="connsiteX27" fmla="*/ 3264 w 10000"/>
                <a:gd name="connsiteY27" fmla="*/ 8 h 10004"/>
                <a:gd name="connsiteX28" fmla="*/ 2951 w 10000"/>
                <a:gd name="connsiteY28" fmla="*/ 4 h 10004"/>
                <a:gd name="connsiteX29" fmla="*/ 2174 w 10000"/>
                <a:gd name="connsiteY29" fmla="*/ 42 h 10004"/>
                <a:gd name="connsiteX30" fmla="*/ 2064 w 10000"/>
                <a:gd name="connsiteY30" fmla="*/ 582 h 10004"/>
                <a:gd name="connsiteX31" fmla="*/ 2638 w 10000"/>
                <a:gd name="connsiteY31" fmla="*/ 912 h 10004"/>
                <a:gd name="connsiteX32" fmla="*/ 2404 w 10000"/>
                <a:gd name="connsiteY32" fmla="*/ 1352 h 10004"/>
                <a:gd name="connsiteX33" fmla="*/ 2104 w 10000"/>
                <a:gd name="connsiteY33" fmla="*/ 1711 h 10004"/>
                <a:gd name="connsiteX34" fmla="*/ 1421 w 10000"/>
                <a:gd name="connsiteY34" fmla="*/ 2481 h 10004"/>
                <a:gd name="connsiteX35" fmla="*/ 984 w 10000"/>
                <a:gd name="connsiteY35" fmla="*/ 2757 h 10004"/>
                <a:gd name="connsiteX36" fmla="*/ 847 w 10000"/>
                <a:gd name="connsiteY36" fmla="*/ 3114 h 10004"/>
                <a:gd name="connsiteX37" fmla="*/ 847 w 10000"/>
                <a:gd name="connsiteY37" fmla="*/ 4022 h 10004"/>
                <a:gd name="connsiteX38" fmla="*/ 164 w 10000"/>
                <a:gd name="connsiteY38" fmla="*/ 4133 h 10004"/>
                <a:gd name="connsiteX39" fmla="*/ 0 w 10000"/>
                <a:gd name="connsiteY39" fmla="*/ 4271 h 10004"/>
                <a:gd name="connsiteX40" fmla="*/ 27 w 10000"/>
                <a:gd name="connsiteY40" fmla="*/ 4271 h 10004"/>
                <a:gd name="connsiteX41" fmla="*/ 82 w 10000"/>
                <a:gd name="connsiteY41" fmla="*/ 4491 h 10004"/>
                <a:gd name="connsiteX42" fmla="*/ 628 w 10000"/>
                <a:gd name="connsiteY42" fmla="*/ 4711 h 10004"/>
                <a:gd name="connsiteX43" fmla="*/ 464 w 10000"/>
                <a:gd name="connsiteY43" fmla="*/ 4848 h 10004"/>
                <a:gd name="connsiteX44" fmla="*/ 164 w 10000"/>
                <a:gd name="connsiteY44" fmla="*/ 4793 h 10004"/>
                <a:gd name="connsiteX45" fmla="*/ 792 w 10000"/>
                <a:gd name="connsiteY45" fmla="*/ 5536 h 10004"/>
                <a:gd name="connsiteX46" fmla="*/ 1202 w 10000"/>
                <a:gd name="connsiteY46" fmla="*/ 5399 h 10004"/>
                <a:gd name="connsiteX47" fmla="*/ 1339 w 10000"/>
                <a:gd name="connsiteY47" fmla="*/ 4931 h 10004"/>
                <a:gd name="connsiteX48" fmla="*/ 1448 w 10000"/>
                <a:gd name="connsiteY48" fmla="*/ 5288 h 10004"/>
                <a:gd name="connsiteX49" fmla="*/ 1475 w 10000"/>
                <a:gd name="connsiteY49" fmla="*/ 5894 h 10004"/>
                <a:gd name="connsiteX50" fmla="*/ 1639 w 10000"/>
                <a:gd name="connsiteY50" fmla="*/ 6555 h 10004"/>
                <a:gd name="connsiteX51" fmla="*/ 1995 w 10000"/>
                <a:gd name="connsiteY51" fmla="*/ 7655 h 10004"/>
                <a:gd name="connsiteX52" fmla="*/ 2186 w 10000"/>
                <a:gd name="connsiteY52" fmla="*/ 8123 h 10004"/>
                <a:gd name="connsiteX53" fmla="*/ 2432 w 10000"/>
                <a:gd name="connsiteY53" fmla="*/ 8756 h 10004"/>
                <a:gd name="connsiteX54" fmla="*/ 2896 w 10000"/>
                <a:gd name="connsiteY54" fmla="*/ 9720 h 10004"/>
                <a:gd name="connsiteX55" fmla="*/ 3169 w 10000"/>
                <a:gd name="connsiteY55" fmla="*/ 9995 h 10004"/>
                <a:gd name="connsiteX56" fmla="*/ 3415 w 10000"/>
                <a:gd name="connsiteY56" fmla="*/ 9748 h 10004"/>
                <a:gd name="connsiteX57" fmla="*/ 3607 w 10000"/>
                <a:gd name="connsiteY57" fmla="*/ 9664 h 10004"/>
                <a:gd name="connsiteX58" fmla="*/ 3798 w 10000"/>
                <a:gd name="connsiteY58" fmla="*/ 9417 h 10004"/>
                <a:gd name="connsiteX59" fmla="*/ 4016 w 10000"/>
                <a:gd name="connsiteY59" fmla="*/ 9114 h 10004"/>
                <a:gd name="connsiteX60" fmla="*/ 3934 w 10000"/>
                <a:gd name="connsiteY60" fmla="*/ 8756 h 10004"/>
                <a:gd name="connsiteX61" fmla="*/ 4071 w 10000"/>
                <a:gd name="connsiteY61" fmla="*/ 8454 h 10004"/>
                <a:gd name="connsiteX62" fmla="*/ 4208 w 10000"/>
                <a:gd name="connsiteY62" fmla="*/ 7848 h 10004"/>
                <a:gd name="connsiteX63" fmla="*/ 4262 w 10000"/>
                <a:gd name="connsiteY63" fmla="*/ 7326 h 10004"/>
                <a:gd name="connsiteX64" fmla="*/ 4481 w 10000"/>
                <a:gd name="connsiteY64" fmla="*/ 7188 h 10004"/>
                <a:gd name="connsiteX65" fmla="*/ 4672 w 10000"/>
                <a:gd name="connsiteY65" fmla="*/ 7022 h 10004"/>
                <a:gd name="connsiteX66" fmla="*/ 4945 w 10000"/>
                <a:gd name="connsiteY66" fmla="*/ 6693 h 10004"/>
                <a:gd name="connsiteX67" fmla="*/ 5874 w 10000"/>
                <a:gd name="connsiteY67" fmla="*/ 5949 h 10004"/>
                <a:gd name="connsiteX68" fmla="*/ 6339 w 10000"/>
                <a:gd name="connsiteY68" fmla="*/ 5756 h 10004"/>
                <a:gd name="connsiteX69" fmla="*/ 6448 w 10000"/>
                <a:gd name="connsiteY69" fmla="*/ 5508 h 10004"/>
                <a:gd name="connsiteX70" fmla="*/ 6475 w 10000"/>
                <a:gd name="connsiteY70" fmla="*/ 5206 h 10004"/>
                <a:gd name="connsiteX71" fmla="*/ 6831 w 10000"/>
                <a:gd name="connsiteY71" fmla="*/ 5095 h 10004"/>
                <a:gd name="connsiteX72" fmla="*/ 7077 w 10000"/>
                <a:gd name="connsiteY72" fmla="*/ 5151 h 10004"/>
                <a:gd name="connsiteX73" fmla="*/ 7240 w 10000"/>
                <a:gd name="connsiteY73" fmla="*/ 5095 h 10004"/>
                <a:gd name="connsiteX74" fmla="*/ 7240 w 10000"/>
                <a:gd name="connsiteY74" fmla="*/ 4821 h 10004"/>
                <a:gd name="connsiteX75" fmla="*/ 7104 w 10000"/>
                <a:gd name="connsiteY75" fmla="*/ 4463 h 10004"/>
                <a:gd name="connsiteX76" fmla="*/ 7104 w 10000"/>
                <a:gd name="connsiteY76" fmla="*/ 3885 h 10004"/>
                <a:gd name="connsiteX77" fmla="*/ 6858 w 10000"/>
                <a:gd name="connsiteY77" fmla="*/ 3417 h 10004"/>
                <a:gd name="connsiteX78" fmla="*/ 7104 w 10000"/>
                <a:gd name="connsiteY78" fmla="*/ 3224 h 10004"/>
                <a:gd name="connsiteX79" fmla="*/ 7295 w 10000"/>
                <a:gd name="connsiteY79" fmla="*/ 3390 h 10004"/>
                <a:gd name="connsiteX80" fmla="*/ 7459 w 10000"/>
                <a:gd name="connsiteY80" fmla="*/ 3720 h 10004"/>
                <a:gd name="connsiteX81" fmla="*/ 8279 w 10000"/>
                <a:gd name="connsiteY81" fmla="*/ 3802 h 10004"/>
                <a:gd name="connsiteX82" fmla="*/ 7923 w 10000"/>
                <a:gd name="connsiteY82" fmla="*/ 4242 h 10004"/>
                <a:gd name="connsiteX83" fmla="*/ 8279 w 10000"/>
                <a:gd name="connsiteY83" fmla="*/ 4546 h 10004"/>
                <a:gd name="connsiteX84" fmla="*/ 8415 w 10000"/>
                <a:gd name="connsiteY84" fmla="*/ 4711 h 10004"/>
                <a:gd name="connsiteX85" fmla="*/ 8415 w 10000"/>
                <a:gd name="connsiteY85" fmla="*/ 4711 h 10004"/>
                <a:gd name="connsiteX86" fmla="*/ 8634 w 10000"/>
                <a:gd name="connsiteY86" fmla="*/ 4518 h 10004"/>
                <a:gd name="connsiteX87" fmla="*/ 8743 w 10000"/>
                <a:gd name="connsiteY87" fmla="*/ 4271 h 10004"/>
                <a:gd name="connsiteX88" fmla="*/ 8989 w 10000"/>
                <a:gd name="connsiteY88" fmla="*/ 4105 h 10004"/>
                <a:gd name="connsiteX89" fmla="*/ 9563 w 10000"/>
                <a:gd name="connsiteY89" fmla="*/ 3032 h 10004"/>
                <a:gd name="connsiteX90" fmla="*/ 10000 w 10000"/>
                <a:gd name="connsiteY90" fmla="*/ 2894 h 10004"/>
                <a:gd name="connsiteX91" fmla="*/ 10000 w 10000"/>
                <a:gd name="connsiteY91" fmla="*/ 2453 h 10004"/>
                <a:gd name="connsiteX0" fmla="*/ 10000 w 10000"/>
                <a:gd name="connsiteY0" fmla="*/ 2453 h 10004"/>
                <a:gd name="connsiteX1" fmla="*/ 9590 w 10000"/>
                <a:gd name="connsiteY1" fmla="*/ 2564 h 10004"/>
                <a:gd name="connsiteX2" fmla="*/ 9180 w 10000"/>
                <a:gd name="connsiteY2" fmla="*/ 2591 h 10004"/>
                <a:gd name="connsiteX3" fmla="*/ 8689 w 10000"/>
                <a:gd name="connsiteY3" fmla="*/ 2564 h 10004"/>
                <a:gd name="connsiteX4" fmla="*/ 8579 w 10000"/>
                <a:gd name="connsiteY4" fmla="*/ 2344 h 10004"/>
                <a:gd name="connsiteX5" fmla="*/ 8142 w 10000"/>
                <a:gd name="connsiteY5" fmla="*/ 2509 h 10004"/>
                <a:gd name="connsiteX6" fmla="*/ 8005 w 10000"/>
                <a:gd name="connsiteY6" fmla="*/ 2591 h 10004"/>
                <a:gd name="connsiteX7" fmla="*/ 8142 w 10000"/>
                <a:gd name="connsiteY7" fmla="*/ 2894 h 10004"/>
                <a:gd name="connsiteX8" fmla="*/ 7978 w 10000"/>
                <a:gd name="connsiteY8" fmla="*/ 3141 h 10004"/>
                <a:gd name="connsiteX9" fmla="*/ 7459 w 10000"/>
                <a:gd name="connsiteY9" fmla="*/ 3197 h 10004"/>
                <a:gd name="connsiteX10" fmla="*/ 7131 w 10000"/>
                <a:gd name="connsiteY10" fmla="*/ 3004 h 10004"/>
                <a:gd name="connsiteX11" fmla="*/ 7213 w 10000"/>
                <a:gd name="connsiteY11" fmla="*/ 2591 h 10004"/>
                <a:gd name="connsiteX12" fmla="*/ 7158 w 10000"/>
                <a:gd name="connsiteY12" fmla="*/ 2591 h 10004"/>
                <a:gd name="connsiteX13" fmla="*/ 6967 w 10000"/>
                <a:gd name="connsiteY13" fmla="*/ 2674 h 10004"/>
                <a:gd name="connsiteX14" fmla="*/ 6776 w 10000"/>
                <a:gd name="connsiteY14" fmla="*/ 3197 h 10004"/>
                <a:gd name="connsiteX15" fmla="*/ 6175 w 10000"/>
                <a:gd name="connsiteY15" fmla="*/ 3141 h 10004"/>
                <a:gd name="connsiteX16" fmla="*/ 5710 w 10000"/>
                <a:gd name="connsiteY16" fmla="*/ 3004 h 10004"/>
                <a:gd name="connsiteX17" fmla="*/ 5437 w 10000"/>
                <a:gd name="connsiteY17" fmla="*/ 2839 h 10004"/>
                <a:gd name="connsiteX18" fmla="*/ 5191 w 10000"/>
                <a:gd name="connsiteY18" fmla="*/ 2839 h 10004"/>
                <a:gd name="connsiteX19" fmla="*/ 4836 w 10000"/>
                <a:gd name="connsiteY19" fmla="*/ 2729 h 10004"/>
                <a:gd name="connsiteX20" fmla="*/ 4235 w 10000"/>
                <a:gd name="connsiteY20" fmla="*/ 2316 h 10004"/>
                <a:gd name="connsiteX21" fmla="*/ 4372 w 10000"/>
                <a:gd name="connsiteY21" fmla="*/ 1765 h 10004"/>
                <a:gd name="connsiteX22" fmla="*/ 4180 w 10000"/>
                <a:gd name="connsiteY22" fmla="*/ 1683 h 10004"/>
                <a:gd name="connsiteX23" fmla="*/ 3733 w 10000"/>
                <a:gd name="connsiteY23" fmla="*/ 988 h 10004"/>
                <a:gd name="connsiteX24" fmla="*/ 3460 w 10000"/>
                <a:gd name="connsiteY24" fmla="*/ 664 h 10004"/>
                <a:gd name="connsiteX25" fmla="*/ 3303 w 10000"/>
                <a:gd name="connsiteY25" fmla="*/ 535 h 10004"/>
                <a:gd name="connsiteX26" fmla="*/ 3418 w 10000"/>
                <a:gd name="connsiteY26" fmla="*/ 338 h 10004"/>
                <a:gd name="connsiteX27" fmla="*/ 3264 w 10000"/>
                <a:gd name="connsiteY27" fmla="*/ 8 h 10004"/>
                <a:gd name="connsiteX28" fmla="*/ 2951 w 10000"/>
                <a:gd name="connsiteY28" fmla="*/ 4 h 10004"/>
                <a:gd name="connsiteX29" fmla="*/ 2174 w 10000"/>
                <a:gd name="connsiteY29" fmla="*/ 42 h 10004"/>
                <a:gd name="connsiteX30" fmla="*/ 2064 w 10000"/>
                <a:gd name="connsiteY30" fmla="*/ 582 h 10004"/>
                <a:gd name="connsiteX31" fmla="*/ 2638 w 10000"/>
                <a:gd name="connsiteY31" fmla="*/ 912 h 10004"/>
                <a:gd name="connsiteX32" fmla="*/ 2404 w 10000"/>
                <a:gd name="connsiteY32" fmla="*/ 1352 h 10004"/>
                <a:gd name="connsiteX33" fmla="*/ 2104 w 10000"/>
                <a:gd name="connsiteY33" fmla="*/ 1711 h 10004"/>
                <a:gd name="connsiteX34" fmla="*/ 1421 w 10000"/>
                <a:gd name="connsiteY34" fmla="*/ 2481 h 10004"/>
                <a:gd name="connsiteX35" fmla="*/ 984 w 10000"/>
                <a:gd name="connsiteY35" fmla="*/ 2757 h 10004"/>
                <a:gd name="connsiteX36" fmla="*/ 847 w 10000"/>
                <a:gd name="connsiteY36" fmla="*/ 3114 h 10004"/>
                <a:gd name="connsiteX37" fmla="*/ 847 w 10000"/>
                <a:gd name="connsiteY37" fmla="*/ 4022 h 10004"/>
                <a:gd name="connsiteX38" fmla="*/ 164 w 10000"/>
                <a:gd name="connsiteY38" fmla="*/ 4133 h 10004"/>
                <a:gd name="connsiteX39" fmla="*/ 0 w 10000"/>
                <a:gd name="connsiteY39" fmla="*/ 4271 h 10004"/>
                <a:gd name="connsiteX40" fmla="*/ 27 w 10000"/>
                <a:gd name="connsiteY40" fmla="*/ 4271 h 10004"/>
                <a:gd name="connsiteX41" fmla="*/ 82 w 10000"/>
                <a:gd name="connsiteY41" fmla="*/ 4491 h 10004"/>
                <a:gd name="connsiteX42" fmla="*/ 628 w 10000"/>
                <a:gd name="connsiteY42" fmla="*/ 4711 h 10004"/>
                <a:gd name="connsiteX43" fmla="*/ 464 w 10000"/>
                <a:gd name="connsiteY43" fmla="*/ 4848 h 10004"/>
                <a:gd name="connsiteX44" fmla="*/ 164 w 10000"/>
                <a:gd name="connsiteY44" fmla="*/ 4793 h 10004"/>
                <a:gd name="connsiteX45" fmla="*/ 792 w 10000"/>
                <a:gd name="connsiteY45" fmla="*/ 5536 h 10004"/>
                <a:gd name="connsiteX46" fmla="*/ 1202 w 10000"/>
                <a:gd name="connsiteY46" fmla="*/ 5399 h 10004"/>
                <a:gd name="connsiteX47" fmla="*/ 1339 w 10000"/>
                <a:gd name="connsiteY47" fmla="*/ 4931 h 10004"/>
                <a:gd name="connsiteX48" fmla="*/ 1448 w 10000"/>
                <a:gd name="connsiteY48" fmla="*/ 5288 h 10004"/>
                <a:gd name="connsiteX49" fmla="*/ 1475 w 10000"/>
                <a:gd name="connsiteY49" fmla="*/ 5894 h 10004"/>
                <a:gd name="connsiteX50" fmla="*/ 1639 w 10000"/>
                <a:gd name="connsiteY50" fmla="*/ 6555 h 10004"/>
                <a:gd name="connsiteX51" fmla="*/ 1995 w 10000"/>
                <a:gd name="connsiteY51" fmla="*/ 7655 h 10004"/>
                <a:gd name="connsiteX52" fmla="*/ 2186 w 10000"/>
                <a:gd name="connsiteY52" fmla="*/ 8123 h 10004"/>
                <a:gd name="connsiteX53" fmla="*/ 2432 w 10000"/>
                <a:gd name="connsiteY53" fmla="*/ 8756 h 10004"/>
                <a:gd name="connsiteX54" fmla="*/ 2896 w 10000"/>
                <a:gd name="connsiteY54" fmla="*/ 9720 h 10004"/>
                <a:gd name="connsiteX55" fmla="*/ 3169 w 10000"/>
                <a:gd name="connsiteY55" fmla="*/ 9995 h 10004"/>
                <a:gd name="connsiteX56" fmla="*/ 3415 w 10000"/>
                <a:gd name="connsiteY56" fmla="*/ 9748 h 10004"/>
                <a:gd name="connsiteX57" fmla="*/ 3607 w 10000"/>
                <a:gd name="connsiteY57" fmla="*/ 9664 h 10004"/>
                <a:gd name="connsiteX58" fmla="*/ 3798 w 10000"/>
                <a:gd name="connsiteY58" fmla="*/ 9417 h 10004"/>
                <a:gd name="connsiteX59" fmla="*/ 4016 w 10000"/>
                <a:gd name="connsiteY59" fmla="*/ 9114 h 10004"/>
                <a:gd name="connsiteX60" fmla="*/ 3934 w 10000"/>
                <a:gd name="connsiteY60" fmla="*/ 8756 h 10004"/>
                <a:gd name="connsiteX61" fmla="*/ 4071 w 10000"/>
                <a:gd name="connsiteY61" fmla="*/ 8454 h 10004"/>
                <a:gd name="connsiteX62" fmla="*/ 4208 w 10000"/>
                <a:gd name="connsiteY62" fmla="*/ 7848 h 10004"/>
                <a:gd name="connsiteX63" fmla="*/ 4262 w 10000"/>
                <a:gd name="connsiteY63" fmla="*/ 7326 h 10004"/>
                <a:gd name="connsiteX64" fmla="*/ 4481 w 10000"/>
                <a:gd name="connsiteY64" fmla="*/ 7188 h 10004"/>
                <a:gd name="connsiteX65" fmla="*/ 4672 w 10000"/>
                <a:gd name="connsiteY65" fmla="*/ 7022 h 10004"/>
                <a:gd name="connsiteX66" fmla="*/ 4945 w 10000"/>
                <a:gd name="connsiteY66" fmla="*/ 6693 h 10004"/>
                <a:gd name="connsiteX67" fmla="*/ 5874 w 10000"/>
                <a:gd name="connsiteY67" fmla="*/ 5949 h 10004"/>
                <a:gd name="connsiteX68" fmla="*/ 6339 w 10000"/>
                <a:gd name="connsiteY68" fmla="*/ 5756 h 10004"/>
                <a:gd name="connsiteX69" fmla="*/ 6448 w 10000"/>
                <a:gd name="connsiteY69" fmla="*/ 5508 h 10004"/>
                <a:gd name="connsiteX70" fmla="*/ 6475 w 10000"/>
                <a:gd name="connsiteY70" fmla="*/ 5206 h 10004"/>
                <a:gd name="connsiteX71" fmla="*/ 6831 w 10000"/>
                <a:gd name="connsiteY71" fmla="*/ 5095 h 10004"/>
                <a:gd name="connsiteX72" fmla="*/ 7077 w 10000"/>
                <a:gd name="connsiteY72" fmla="*/ 5151 h 10004"/>
                <a:gd name="connsiteX73" fmla="*/ 7240 w 10000"/>
                <a:gd name="connsiteY73" fmla="*/ 5095 h 10004"/>
                <a:gd name="connsiteX74" fmla="*/ 7240 w 10000"/>
                <a:gd name="connsiteY74" fmla="*/ 4821 h 10004"/>
                <a:gd name="connsiteX75" fmla="*/ 7104 w 10000"/>
                <a:gd name="connsiteY75" fmla="*/ 4463 h 10004"/>
                <a:gd name="connsiteX76" fmla="*/ 7104 w 10000"/>
                <a:gd name="connsiteY76" fmla="*/ 3885 h 10004"/>
                <a:gd name="connsiteX77" fmla="*/ 6858 w 10000"/>
                <a:gd name="connsiteY77" fmla="*/ 3417 h 10004"/>
                <a:gd name="connsiteX78" fmla="*/ 7104 w 10000"/>
                <a:gd name="connsiteY78" fmla="*/ 3224 h 10004"/>
                <a:gd name="connsiteX79" fmla="*/ 7295 w 10000"/>
                <a:gd name="connsiteY79" fmla="*/ 3390 h 10004"/>
                <a:gd name="connsiteX80" fmla="*/ 7459 w 10000"/>
                <a:gd name="connsiteY80" fmla="*/ 3720 h 10004"/>
                <a:gd name="connsiteX81" fmla="*/ 8279 w 10000"/>
                <a:gd name="connsiteY81" fmla="*/ 3802 h 10004"/>
                <a:gd name="connsiteX82" fmla="*/ 7923 w 10000"/>
                <a:gd name="connsiteY82" fmla="*/ 4242 h 10004"/>
                <a:gd name="connsiteX83" fmla="*/ 8279 w 10000"/>
                <a:gd name="connsiteY83" fmla="*/ 4546 h 10004"/>
                <a:gd name="connsiteX84" fmla="*/ 8415 w 10000"/>
                <a:gd name="connsiteY84" fmla="*/ 4711 h 10004"/>
                <a:gd name="connsiteX85" fmla="*/ 8415 w 10000"/>
                <a:gd name="connsiteY85" fmla="*/ 4711 h 10004"/>
                <a:gd name="connsiteX86" fmla="*/ 8634 w 10000"/>
                <a:gd name="connsiteY86" fmla="*/ 4518 h 10004"/>
                <a:gd name="connsiteX87" fmla="*/ 8743 w 10000"/>
                <a:gd name="connsiteY87" fmla="*/ 4271 h 10004"/>
                <a:gd name="connsiteX88" fmla="*/ 8989 w 10000"/>
                <a:gd name="connsiteY88" fmla="*/ 4105 h 10004"/>
                <a:gd name="connsiteX89" fmla="*/ 9563 w 10000"/>
                <a:gd name="connsiteY89" fmla="*/ 3032 h 10004"/>
                <a:gd name="connsiteX90" fmla="*/ 10000 w 10000"/>
                <a:gd name="connsiteY90" fmla="*/ 2894 h 10004"/>
                <a:gd name="connsiteX91" fmla="*/ 10000 w 10000"/>
                <a:gd name="connsiteY91" fmla="*/ 2453 h 10004"/>
                <a:gd name="connsiteX0" fmla="*/ 10000 w 10000"/>
                <a:gd name="connsiteY0" fmla="*/ 2453 h 10004"/>
                <a:gd name="connsiteX1" fmla="*/ 9590 w 10000"/>
                <a:gd name="connsiteY1" fmla="*/ 2564 h 10004"/>
                <a:gd name="connsiteX2" fmla="*/ 9180 w 10000"/>
                <a:gd name="connsiteY2" fmla="*/ 2591 h 10004"/>
                <a:gd name="connsiteX3" fmla="*/ 8689 w 10000"/>
                <a:gd name="connsiteY3" fmla="*/ 2564 h 10004"/>
                <a:gd name="connsiteX4" fmla="*/ 8579 w 10000"/>
                <a:gd name="connsiteY4" fmla="*/ 2344 h 10004"/>
                <a:gd name="connsiteX5" fmla="*/ 8142 w 10000"/>
                <a:gd name="connsiteY5" fmla="*/ 2509 h 10004"/>
                <a:gd name="connsiteX6" fmla="*/ 8005 w 10000"/>
                <a:gd name="connsiteY6" fmla="*/ 2591 h 10004"/>
                <a:gd name="connsiteX7" fmla="*/ 8142 w 10000"/>
                <a:gd name="connsiteY7" fmla="*/ 2894 h 10004"/>
                <a:gd name="connsiteX8" fmla="*/ 7978 w 10000"/>
                <a:gd name="connsiteY8" fmla="*/ 3141 h 10004"/>
                <a:gd name="connsiteX9" fmla="*/ 7459 w 10000"/>
                <a:gd name="connsiteY9" fmla="*/ 3197 h 10004"/>
                <a:gd name="connsiteX10" fmla="*/ 7131 w 10000"/>
                <a:gd name="connsiteY10" fmla="*/ 3004 h 10004"/>
                <a:gd name="connsiteX11" fmla="*/ 7213 w 10000"/>
                <a:gd name="connsiteY11" fmla="*/ 2591 h 10004"/>
                <a:gd name="connsiteX12" fmla="*/ 7158 w 10000"/>
                <a:gd name="connsiteY12" fmla="*/ 2591 h 10004"/>
                <a:gd name="connsiteX13" fmla="*/ 6967 w 10000"/>
                <a:gd name="connsiteY13" fmla="*/ 2674 h 10004"/>
                <a:gd name="connsiteX14" fmla="*/ 6776 w 10000"/>
                <a:gd name="connsiteY14" fmla="*/ 3197 h 10004"/>
                <a:gd name="connsiteX15" fmla="*/ 6175 w 10000"/>
                <a:gd name="connsiteY15" fmla="*/ 3141 h 10004"/>
                <a:gd name="connsiteX16" fmla="*/ 5710 w 10000"/>
                <a:gd name="connsiteY16" fmla="*/ 3004 h 10004"/>
                <a:gd name="connsiteX17" fmla="*/ 5437 w 10000"/>
                <a:gd name="connsiteY17" fmla="*/ 2839 h 10004"/>
                <a:gd name="connsiteX18" fmla="*/ 5191 w 10000"/>
                <a:gd name="connsiteY18" fmla="*/ 2839 h 10004"/>
                <a:gd name="connsiteX19" fmla="*/ 4836 w 10000"/>
                <a:gd name="connsiteY19" fmla="*/ 2729 h 10004"/>
                <a:gd name="connsiteX20" fmla="*/ 4235 w 10000"/>
                <a:gd name="connsiteY20" fmla="*/ 2316 h 10004"/>
                <a:gd name="connsiteX21" fmla="*/ 4372 w 10000"/>
                <a:gd name="connsiteY21" fmla="*/ 1765 h 10004"/>
                <a:gd name="connsiteX22" fmla="*/ 4180 w 10000"/>
                <a:gd name="connsiteY22" fmla="*/ 1683 h 10004"/>
                <a:gd name="connsiteX23" fmla="*/ 3733 w 10000"/>
                <a:gd name="connsiteY23" fmla="*/ 988 h 10004"/>
                <a:gd name="connsiteX24" fmla="*/ 3460 w 10000"/>
                <a:gd name="connsiteY24" fmla="*/ 664 h 10004"/>
                <a:gd name="connsiteX25" fmla="*/ 3303 w 10000"/>
                <a:gd name="connsiteY25" fmla="*/ 535 h 10004"/>
                <a:gd name="connsiteX26" fmla="*/ 3374 w 10000"/>
                <a:gd name="connsiteY26" fmla="*/ 371 h 10004"/>
                <a:gd name="connsiteX27" fmla="*/ 3264 w 10000"/>
                <a:gd name="connsiteY27" fmla="*/ 8 h 10004"/>
                <a:gd name="connsiteX28" fmla="*/ 2951 w 10000"/>
                <a:gd name="connsiteY28" fmla="*/ 4 h 10004"/>
                <a:gd name="connsiteX29" fmla="*/ 2174 w 10000"/>
                <a:gd name="connsiteY29" fmla="*/ 42 h 10004"/>
                <a:gd name="connsiteX30" fmla="*/ 2064 w 10000"/>
                <a:gd name="connsiteY30" fmla="*/ 582 h 10004"/>
                <a:gd name="connsiteX31" fmla="*/ 2638 w 10000"/>
                <a:gd name="connsiteY31" fmla="*/ 912 h 10004"/>
                <a:gd name="connsiteX32" fmla="*/ 2404 w 10000"/>
                <a:gd name="connsiteY32" fmla="*/ 1352 h 10004"/>
                <a:gd name="connsiteX33" fmla="*/ 2104 w 10000"/>
                <a:gd name="connsiteY33" fmla="*/ 1711 h 10004"/>
                <a:gd name="connsiteX34" fmla="*/ 1421 w 10000"/>
                <a:gd name="connsiteY34" fmla="*/ 2481 h 10004"/>
                <a:gd name="connsiteX35" fmla="*/ 984 w 10000"/>
                <a:gd name="connsiteY35" fmla="*/ 2757 h 10004"/>
                <a:gd name="connsiteX36" fmla="*/ 847 w 10000"/>
                <a:gd name="connsiteY36" fmla="*/ 3114 h 10004"/>
                <a:gd name="connsiteX37" fmla="*/ 847 w 10000"/>
                <a:gd name="connsiteY37" fmla="*/ 4022 h 10004"/>
                <a:gd name="connsiteX38" fmla="*/ 164 w 10000"/>
                <a:gd name="connsiteY38" fmla="*/ 4133 h 10004"/>
                <a:gd name="connsiteX39" fmla="*/ 0 w 10000"/>
                <a:gd name="connsiteY39" fmla="*/ 4271 h 10004"/>
                <a:gd name="connsiteX40" fmla="*/ 27 w 10000"/>
                <a:gd name="connsiteY40" fmla="*/ 4271 h 10004"/>
                <a:gd name="connsiteX41" fmla="*/ 82 w 10000"/>
                <a:gd name="connsiteY41" fmla="*/ 4491 h 10004"/>
                <a:gd name="connsiteX42" fmla="*/ 628 w 10000"/>
                <a:gd name="connsiteY42" fmla="*/ 4711 h 10004"/>
                <a:gd name="connsiteX43" fmla="*/ 464 w 10000"/>
                <a:gd name="connsiteY43" fmla="*/ 4848 h 10004"/>
                <a:gd name="connsiteX44" fmla="*/ 164 w 10000"/>
                <a:gd name="connsiteY44" fmla="*/ 4793 h 10004"/>
                <a:gd name="connsiteX45" fmla="*/ 792 w 10000"/>
                <a:gd name="connsiteY45" fmla="*/ 5536 h 10004"/>
                <a:gd name="connsiteX46" fmla="*/ 1202 w 10000"/>
                <a:gd name="connsiteY46" fmla="*/ 5399 h 10004"/>
                <a:gd name="connsiteX47" fmla="*/ 1339 w 10000"/>
                <a:gd name="connsiteY47" fmla="*/ 4931 h 10004"/>
                <a:gd name="connsiteX48" fmla="*/ 1448 w 10000"/>
                <a:gd name="connsiteY48" fmla="*/ 5288 h 10004"/>
                <a:gd name="connsiteX49" fmla="*/ 1475 w 10000"/>
                <a:gd name="connsiteY49" fmla="*/ 5894 h 10004"/>
                <a:gd name="connsiteX50" fmla="*/ 1639 w 10000"/>
                <a:gd name="connsiteY50" fmla="*/ 6555 h 10004"/>
                <a:gd name="connsiteX51" fmla="*/ 1995 w 10000"/>
                <a:gd name="connsiteY51" fmla="*/ 7655 h 10004"/>
                <a:gd name="connsiteX52" fmla="*/ 2186 w 10000"/>
                <a:gd name="connsiteY52" fmla="*/ 8123 h 10004"/>
                <a:gd name="connsiteX53" fmla="*/ 2432 w 10000"/>
                <a:gd name="connsiteY53" fmla="*/ 8756 h 10004"/>
                <a:gd name="connsiteX54" fmla="*/ 2896 w 10000"/>
                <a:gd name="connsiteY54" fmla="*/ 9720 h 10004"/>
                <a:gd name="connsiteX55" fmla="*/ 3169 w 10000"/>
                <a:gd name="connsiteY55" fmla="*/ 9995 h 10004"/>
                <a:gd name="connsiteX56" fmla="*/ 3415 w 10000"/>
                <a:gd name="connsiteY56" fmla="*/ 9748 h 10004"/>
                <a:gd name="connsiteX57" fmla="*/ 3607 w 10000"/>
                <a:gd name="connsiteY57" fmla="*/ 9664 h 10004"/>
                <a:gd name="connsiteX58" fmla="*/ 3798 w 10000"/>
                <a:gd name="connsiteY58" fmla="*/ 9417 h 10004"/>
                <a:gd name="connsiteX59" fmla="*/ 4016 w 10000"/>
                <a:gd name="connsiteY59" fmla="*/ 9114 h 10004"/>
                <a:gd name="connsiteX60" fmla="*/ 3934 w 10000"/>
                <a:gd name="connsiteY60" fmla="*/ 8756 h 10004"/>
                <a:gd name="connsiteX61" fmla="*/ 4071 w 10000"/>
                <a:gd name="connsiteY61" fmla="*/ 8454 h 10004"/>
                <a:gd name="connsiteX62" fmla="*/ 4208 w 10000"/>
                <a:gd name="connsiteY62" fmla="*/ 7848 h 10004"/>
                <a:gd name="connsiteX63" fmla="*/ 4262 w 10000"/>
                <a:gd name="connsiteY63" fmla="*/ 7326 h 10004"/>
                <a:gd name="connsiteX64" fmla="*/ 4481 w 10000"/>
                <a:gd name="connsiteY64" fmla="*/ 7188 h 10004"/>
                <a:gd name="connsiteX65" fmla="*/ 4672 w 10000"/>
                <a:gd name="connsiteY65" fmla="*/ 7022 h 10004"/>
                <a:gd name="connsiteX66" fmla="*/ 4945 w 10000"/>
                <a:gd name="connsiteY66" fmla="*/ 6693 h 10004"/>
                <a:gd name="connsiteX67" fmla="*/ 5874 w 10000"/>
                <a:gd name="connsiteY67" fmla="*/ 5949 h 10004"/>
                <a:gd name="connsiteX68" fmla="*/ 6339 w 10000"/>
                <a:gd name="connsiteY68" fmla="*/ 5756 h 10004"/>
                <a:gd name="connsiteX69" fmla="*/ 6448 w 10000"/>
                <a:gd name="connsiteY69" fmla="*/ 5508 h 10004"/>
                <a:gd name="connsiteX70" fmla="*/ 6475 w 10000"/>
                <a:gd name="connsiteY70" fmla="*/ 5206 h 10004"/>
                <a:gd name="connsiteX71" fmla="*/ 6831 w 10000"/>
                <a:gd name="connsiteY71" fmla="*/ 5095 h 10004"/>
                <a:gd name="connsiteX72" fmla="*/ 7077 w 10000"/>
                <a:gd name="connsiteY72" fmla="*/ 5151 h 10004"/>
                <a:gd name="connsiteX73" fmla="*/ 7240 w 10000"/>
                <a:gd name="connsiteY73" fmla="*/ 5095 h 10004"/>
                <a:gd name="connsiteX74" fmla="*/ 7240 w 10000"/>
                <a:gd name="connsiteY74" fmla="*/ 4821 h 10004"/>
                <a:gd name="connsiteX75" fmla="*/ 7104 w 10000"/>
                <a:gd name="connsiteY75" fmla="*/ 4463 h 10004"/>
                <a:gd name="connsiteX76" fmla="*/ 7104 w 10000"/>
                <a:gd name="connsiteY76" fmla="*/ 3885 h 10004"/>
                <a:gd name="connsiteX77" fmla="*/ 6858 w 10000"/>
                <a:gd name="connsiteY77" fmla="*/ 3417 h 10004"/>
                <a:gd name="connsiteX78" fmla="*/ 7104 w 10000"/>
                <a:gd name="connsiteY78" fmla="*/ 3224 h 10004"/>
                <a:gd name="connsiteX79" fmla="*/ 7295 w 10000"/>
                <a:gd name="connsiteY79" fmla="*/ 3390 h 10004"/>
                <a:gd name="connsiteX80" fmla="*/ 7459 w 10000"/>
                <a:gd name="connsiteY80" fmla="*/ 3720 h 10004"/>
                <a:gd name="connsiteX81" fmla="*/ 8279 w 10000"/>
                <a:gd name="connsiteY81" fmla="*/ 3802 h 10004"/>
                <a:gd name="connsiteX82" fmla="*/ 7923 w 10000"/>
                <a:gd name="connsiteY82" fmla="*/ 4242 h 10004"/>
                <a:gd name="connsiteX83" fmla="*/ 8279 w 10000"/>
                <a:gd name="connsiteY83" fmla="*/ 4546 h 10004"/>
                <a:gd name="connsiteX84" fmla="*/ 8415 w 10000"/>
                <a:gd name="connsiteY84" fmla="*/ 4711 h 10004"/>
                <a:gd name="connsiteX85" fmla="*/ 8415 w 10000"/>
                <a:gd name="connsiteY85" fmla="*/ 4711 h 10004"/>
                <a:gd name="connsiteX86" fmla="*/ 8634 w 10000"/>
                <a:gd name="connsiteY86" fmla="*/ 4518 h 10004"/>
                <a:gd name="connsiteX87" fmla="*/ 8743 w 10000"/>
                <a:gd name="connsiteY87" fmla="*/ 4271 h 10004"/>
                <a:gd name="connsiteX88" fmla="*/ 8989 w 10000"/>
                <a:gd name="connsiteY88" fmla="*/ 4105 h 10004"/>
                <a:gd name="connsiteX89" fmla="*/ 9563 w 10000"/>
                <a:gd name="connsiteY89" fmla="*/ 3032 h 10004"/>
                <a:gd name="connsiteX90" fmla="*/ 10000 w 10000"/>
                <a:gd name="connsiteY90" fmla="*/ 2894 h 10004"/>
                <a:gd name="connsiteX91" fmla="*/ 10000 w 10000"/>
                <a:gd name="connsiteY91" fmla="*/ 2453 h 10004"/>
                <a:gd name="connsiteX0" fmla="*/ 10000 w 10000"/>
                <a:gd name="connsiteY0" fmla="*/ 2453 h 10004"/>
                <a:gd name="connsiteX1" fmla="*/ 9590 w 10000"/>
                <a:gd name="connsiteY1" fmla="*/ 2564 h 10004"/>
                <a:gd name="connsiteX2" fmla="*/ 9180 w 10000"/>
                <a:gd name="connsiteY2" fmla="*/ 2591 h 10004"/>
                <a:gd name="connsiteX3" fmla="*/ 8689 w 10000"/>
                <a:gd name="connsiteY3" fmla="*/ 2564 h 10004"/>
                <a:gd name="connsiteX4" fmla="*/ 8579 w 10000"/>
                <a:gd name="connsiteY4" fmla="*/ 2344 h 10004"/>
                <a:gd name="connsiteX5" fmla="*/ 8142 w 10000"/>
                <a:gd name="connsiteY5" fmla="*/ 2509 h 10004"/>
                <a:gd name="connsiteX6" fmla="*/ 8005 w 10000"/>
                <a:gd name="connsiteY6" fmla="*/ 2591 h 10004"/>
                <a:gd name="connsiteX7" fmla="*/ 8142 w 10000"/>
                <a:gd name="connsiteY7" fmla="*/ 2894 h 10004"/>
                <a:gd name="connsiteX8" fmla="*/ 7978 w 10000"/>
                <a:gd name="connsiteY8" fmla="*/ 3141 h 10004"/>
                <a:gd name="connsiteX9" fmla="*/ 7459 w 10000"/>
                <a:gd name="connsiteY9" fmla="*/ 3197 h 10004"/>
                <a:gd name="connsiteX10" fmla="*/ 7131 w 10000"/>
                <a:gd name="connsiteY10" fmla="*/ 3004 h 10004"/>
                <a:gd name="connsiteX11" fmla="*/ 7213 w 10000"/>
                <a:gd name="connsiteY11" fmla="*/ 2591 h 10004"/>
                <a:gd name="connsiteX12" fmla="*/ 7158 w 10000"/>
                <a:gd name="connsiteY12" fmla="*/ 2591 h 10004"/>
                <a:gd name="connsiteX13" fmla="*/ 6967 w 10000"/>
                <a:gd name="connsiteY13" fmla="*/ 2674 h 10004"/>
                <a:gd name="connsiteX14" fmla="*/ 6776 w 10000"/>
                <a:gd name="connsiteY14" fmla="*/ 3197 h 10004"/>
                <a:gd name="connsiteX15" fmla="*/ 6175 w 10000"/>
                <a:gd name="connsiteY15" fmla="*/ 3141 h 10004"/>
                <a:gd name="connsiteX16" fmla="*/ 5710 w 10000"/>
                <a:gd name="connsiteY16" fmla="*/ 3004 h 10004"/>
                <a:gd name="connsiteX17" fmla="*/ 5437 w 10000"/>
                <a:gd name="connsiteY17" fmla="*/ 2839 h 10004"/>
                <a:gd name="connsiteX18" fmla="*/ 5191 w 10000"/>
                <a:gd name="connsiteY18" fmla="*/ 2839 h 10004"/>
                <a:gd name="connsiteX19" fmla="*/ 4836 w 10000"/>
                <a:gd name="connsiteY19" fmla="*/ 2729 h 10004"/>
                <a:gd name="connsiteX20" fmla="*/ 4235 w 10000"/>
                <a:gd name="connsiteY20" fmla="*/ 2316 h 10004"/>
                <a:gd name="connsiteX21" fmla="*/ 4372 w 10000"/>
                <a:gd name="connsiteY21" fmla="*/ 1765 h 10004"/>
                <a:gd name="connsiteX22" fmla="*/ 4180 w 10000"/>
                <a:gd name="connsiteY22" fmla="*/ 1683 h 10004"/>
                <a:gd name="connsiteX23" fmla="*/ 3733 w 10000"/>
                <a:gd name="connsiteY23" fmla="*/ 988 h 10004"/>
                <a:gd name="connsiteX24" fmla="*/ 3460 w 10000"/>
                <a:gd name="connsiteY24" fmla="*/ 664 h 10004"/>
                <a:gd name="connsiteX25" fmla="*/ 3303 w 10000"/>
                <a:gd name="connsiteY25" fmla="*/ 535 h 10004"/>
                <a:gd name="connsiteX26" fmla="*/ 3550 w 10000"/>
                <a:gd name="connsiteY26" fmla="*/ 327 h 10004"/>
                <a:gd name="connsiteX27" fmla="*/ 3264 w 10000"/>
                <a:gd name="connsiteY27" fmla="*/ 8 h 10004"/>
                <a:gd name="connsiteX28" fmla="*/ 2951 w 10000"/>
                <a:gd name="connsiteY28" fmla="*/ 4 h 10004"/>
                <a:gd name="connsiteX29" fmla="*/ 2174 w 10000"/>
                <a:gd name="connsiteY29" fmla="*/ 42 h 10004"/>
                <a:gd name="connsiteX30" fmla="*/ 2064 w 10000"/>
                <a:gd name="connsiteY30" fmla="*/ 582 h 10004"/>
                <a:gd name="connsiteX31" fmla="*/ 2638 w 10000"/>
                <a:gd name="connsiteY31" fmla="*/ 912 h 10004"/>
                <a:gd name="connsiteX32" fmla="*/ 2404 w 10000"/>
                <a:gd name="connsiteY32" fmla="*/ 1352 h 10004"/>
                <a:gd name="connsiteX33" fmla="*/ 2104 w 10000"/>
                <a:gd name="connsiteY33" fmla="*/ 1711 h 10004"/>
                <a:gd name="connsiteX34" fmla="*/ 1421 w 10000"/>
                <a:gd name="connsiteY34" fmla="*/ 2481 h 10004"/>
                <a:gd name="connsiteX35" fmla="*/ 984 w 10000"/>
                <a:gd name="connsiteY35" fmla="*/ 2757 h 10004"/>
                <a:gd name="connsiteX36" fmla="*/ 847 w 10000"/>
                <a:gd name="connsiteY36" fmla="*/ 3114 h 10004"/>
                <a:gd name="connsiteX37" fmla="*/ 847 w 10000"/>
                <a:gd name="connsiteY37" fmla="*/ 4022 h 10004"/>
                <a:gd name="connsiteX38" fmla="*/ 164 w 10000"/>
                <a:gd name="connsiteY38" fmla="*/ 4133 h 10004"/>
                <a:gd name="connsiteX39" fmla="*/ 0 w 10000"/>
                <a:gd name="connsiteY39" fmla="*/ 4271 h 10004"/>
                <a:gd name="connsiteX40" fmla="*/ 27 w 10000"/>
                <a:gd name="connsiteY40" fmla="*/ 4271 h 10004"/>
                <a:gd name="connsiteX41" fmla="*/ 82 w 10000"/>
                <a:gd name="connsiteY41" fmla="*/ 4491 h 10004"/>
                <a:gd name="connsiteX42" fmla="*/ 628 w 10000"/>
                <a:gd name="connsiteY42" fmla="*/ 4711 h 10004"/>
                <a:gd name="connsiteX43" fmla="*/ 464 w 10000"/>
                <a:gd name="connsiteY43" fmla="*/ 4848 h 10004"/>
                <a:gd name="connsiteX44" fmla="*/ 164 w 10000"/>
                <a:gd name="connsiteY44" fmla="*/ 4793 h 10004"/>
                <a:gd name="connsiteX45" fmla="*/ 792 w 10000"/>
                <a:gd name="connsiteY45" fmla="*/ 5536 h 10004"/>
                <a:gd name="connsiteX46" fmla="*/ 1202 w 10000"/>
                <a:gd name="connsiteY46" fmla="*/ 5399 h 10004"/>
                <a:gd name="connsiteX47" fmla="*/ 1339 w 10000"/>
                <a:gd name="connsiteY47" fmla="*/ 4931 h 10004"/>
                <a:gd name="connsiteX48" fmla="*/ 1448 w 10000"/>
                <a:gd name="connsiteY48" fmla="*/ 5288 h 10004"/>
                <a:gd name="connsiteX49" fmla="*/ 1475 w 10000"/>
                <a:gd name="connsiteY49" fmla="*/ 5894 h 10004"/>
                <a:gd name="connsiteX50" fmla="*/ 1639 w 10000"/>
                <a:gd name="connsiteY50" fmla="*/ 6555 h 10004"/>
                <a:gd name="connsiteX51" fmla="*/ 1995 w 10000"/>
                <a:gd name="connsiteY51" fmla="*/ 7655 h 10004"/>
                <a:gd name="connsiteX52" fmla="*/ 2186 w 10000"/>
                <a:gd name="connsiteY52" fmla="*/ 8123 h 10004"/>
                <a:gd name="connsiteX53" fmla="*/ 2432 w 10000"/>
                <a:gd name="connsiteY53" fmla="*/ 8756 h 10004"/>
                <a:gd name="connsiteX54" fmla="*/ 2896 w 10000"/>
                <a:gd name="connsiteY54" fmla="*/ 9720 h 10004"/>
                <a:gd name="connsiteX55" fmla="*/ 3169 w 10000"/>
                <a:gd name="connsiteY55" fmla="*/ 9995 h 10004"/>
                <a:gd name="connsiteX56" fmla="*/ 3415 w 10000"/>
                <a:gd name="connsiteY56" fmla="*/ 9748 h 10004"/>
                <a:gd name="connsiteX57" fmla="*/ 3607 w 10000"/>
                <a:gd name="connsiteY57" fmla="*/ 9664 h 10004"/>
                <a:gd name="connsiteX58" fmla="*/ 3798 w 10000"/>
                <a:gd name="connsiteY58" fmla="*/ 9417 h 10004"/>
                <a:gd name="connsiteX59" fmla="*/ 4016 w 10000"/>
                <a:gd name="connsiteY59" fmla="*/ 9114 h 10004"/>
                <a:gd name="connsiteX60" fmla="*/ 3934 w 10000"/>
                <a:gd name="connsiteY60" fmla="*/ 8756 h 10004"/>
                <a:gd name="connsiteX61" fmla="*/ 4071 w 10000"/>
                <a:gd name="connsiteY61" fmla="*/ 8454 h 10004"/>
                <a:gd name="connsiteX62" fmla="*/ 4208 w 10000"/>
                <a:gd name="connsiteY62" fmla="*/ 7848 h 10004"/>
                <a:gd name="connsiteX63" fmla="*/ 4262 w 10000"/>
                <a:gd name="connsiteY63" fmla="*/ 7326 h 10004"/>
                <a:gd name="connsiteX64" fmla="*/ 4481 w 10000"/>
                <a:gd name="connsiteY64" fmla="*/ 7188 h 10004"/>
                <a:gd name="connsiteX65" fmla="*/ 4672 w 10000"/>
                <a:gd name="connsiteY65" fmla="*/ 7022 h 10004"/>
                <a:gd name="connsiteX66" fmla="*/ 4945 w 10000"/>
                <a:gd name="connsiteY66" fmla="*/ 6693 h 10004"/>
                <a:gd name="connsiteX67" fmla="*/ 5874 w 10000"/>
                <a:gd name="connsiteY67" fmla="*/ 5949 h 10004"/>
                <a:gd name="connsiteX68" fmla="*/ 6339 w 10000"/>
                <a:gd name="connsiteY68" fmla="*/ 5756 h 10004"/>
                <a:gd name="connsiteX69" fmla="*/ 6448 w 10000"/>
                <a:gd name="connsiteY69" fmla="*/ 5508 h 10004"/>
                <a:gd name="connsiteX70" fmla="*/ 6475 w 10000"/>
                <a:gd name="connsiteY70" fmla="*/ 5206 h 10004"/>
                <a:gd name="connsiteX71" fmla="*/ 6831 w 10000"/>
                <a:gd name="connsiteY71" fmla="*/ 5095 h 10004"/>
                <a:gd name="connsiteX72" fmla="*/ 7077 w 10000"/>
                <a:gd name="connsiteY72" fmla="*/ 5151 h 10004"/>
                <a:gd name="connsiteX73" fmla="*/ 7240 w 10000"/>
                <a:gd name="connsiteY73" fmla="*/ 5095 h 10004"/>
                <a:gd name="connsiteX74" fmla="*/ 7240 w 10000"/>
                <a:gd name="connsiteY74" fmla="*/ 4821 h 10004"/>
                <a:gd name="connsiteX75" fmla="*/ 7104 w 10000"/>
                <a:gd name="connsiteY75" fmla="*/ 4463 h 10004"/>
                <a:gd name="connsiteX76" fmla="*/ 7104 w 10000"/>
                <a:gd name="connsiteY76" fmla="*/ 3885 h 10004"/>
                <a:gd name="connsiteX77" fmla="*/ 6858 w 10000"/>
                <a:gd name="connsiteY77" fmla="*/ 3417 h 10004"/>
                <a:gd name="connsiteX78" fmla="*/ 7104 w 10000"/>
                <a:gd name="connsiteY78" fmla="*/ 3224 h 10004"/>
                <a:gd name="connsiteX79" fmla="*/ 7295 w 10000"/>
                <a:gd name="connsiteY79" fmla="*/ 3390 h 10004"/>
                <a:gd name="connsiteX80" fmla="*/ 7459 w 10000"/>
                <a:gd name="connsiteY80" fmla="*/ 3720 h 10004"/>
                <a:gd name="connsiteX81" fmla="*/ 8279 w 10000"/>
                <a:gd name="connsiteY81" fmla="*/ 3802 h 10004"/>
                <a:gd name="connsiteX82" fmla="*/ 7923 w 10000"/>
                <a:gd name="connsiteY82" fmla="*/ 4242 h 10004"/>
                <a:gd name="connsiteX83" fmla="*/ 8279 w 10000"/>
                <a:gd name="connsiteY83" fmla="*/ 4546 h 10004"/>
                <a:gd name="connsiteX84" fmla="*/ 8415 w 10000"/>
                <a:gd name="connsiteY84" fmla="*/ 4711 h 10004"/>
                <a:gd name="connsiteX85" fmla="*/ 8415 w 10000"/>
                <a:gd name="connsiteY85" fmla="*/ 4711 h 10004"/>
                <a:gd name="connsiteX86" fmla="*/ 8634 w 10000"/>
                <a:gd name="connsiteY86" fmla="*/ 4518 h 10004"/>
                <a:gd name="connsiteX87" fmla="*/ 8743 w 10000"/>
                <a:gd name="connsiteY87" fmla="*/ 4271 h 10004"/>
                <a:gd name="connsiteX88" fmla="*/ 8989 w 10000"/>
                <a:gd name="connsiteY88" fmla="*/ 4105 h 10004"/>
                <a:gd name="connsiteX89" fmla="*/ 9563 w 10000"/>
                <a:gd name="connsiteY89" fmla="*/ 3032 h 10004"/>
                <a:gd name="connsiteX90" fmla="*/ 10000 w 10000"/>
                <a:gd name="connsiteY90" fmla="*/ 2894 h 10004"/>
                <a:gd name="connsiteX91" fmla="*/ 10000 w 10000"/>
                <a:gd name="connsiteY91" fmla="*/ 2453 h 10004"/>
                <a:gd name="connsiteX0" fmla="*/ 10000 w 10000"/>
                <a:gd name="connsiteY0" fmla="*/ 2453 h 10004"/>
                <a:gd name="connsiteX1" fmla="*/ 9590 w 10000"/>
                <a:gd name="connsiteY1" fmla="*/ 2564 h 10004"/>
                <a:gd name="connsiteX2" fmla="*/ 9180 w 10000"/>
                <a:gd name="connsiteY2" fmla="*/ 2591 h 10004"/>
                <a:gd name="connsiteX3" fmla="*/ 8689 w 10000"/>
                <a:gd name="connsiteY3" fmla="*/ 2564 h 10004"/>
                <a:gd name="connsiteX4" fmla="*/ 8579 w 10000"/>
                <a:gd name="connsiteY4" fmla="*/ 2344 h 10004"/>
                <a:gd name="connsiteX5" fmla="*/ 8142 w 10000"/>
                <a:gd name="connsiteY5" fmla="*/ 2509 h 10004"/>
                <a:gd name="connsiteX6" fmla="*/ 8005 w 10000"/>
                <a:gd name="connsiteY6" fmla="*/ 2591 h 10004"/>
                <a:gd name="connsiteX7" fmla="*/ 8142 w 10000"/>
                <a:gd name="connsiteY7" fmla="*/ 2894 h 10004"/>
                <a:gd name="connsiteX8" fmla="*/ 7978 w 10000"/>
                <a:gd name="connsiteY8" fmla="*/ 3141 h 10004"/>
                <a:gd name="connsiteX9" fmla="*/ 7459 w 10000"/>
                <a:gd name="connsiteY9" fmla="*/ 3197 h 10004"/>
                <a:gd name="connsiteX10" fmla="*/ 7131 w 10000"/>
                <a:gd name="connsiteY10" fmla="*/ 3004 h 10004"/>
                <a:gd name="connsiteX11" fmla="*/ 7213 w 10000"/>
                <a:gd name="connsiteY11" fmla="*/ 2591 h 10004"/>
                <a:gd name="connsiteX12" fmla="*/ 7158 w 10000"/>
                <a:gd name="connsiteY12" fmla="*/ 2591 h 10004"/>
                <a:gd name="connsiteX13" fmla="*/ 6967 w 10000"/>
                <a:gd name="connsiteY13" fmla="*/ 2674 h 10004"/>
                <a:gd name="connsiteX14" fmla="*/ 6776 w 10000"/>
                <a:gd name="connsiteY14" fmla="*/ 3197 h 10004"/>
                <a:gd name="connsiteX15" fmla="*/ 6175 w 10000"/>
                <a:gd name="connsiteY15" fmla="*/ 3141 h 10004"/>
                <a:gd name="connsiteX16" fmla="*/ 5710 w 10000"/>
                <a:gd name="connsiteY16" fmla="*/ 3004 h 10004"/>
                <a:gd name="connsiteX17" fmla="*/ 5437 w 10000"/>
                <a:gd name="connsiteY17" fmla="*/ 2839 h 10004"/>
                <a:gd name="connsiteX18" fmla="*/ 5191 w 10000"/>
                <a:gd name="connsiteY18" fmla="*/ 2839 h 10004"/>
                <a:gd name="connsiteX19" fmla="*/ 4836 w 10000"/>
                <a:gd name="connsiteY19" fmla="*/ 2729 h 10004"/>
                <a:gd name="connsiteX20" fmla="*/ 4235 w 10000"/>
                <a:gd name="connsiteY20" fmla="*/ 2316 h 10004"/>
                <a:gd name="connsiteX21" fmla="*/ 4372 w 10000"/>
                <a:gd name="connsiteY21" fmla="*/ 1765 h 10004"/>
                <a:gd name="connsiteX22" fmla="*/ 4180 w 10000"/>
                <a:gd name="connsiteY22" fmla="*/ 1683 h 10004"/>
                <a:gd name="connsiteX23" fmla="*/ 3733 w 10000"/>
                <a:gd name="connsiteY23" fmla="*/ 988 h 10004"/>
                <a:gd name="connsiteX24" fmla="*/ 3460 w 10000"/>
                <a:gd name="connsiteY24" fmla="*/ 664 h 10004"/>
                <a:gd name="connsiteX25" fmla="*/ 3303 w 10000"/>
                <a:gd name="connsiteY25" fmla="*/ 535 h 10004"/>
                <a:gd name="connsiteX26" fmla="*/ 3550 w 10000"/>
                <a:gd name="connsiteY26" fmla="*/ 327 h 10004"/>
                <a:gd name="connsiteX27" fmla="*/ 3264 w 10000"/>
                <a:gd name="connsiteY27" fmla="*/ 8 h 10004"/>
                <a:gd name="connsiteX28" fmla="*/ 2951 w 10000"/>
                <a:gd name="connsiteY28" fmla="*/ 4 h 10004"/>
                <a:gd name="connsiteX29" fmla="*/ 2174 w 10000"/>
                <a:gd name="connsiteY29" fmla="*/ 42 h 10004"/>
                <a:gd name="connsiteX30" fmla="*/ 2064 w 10000"/>
                <a:gd name="connsiteY30" fmla="*/ 582 h 10004"/>
                <a:gd name="connsiteX31" fmla="*/ 2638 w 10000"/>
                <a:gd name="connsiteY31" fmla="*/ 912 h 10004"/>
                <a:gd name="connsiteX32" fmla="*/ 2404 w 10000"/>
                <a:gd name="connsiteY32" fmla="*/ 1352 h 10004"/>
                <a:gd name="connsiteX33" fmla="*/ 2104 w 10000"/>
                <a:gd name="connsiteY33" fmla="*/ 1711 h 10004"/>
                <a:gd name="connsiteX34" fmla="*/ 1421 w 10000"/>
                <a:gd name="connsiteY34" fmla="*/ 2481 h 10004"/>
                <a:gd name="connsiteX35" fmla="*/ 984 w 10000"/>
                <a:gd name="connsiteY35" fmla="*/ 2757 h 10004"/>
                <a:gd name="connsiteX36" fmla="*/ 847 w 10000"/>
                <a:gd name="connsiteY36" fmla="*/ 3114 h 10004"/>
                <a:gd name="connsiteX37" fmla="*/ 847 w 10000"/>
                <a:gd name="connsiteY37" fmla="*/ 4022 h 10004"/>
                <a:gd name="connsiteX38" fmla="*/ 164 w 10000"/>
                <a:gd name="connsiteY38" fmla="*/ 4133 h 10004"/>
                <a:gd name="connsiteX39" fmla="*/ 0 w 10000"/>
                <a:gd name="connsiteY39" fmla="*/ 4271 h 10004"/>
                <a:gd name="connsiteX40" fmla="*/ 27 w 10000"/>
                <a:gd name="connsiteY40" fmla="*/ 4271 h 10004"/>
                <a:gd name="connsiteX41" fmla="*/ 82 w 10000"/>
                <a:gd name="connsiteY41" fmla="*/ 4491 h 10004"/>
                <a:gd name="connsiteX42" fmla="*/ 628 w 10000"/>
                <a:gd name="connsiteY42" fmla="*/ 4711 h 10004"/>
                <a:gd name="connsiteX43" fmla="*/ 464 w 10000"/>
                <a:gd name="connsiteY43" fmla="*/ 4848 h 10004"/>
                <a:gd name="connsiteX44" fmla="*/ 164 w 10000"/>
                <a:gd name="connsiteY44" fmla="*/ 4793 h 10004"/>
                <a:gd name="connsiteX45" fmla="*/ 792 w 10000"/>
                <a:gd name="connsiteY45" fmla="*/ 5536 h 10004"/>
                <a:gd name="connsiteX46" fmla="*/ 1202 w 10000"/>
                <a:gd name="connsiteY46" fmla="*/ 5399 h 10004"/>
                <a:gd name="connsiteX47" fmla="*/ 1339 w 10000"/>
                <a:gd name="connsiteY47" fmla="*/ 4931 h 10004"/>
                <a:gd name="connsiteX48" fmla="*/ 1448 w 10000"/>
                <a:gd name="connsiteY48" fmla="*/ 5288 h 10004"/>
                <a:gd name="connsiteX49" fmla="*/ 1475 w 10000"/>
                <a:gd name="connsiteY49" fmla="*/ 5894 h 10004"/>
                <a:gd name="connsiteX50" fmla="*/ 1639 w 10000"/>
                <a:gd name="connsiteY50" fmla="*/ 6555 h 10004"/>
                <a:gd name="connsiteX51" fmla="*/ 1995 w 10000"/>
                <a:gd name="connsiteY51" fmla="*/ 7655 h 10004"/>
                <a:gd name="connsiteX52" fmla="*/ 2186 w 10000"/>
                <a:gd name="connsiteY52" fmla="*/ 8123 h 10004"/>
                <a:gd name="connsiteX53" fmla="*/ 2432 w 10000"/>
                <a:gd name="connsiteY53" fmla="*/ 8756 h 10004"/>
                <a:gd name="connsiteX54" fmla="*/ 2896 w 10000"/>
                <a:gd name="connsiteY54" fmla="*/ 9720 h 10004"/>
                <a:gd name="connsiteX55" fmla="*/ 3169 w 10000"/>
                <a:gd name="connsiteY55" fmla="*/ 9995 h 10004"/>
                <a:gd name="connsiteX56" fmla="*/ 3415 w 10000"/>
                <a:gd name="connsiteY56" fmla="*/ 9748 h 10004"/>
                <a:gd name="connsiteX57" fmla="*/ 3607 w 10000"/>
                <a:gd name="connsiteY57" fmla="*/ 9664 h 10004"/>
                <a:gd name="connsiteX58" fmla="*/ 3798 w 10000"/>
                <a:gd name="connsiteY58" fmla="*/ 9417 h 10004"/>
                <a:gd name="connsiteX59" fmla="*/ 4016 w 10000"/>
                <a:gd name="connsiteY59" fmla="*/ 9114 h 10004"/>
                <a:gd name="connsiteX60" fmla="*/ 3934 w 10000"/>
                <a:gd name="connsiteY60" fmla="*/ 8756 h 10004"/>
                <a:gd name="connsiteX61" fmla="*/ 4071 w 10000"/>
                <a:gd name="connsiteY61" fmla="*/ 8454 h 10004"/>
                <a:gd name="connsiteX62" fmla="*/ 4208 w 10000"/>
                <a:gd name="connsiteY62" fmla="*/ 7848 h 10004"/>
                <a:gd name="connsiteX63" fmla="*/ 4262 w 10000"/>
                <a:gd name="connsiteY63" fmla="*/ 7326 h 10004"/>
                <a:gd name="connsiteX64" fmla="*/ 4481 w 10000"/>
                <a:gd name="connsiteY64" fmla="*/ 7188 h 10004"/>
                <a:gd name="connsiteX65" fmla="*/ 4672 w 10000"/>
                <a:gd name="connsiteY65" fmla="*/ 7022 h 10004"/>
                <a:gd name="connsiteX66" fmla="*/ 4945 w 10000"/>
                <a:gd name="connsiteY66" fmla="*/ 6693 h 10004"/>
                <a:gd name="connsiteX67" fmla="*/ 5874 w 10000"/>
                <a:gd name="connsiteY67" fmla="*/ 5949 h 10004"/>
                <a:gd name="connsiteX68" fmla="*/ 6339 w 10000"/>
                <a:gd name="connsiteY68" fmla="*/ 5756 h 10004"/>
                <a:gd name="connsiteX69" fmla="*/ 6448 w 10000"/>
                <a:gd name="connsiteY69" fmla="*/ 5508 h 10004"/>
                <a:gd name="connsiteX70" fmla="*/ 6475 w 10000"/>
                <a:gd name="connsiteY70" fmla="*/ 5206 h 10004"/>
                <a:gd name="connsiteX71" fmla="*/ 6831 w 10000"/>
                <a:gd name="connsiteY71" fmla="*/ 5095 h 10004"/>
                <a:gd name="connsiteX72" fmla="*/ 7077 w 10000"/>
                <a:gd name="connsiteY72" fmla="*/ 5151 h 10004"/>
                <a:gd name="connsiteX73" fmla="*/ 7240 w 10000"/>
                <a:gd name="connsiteY73" fmla="*/ 5095 h 10004"/>
                <a:gd name="connsiteX74" fmla="*/ 7240 w 10000"/>
                <a:gd name="connsiteY74" fmla="*/ 4821 h 10004"/>
                <a:gd name="connsiteX75" fmla="*/ 7104 w 10000"/>
                <a:gd name="connsiteY75" fmla="*/ 4463 h 10004"/>
                <a:gd name="connsiteX76" fmla="*/ 7104 w 10000"/>
                <a:gd name="connsiteY76" fmla="*/ 3885 h 10004"/>
                <a:gd name="connsiteX77" fmla="*/ 6858 w 10000"/>
                <a:gd name="connsiteY77" fmla="*/ 3417 h 10004"/>
                <a:gd name="connsiteX78" fmla="*/ 7104 w 10000"/>
                <a:gd name="connsiteY78" fmla="*/ 3224 h 10004"/>
                <a:gd name="connsiteX79" fmla="*/ 7295 w 10000"/>
                <a:gd name="connsiteY79" fmla="*/ 3390 h 10004"/>
                <a:gd name="connsiteX80" fmla="*/ 7459 w 10000"/>
                <a:gd name="connsiteY80" fmla="*/ 3720 h 10004"/>
                <a:gd name="connsiteX81" fmla="*/ 8279 w 10000"/>
                <a:gd name="connsiteY81" fmla="*/ 3802 h 10004"/>
                <a:gd name="connsiteX82" fmla="*/ 7923 w 10000"/>
                <a:gd name="connsiteY82" fmla="*/ 4242 h 10004"/>
                <a:gd name="connsiteX83" fmla="*/ 8279 w 10000"/>
                <a:gd name="connsiteY83" fmla="*/ 4546 h 10004"/>
                <a:gd name="connsiteX84" fmla="*/ 8415 w 10000"/>
                <a:gd name="connsiteY84" fmla="*/ 4711 h 10004"/>
                <a:gd name="connsiteX85" fmla="*/ 8415 w 10000"/>
                <a:gd name="connsiteY85" fmla="*/ 4711 h 10004"/>
                <a:gd name="connsiteX86" fmla="*/ 8634 w 10000"/>
                <a:gd name="connsiteY86" fmla="*/ 4518 h 10004"/>
                <a:gd name="connsiteX87" fmla="*/ 8743 w 10000"/>
                <a:gd name="connsiteY87" fmla="*/ 4271 h 10004"/>
                <a:gd name="connsiteX88" fmla="*/ 8989 w 10000"/>
                <a:gd name="connsiteY88" fmla="*/ 4105 h 10004"/>
                <a:gd name="connsiteX89" fmla="*/ 9563 w 10000"/>
                <a:gd name="connsiteY89" fmla="*/ 3032 h 10004"/>
                <a:gd name="connsiteX90" fmla="*/ 10000 w 10000"/>
                <a:gd name="connsiteY90" fmla="*/ 2894 h 10004"/>
                <a:gd name="connsiteX91" fmla="*/ 10000 w 10000"/>
                <a:gd name="connsiteY91" fmla="*/ 2453 h 10004"/>
                <a:gd name="connsiteX0" fmla="*/ 10000 w 10000"/>
                <a:gd name="connsiteY0" fmla="*/ 2724 h 10275"/>
                <a:gd name="connsiteX1" fmla="*/ 9590 w 10000"/>
                <a:gd name="connsiteY1" fmla="*/ 2835 h 10275"/>
                <a:gd name="connsiteX2" fmla="*/ 9180 w 10000"/>
                <a:gd name="connsiteY2" fmla="*/ 2862 h 10275"/>
                <a:gd name="connsiteX3" fmla="*/ 8689 w 10000"/>
                <a:gd name="connsiteY3" fmla="*/ 2835 h 10275"/>
                <a:gd name="connsiteX4" fmla="*/ 8579 w 10000"/>
                <a:gd name="connsiteY4" fmla="*/ 2615 h 10275"/>
                <a:gd name="connsiteX5" fmla="*/ 8142 w 10000"/>
                <a:gd name="connsiteY5" fmla="*/ 2780 h 10275"/>
                <a:gd name="connsiteX6" fmla="*/ 8005 w 10000"/>
                <a:gd name="connsiteY6" fmla="*/ 2862 h 10275"/>
                <a:gd name="connsiteX7" fmla="*/ 8142 w 10000"/>
                <a:gd name="connsiteY7" fmla="*/ 3165 h 10275"/>
                <a:gd name="connsiteX8" fmla="*/ 7978 w 10000"/>
                <a:gd name="connsiteY8" fmla="*/ 3412 h 10275"/>
                <a:gd name="connsiteX9" fmla="*/ 7459 w 10000"/>
                <a:gd name="connsiteY9" fmla="*/ 3468 h 10275"/>
                <a:gd name="connsiteX10" fmla="*/ 7131 w 10000"/>
                <a:gd name="connsiteY10" fmla="*/ 3275 h 10275"/>
                <a:gd name="connsiteX11" fmla="*/ 7213 w 10000"/>
                <a:gd name="connsiteY11" fmla="*/ 2862 h 10275"/>
                <a:gd name="connsiteX12" fmla="*/ 7158 w 10000"/>
                <a:gd name="connsiteY12" fmla="*/ 2862 h 10275"/>
                <a:gd name="connsiteX13" fmla="*/ 6967 w 10000"/>
                <a:gd name="connsiteY13" fmla="*/ 2945 h 10275"/>
                <a:gd name="connsiteX14" fmla="*/ 6776 w 10000"/>
                <a:gd name="connsiteY14" fmla="*/ 3468 h 10275"/>
                <a:gd name="connsiteX15" fmla="*/ 6175 w 10000"/>
                <a:gd name="connsiteY15" fmla="*/ 3412 h 10275"/>
                <a:gd name="connsiteX16" fmla="*/ 5710 w 10000"/>
                <a:gd name="connsiteY16" fmla="*/ 3275 h 10275"/>
                <a:gd name="connsiteX17" fmla="*/ 5437 w 10000"/>
                <a:gd name="connsiteY17" fmla="*/ 3110 h 10275"/>
                <a:gd name="connsiteX18" fmla="*/ 5191 w 10000"/>
                <a:gd name="connsiteY18" fmla="*/ 3110 h 10275"/>
                <a:gd name="connsiteX19" fmla="*/ 4836 w 10000"/>
                <a:gd name="connsiteY19" fmla="*/ 3000 h 10275"/>
                <a:gd name="connsiteX20" fmla="*/ 4235 w 10000"/>
                <a:gd name="connsiteY20" fmla="*/ 2587 h 10275"/>
                <a:gd name="connsiteX21" fmla="*/ 4372 w 10000"/>
                <a:gd name="connsiteY21" fmla="*/ 2036 h 10275"/>
                <a:gd name="connsiteX22" fmla="*/ 4180 w 10000"/>
                <a:gd name="connsiteY22" fmla="*/ 1954 h 10275"/>
                <a:gd name="connsiteX23" fmla="*/ 3733 w 10000"/>
                <a:gd name="connsiteY23" fmla="*/ 1259 h 10275"/>
                <a:gd name="connsiteX24" fmla="*/ 3460 w 10000"/>
                <a:gd name="connsiteY24" fmla="*/ 935 h 10275"/>
                <a:gd name="connsiteX25" fmla="*/ 3303 w 10000"/>
                <a:gd name="connsiteY25" fmla="*/ 806 h 10275"/>
                <a:gd name="connsiteX26" fmla="*/ 3550 w 10000"/>
                <a:gd name="connsiteY26" fmla="*/ 598 h 10275"/>
                <a:gd name="connsiteX27" fmla="*/ 3407 w 10000"/>
                <a:gd name="connsiteY27" fmla="*/ 1 h 10275"/>
                <a:gd name="connsiteX28" fmla="*/ 2951 w 10000"/>
                <a:gd name="connsiteY28" fmla="*/ 275 h 10275"/>
                <a:gd name="connsiteX29" fmla="*/ 2174 w 10000"/>
                <a:gd name="connsiteY29" fmla="*/ 313 h 10275"/>
                <a:gd name="connsiteX30" fmla="*/ 2064 w 10000"/>
                <a:gd name="connsiteY30" fmla="*/ 853 h 10275"/>
                <a:gd name="connsiteX31" fmla="*/ 2638 w 10000"/>
                <a:gd name="connsiteY31" fmla="*/ 1183 h 10275"/>
                <a:gd name="connsiteX32" fmla="*/ 2404 w 10000"/>
                <a:gd name="connsiteY32" fmla="*/ 1623 h 10275"/>
                <a:gd name="connsiteX33" fmla="*/ 2104 w 10000"/>
                <a:gd name="connsiteY33" fmla="*/ 1982 h 10275"/>
                <a:gd name="connsiteX34" fmla="*/ 1421 w 10000"/>
                <a:gd name="connsiteY34" fmla="*/ 2752 h 10275"/>
                <a:gd name="connsiteX35" fmla="*/ 984 w 10000"/>
                <a:gd name="connsiteY35" fmla="*/ 3028 h 10275"/>
                <a:gd name="connsiteX36" fmla="*/ 847 w 10000"/>
                <a:gd name="connsiteY36" fmla="*/ 3385 h 10275"/>
                <a:gd name="connsiteX37" fmla="*/ 847 w 10000"/>
                <a:gd name="connsiteY37" fmla="*/ 4293 h 10275"/>
                <a:gd name="connsiteX38" fmla="*/ 164 w 10000"/>
                <a:gd name="connsiteY38" fmla="*/ 4404 h 10275"/>
                <a:gd name="connsiteX39" fmla="*/ 0 w 10000"/>
                <a:gd name="connsiteY39" fmla="*/ 4542 h 10275"/>
                <a:gd name="connsiteX40" fmla="*/ 27 w 10000"/>
                <a:gd name="connsiteY40" fmla="*/ 4542 h 10275"/>
                <a:gd name="connsiteX41" fmla="*/ 82 w 10000"/>
                <a:gd name="connsiteY41" fmla="*/ 4762 h 10275"/>
                <a:gd name="connsiteX42" fmla="*/ 628 w 10000"/>
                <a:gd name="connsiteY42" fmla="*/ 4982 h 10275"/>
                <a:gd name="connsiteX43" fmla="*/ 464 w 10000"/>
                <a:gd name="connsiteY43" fmla="*/ 5119 h 10275"/>
                <a:gd name="connsiteX44" fmla="*/ 164 w 10000"/>
                <a:gd name="connsiteY44" fmla="*/ 5064 h 10275"/>
                <a:gd name="connsiteX45" fmla="*/ 792 w 10000"/>
                <a:gd name="connsiteY45" fmla="*/ 5807 h 10275"/>
                <a:gd name="connsiteX46" fmla="*/ 1202 w 10000"/>
                <a:gd name="connsiteY46" fmla="*/ 5670 h 10275"/>
                <a:gd name="connsiteX47" fmla="*/ 1339 w 10000"/>
                <a:gd name="connsiteY47" fmla="*/ 5202 h 10275"/>
                <a:gd name="connsiteX48" fmla="*/ 1448 w 10000"/>
                <a:gd name="connsiteY48" fmla="*/ 5559 h 10275"/>
                <a:gd name="connsiteX49" fmla="*/ 1475 w 10000"/>
                <a:gd name="connsiteY49" fmla="*/ 6165 h 10275"/>
                <a:gd name="connsiteX50" fmla="*/ 1639 w 10000"/>
                <a:gd name="connsiteY50" fmla="*/ 6826 h 10275"/>
                <a:gd name="connsiteX51" fmla="*/ 1995 w 10000"/>
                <a:gd name="connsiteY51" fmla="*/ 7926 h 10275"/>
                <a:gd name="connsiteX52" fmla="*/ 2186 w 10000"/>
                <a:gd name="connsiteY52" fmla="*/ 8394 h 10275"/>
                <a:gd name="connsiteX53" fmla="*/ 2432 w 10000"/>
                <a:gd name="connsiteY53" fmla="*/ 9027 h 10275"/>
                <a:gd name="connsiteX54" fmla="*/ 2896 w 10000"/>
                <a:gd name="connsiteY54" fmla="*/ 9991 h 10275"/>
                <a:gd name="connsiteX55" fmla="*/ 3169 w 10000"/>
                <a:gd name="connsiteY55" fmla="*/ 10266 h 10275"/>
                <a:gd name="connsiteX56" fmla="*/ 3415 w 10000"/>
                <a:gd name="connsiteY56" fmla="*/ 10019 h 10275"/>
                <a:gd name="connsiteX57" fmla="*/ 3607 w 10000"/>
                <a:gd name="connsiteY57" fmla="*/ 9935 h 10275"/>
                <a:gd name="connsiteX58" fmla="*/ 3798 w 10000"/>
                <a:gd name="connsiteY58" fmla="*/ 9688 h 10275"/>
                <a:gd name="connsiteX59" fmla="*/ 4016 w 10000"/>
                <a:gd name="connsiteY59" fmla="*/ 9385 h 10275"/>
                <a:gd name="connsiteX60" fmla="*/ 3934 w 10000"/>
                <a:gd name="connsiteY60" fmla="*/ 9027 h 10275"/>
                <a:gd name="connsiteX61" fmla="*/ 4071 w 10000"/>
                <a:gd name="connsiteY61" fmla="*/ 8725 h 10275"/>
                <a:gd name="connsiteX62" fmla="*/ 4208 w 10000"/>
                <a:gd name="connsiteY62" fmla="*/ 8119 h 10275"/>
                <a:gd name="connsiteX63" fmla="*/ 4262 w 10000"/>
                <a:gd name="connsiteY63" fmla="*/ 7597 h 10275"/>
                <a:gd name="connsiteX64" fmla="*/ 4481 w 10000"/>
                <a:gd name="connsiteY64" fmla="*/ 7459 h 10275"/>
                <a:gd name="connsiteX65" fmla="*/ 4672 w 10000"/>
                <a:gd name="connsiteY65" fmla="*/ 7293 h 10275"/>
                <a:gd name="connsiteX66" fmla="*/ 4945 w 10000"/>
                <a:gd name="connsiteY66" fmla="*/ 6964 h 10275"/>
                <a:gd name="connsiteX67" fmla="*/ 5874 w 10000"/>
                <a:gd name="connsiteY67" fmla="*/ 6220 h 10275"/>
                <a:gd name="connsiteX68" fmla="*/ 6339 w 10000"/>
                <a:gd name="connsiteY68" fmla="*/ 6027 h 10275"/>
                <a:gd name="connsiteX69" fmla="*/ 6448 w 10000"/>
                <a:gd name="connsiteY69" fmla="*/ 5779 h 10275"/>
                <a:gd name="connsiteX70" fmla="*/ 6475 w 10000"/>
                <a:gd name="connsiteY70" fmla="*/ 5477 h 10275"/>
                <a:gd name="connsiteX71" fmla="*/ 6831 w 10000"/>
                <a:gd name="connsiteY71" fmla="*/ 5366 h 10275"/>
                <a:gd name="connsiteX72" fmla="*/ 7077 w 10000"/>
                <a:gd name="connsiteY72" fmla="*/ 5422 h 10275"/>
                <a:gd name="connsiteX73" fmla="*/ 7240 w 10000"/>
                <a:gd name="connsiteY73" fmla="*/ 5366 h 10275"/>
                <a:gd name="connsiteX74" fmla="*/ 7240 w 10000"/>
                <a:gd name="connsiteY74" fmla="*/ 5092 h 10275"/>
                <a:gd name="connsiteX75" fmla="*/ 7104 w 10000"/>
                <a:gd name="connsiteY75" fmla="*/ 4734 h 10275"/>
                <a:gd name="connsiteX76" fmla="*/ 7104 w 10000"/>
                <a:gd name="connsiteY76" fmla="*/ 4156 h 10275"/>
                <a:gd name="connsiteX77" fmla="*/ 6858 w 10000"/>
                <a:gd name="connsiteY77" fmla="*/ 3688 h 10275"/>
                <a:gd name="connsiteX78" fmla="*/ 7104 w 10000"/>
                <a:gd name="connsiteY78" fmla="*/ 3495 h 10275"/>
                <a:gd name="connsiteX79" fmla="*/ 7295 w 10000"/>
                <a:gd name="connsiteY79" fmla="*/ 3661 h 10275"/>
                <a:gd name="connsiteX80" fmla="*/ 7459 w 10000"/>
                <a:gd name="connsiteY80" fmla="*/ 3991 h 10275"/>
                <a:gd name="connsiteX81" fmla="*/ 8279 w 10000"/>
                <a:gd name="connsiteY81" fmla="*/ 4073 h 10275"/>
                <a:gd name="connsiteX82" fmla="*/ 7923 w 10000"/>
                <a:gd name="connsiteY82" fmla="*/ 4513 h 10275"/>
                <a:gd name="connsiteX83" fmla="*/ 8279 w 10000"/>
                <a:gd name="connsiteY83" fmla="*/ 4817 h 10275"/>
                <a:gd name="connsiteX84" fmla="*/ 8415 w 10000"/>
                <a:gd name="connsiteY84" fmla="*/ 4982 h 10275"/>
                <a:gd name="connsiteX85" fmla="*/ 8415 w 10000"/>
                <a:gd name="connsiteY85" fmla="*/ 4982 h 10275"/>
                <a:gd name="connsiteX86" fmla="*/ 8634 w 10000"/>
                <a:gd name="connsiteY86" fmla="*/ 4789 h 10275"/>
                <a:gd name="connsiteX87" fmla="*/ 8743 w 10000"/>
                <a:gd name="connsiteY87" fmla="*/ 4542 h 10275"/>
                <a:gd name="connsiteX88" fmla="*/ 8989 w 10000"/>
                <a:gd name="connsiteY88" fmla="*/ 4376 h 10275"/>
                <a:gd name="connsiteX89" fmla="*/ 9563 w 10000"/>
                <a:gd name="connsiteY89" fmla="*/ 3303 h 10275"/>
                <a:gd name="connsiteX90" fmla="*/ 10000 w 10000"/>
                <a:gd name="connsiteY90" fmla="*/ 3165 h 10275"/>
                <a:gd name="connsiteX91" fmla="*/ 10000 w 10000"/>
                <a:gd name="connsiteY91" fmla="*/ 2724 h 10275"/>
                <a:gd name="connsiteX0" fmla="*/ 10000 w 10000"/>
                <a:gd name="connsiteY0" fmla="*/ 2517 h 10068"/>
                <a:gd name="connsiteX1" fmla="*/ 9590 w 10000"/>
                <a:gd name="connsiteY1" fmla="*/ 2628 h 10068"/>
                <a:gd name="connsiteX2" fmla="*/ 9180 w 10000"/>
                <a:gd name="connsiteY2" fmla="*/ 2655 h 10068"/>
                <a:gd name="connsiteX3" fmla="*/ 8689 w 10000"/>
                <a:gd name="connsiteY3" fmla="*/ 2628 h 10068"/>
                <a:gd name="connsiteX4" fmla="*/ 8579 w 10000"/>
                <a:gd name="connsiteY4" fmla="*/ 2408 h 10068"/>
                <a:gd name="connsiteX5" fmla="*/ 8142 w 10000"/>
                <a:gd name="connsiteY5" fmla="*/ 2573 h 10068"/>
                <a:gd name="connsiteX6" fmla="*/ 8005 w 10000"/>
                <a:gd name="connsiteY6" fmla="*/ 2655 h 10068"/>
                <a:gd name="connsiteX7" fmla="*/ 8142 w 10000"/>
                <a:gd name="connsiteY7" fmla="*/ 2958 h 10068"/>
                <a:gd name="connsiteX8" fmla="*/ 7978 w 10000"/>
                <a:gd name="connsiteY8" fmla="*/ 3205 h 10068"/>
                <a:gd name="connsiteX9" fmla="*/ 7459 w 10000"/>
                <a:gd name="connsiteY9" fmla="*/ 3261 h 10068"/>
                <a:gd name="connsiteX10" fmla="*/ 7131 w 10000"/>
                <a:gd name="connsiteY10" fmla="*/ 3068 h 10068"/>
                <a:gd name="connsiteX11" fmla="*/ 7213 w 10000"/>
                <a:gd name="connsiteY11" fmla="*/ 2655 h 10068"/>
                <a:gd name="connsiteX12" fmla="*/ 7158 w 10000"/>
                <a:gd name="connsiteY12" fmla="*/ 2655 h 10068"/>
                <a:gd name="connsiteX13" fmla="*/ 6967 w 10000"/>
                <a:gd name="connsiteY13" fmla="*/ 2738 h 10068"/>
                <a:gd name="connsiteX14" fmla="*/ 6776 w 10000"/>
                <a:gd name="connsiteY14" fmla="*/ 3261 h 10068"/>
                <a:gd name="connsiteX15" fmla="*/ 6175 w 10000"/>
                <a:gd name="connsiteY15" fmla="*/ 3205 h 10068"/>
                <a:gd name="connsiteX16" fmla="*/ 5710 w 10000"/>
                <a:gd name="connsiteY16" fmla="*/ 3068 h 10068"/>
                <a:gd name="connsiteX17" fmla="*/ 5437 w 10000"/>
                <a:gd name="connsiteY17" fmla="*/ 2903 h 10068"/>
                <a:gd name="connsiteX18" fmla="*/ 5191 w 10000"/>
                <a:gd name="connsiteY18" fmla="*/ 2903 h 10068"/>
                <a:gd name="connsiteX19" fmla="*/ 4836 w 10000"/>
                <a:gd name="connsiteY19" fmla="*/ 2793 h 10068"/>
                <a:gd name="connsiteX20" fmla="*/ 4235 w 10000"/>
                <a:gd name="connsiteY20" fmla="*/ 2380 h 10068"/>
                <a:gd name="connsiteX21" fmla="*/ 4372 w 10000"/>
                <a:gd name="connsiteY21" fmla="*/ 1829 h 10068"/>
                <a:gd name="connsiteX22" fmla="*/ 4180 w 10000"/>
                <a:gd name="connsiteY22" fmla="*/ 1747 h 10068"/>
                <a:gd name="connsiteX23" fmla="*/ 3733 w 10000"/>
                <a:gd name="connsiteY23" fmla="*/ 1052 h 10068"/>
                <a:gd name="connsiteX24" fmla="*/ 3460 w 10000"/>
                <a:gd name="connsiteY24" fmla="*/ 728 h 10068"/>
                <a:gd name="connsiteX25" fmla="*/ 3303 w 10000"/>
                <a:gd name="connsiteY25" fmla="*/ 599 h 10068"/>
                <a:gd name="connsiteX26" fmla="*/ 3550 w 10000"/>
                <a:gd name="connsiteY26" fmla="*/ 391 h 10068"/>
                <a:gd name="connsiteX27" fmla="*/ 3363 w 10000"/>
                <a:gd name="connsiteY27" fmla="*/ 5 h 10068"/>
                <a:gd name="connsiteX28" fmla="*/ 2951 w 10000"/>
                <a:gd name="connsiteY28" fmla="*/ 68 h 10068"/>
                <a:gd name="connsiteX29" fmla="*/ 2174 w 10000"/>
                <a:gd name="connsiteY29" fmla="*/ 106 h 10068"/>
                <a:gd name="connsiteX30" fmla="*/ 2064 w 10000"/>
                <a:gd name="connsiteY30" fmla="*/ 646 h 10068"/>
                <a:gd name="connsiteX31" fmla="*/ 2638 w 10000"/>
                <a:gd name="connsiteY31" fmla="*/ 976 h 10068"/>
                <a:gd name="connsiteX32" fmla="*/ 2404 w 10000"/>
                <a:gd name="connsiteY32" fmla="*/ 1416 h 10068"/>
                <a:gd name="connsiteX33" fmla="*/ 2104 w 10000"/>
                <a:gd name="connsiteY33" fmla="*/ 1775 h 10068"/>
                <a:gd name="connsiteX34" fmla="*/ 1421 w 10000"/>
                <a:gd name="connsiteY34" fmla="*/ 2545 h 10068"/>
                <a:gd name="connsiteX35" fmla="*/ 984 w 10000"/>
                <a:gd name="connsiteY35" fmla="*/ 2821 h 10068"/>
                <a:gd name="connsiteX36" fmla="*/ 847 w 10000"/>
                <a:gd name="connsiteY36" fmla="*/ 3178 h 10068"/>
                <a:gd name="connsiteX37" fmla="*/ 847 w 10000"/>
                <a:gd name="connsiteY37" fmla="*/ 4086 h 10068"/>
                <a:gd name="connsiteX38" fmla="*/ 164 w 10000"/>
                <a:gd name="connsiteY38" fmla="*/ 4197 h 10068"/>
                <a:gd name="connsiteX39" fmla="*/ 0 w 10000"/>
                <a:gd name="connsiteY39" fmla="*/ 4335 h 10068"/>
                <a:gd name="connsiteX40" fmla="*/ 27 w 10000"/>
                <a:gd name="connsiteY40" fmla="*/ 4335 h 10068"/>
                <a:gd name="connsiteX41" fmla="*/ 82 w 10000"/>
                <a:gd name="connsiteY41" fmla="*/ 4555 h 10068"/>
                <a:gd name="connsiteX42" fmla="*/ 628 w 10000"/>
                <a:gd name="connsiteY42" fmla="*/ 4775 h 10068"/>
                <a:gd name="connsiteX43" fmla="*/ 464 w 10000"/>
                <a:gd name="connsiteY43" fmla="*/ 4912 h 10068"/>
                <a:gd name="connsiteX44" fmla="*/ 164 w 10000"/>
                <a:gd name="connsiteY44" fmla="*/ 4857 h 10068"/>
                <a:gd name="connsiteX45" fmla="*/ 792 w 10000"/>
                <a:gd name="connsiteY45" fmla="*/ 5600 h 10068"/>
                <a:gd name="connsiteX46" fmla="*/ 1202 w 10000"/>
                <a:gd name="connsiteY46" fmla="*/ 5463 h 10068"/>
                <a:gd name="connsiteX47" fmla="*/ 1339 w 10000"/>
                <a:gd name="connsiteY47" fmla="*/ 4995 h 10068"/>
                <a:gd name="connsiteX48" fmla="*/ 1448 w 10000"/>
                <a:gd name="connsiteY48" fmla="*/ 5352 h 10068"/>
                <a:gd name="connsiteX49" fmla="*/ 1475 w 10000"/>
                <a:gd name="connsiteY49" fmla="*/ 5958 h 10068"/>
                <a:gd name="connsiteX50" fmla="*/ 1639 w 10000"/>
                <a:gd name="connsiteY50" fmla="*/ 6619 h 10068"/>
                <a:gd name="connsiteX51" fmla="*/ 1995 w 10000"/>
                <a:gd name="connsiteY51" fmla="*/ 7719 h 10068"/>
                <a:gd name="connsiteX52" fmla="*/ 2186 w 10000"/>
                <a:gd name="connsiteY52" fmla="*/ 8187 h 10068"/>
                <a:gd name="connsiteX53" fmla="*/ 2432 w 10000"/>
                <a:gd name="connsiteY53" fmla="*/ 8820 h 10068"/>
                <a:gd name="connsiteX54" fmla="*/ 2896 w 10000"/>
                <a:gd name="connsiteY54" fmla="*/ 9784 h 10068"/>
                <a:gd name="connsiteX55" fmla="*/ 3169 w 10000"/>
                <a:gd name="connsiteY55" fmla="*/ 10059 h 10068"/>
                <a:gd name="connsiteX56" fmla="*/ 3415 w 10000"/>
                <a:gd name="connsiteY56" fmla="*/ 9812 h 10068"/>
                <a:gd name="connsiteX57" fmla="*/ 3607 w 10000"/>
                <a:gd name="connsiteY57" fmla="*/ 9728 h 10068"/>
                <a:gd name="connsiteX58" fmla="*/ 3798 w 10000"/>
                <a:gd name="connsiteY58" fmla="*/ 9481 h 10068"/>
                <a:gd name="connsiteX59" fmla="*/ 4016 w 10000"/>
                <a:gd name="connsiteY59" fmla="*/ 9178 h 10068"/>
                <a:gd name="connsiteX60" fmla="*/ 3934 w 10000"/>
                <a:gd name="connsiteY60" fmla="*/ 8820 h 10068"/>
                <a:gd name="connsiteX61" fmla="*/ 4071 w 10000"/>
                <a:gd name="connsiteY61" fmla="*/ 8518 h 10068"/>
                <a:gd name="connsiteX62" fmla="*/ 4208 w 10000"/>
                <a:gd name="connsiteY62" fmla="*/ 7912 h 10068"/>
                <a:gd name="connsiteX63" fmla="*/ 4262 w 10000"/>
                <a:gd name="connsiteY63" fmla="*/ 7390 h 10068"/>
                <a:gd name="connsiteX64" fmla="*/ 4481 w 10000"/>
                <a:gd name="connsiteY64" fmla="*/ 7252 h 10068"/>
                <a:gd name="connsiteX65" fmla="*/ 4672 w 10000"/>
                <a:gd name="connsiteY65" fmla="*/ 7086 h 10068"/>
                <a:gd name="connsiteX66" fmla="*/ 4945 w 10000"/>
                <a:gd name="connsiteY66" fmla="*/ 6757 h 10068"/>
                <a:gd name="connsiteX67" fmla="*/ 5874 w 10000"/>
                <a:gd name="connsiteY67" fmla="*/ 6013 h 10068"/>
                <a:gd name="connsiteX68" fmla="*/ 6339 w 10000"/>
                <a:gd name="connsiteY68" fmla="*/ 5820 h 10068"/>
                <a:gd name="connsiteX69" fmla="*/ 6448 w 10000"/>
                <a:gd name="connsiteY69" fmla="*/ 5572 h 10068"/>
                <a:gd name="connsiteX70" fmla="*/ 6475 w 10000"/>
                <a:gd name="connsiteY70" fmla="*/ 5270 h 10068"/>
                <a:gd name="connsiteX71" fmla="*/ 6831 w 10000"/>
                <a:gd name="connsiteY71" fmla="*/ 5159 h 10068"/>
                <a:gd name="connsiteX72" fmla="*/ 7077 w 10000"/>
                <a:gd name="connsiteY72" fmla="*/ 5215 h 10068"/>
                <a:gd name="connsiteX73" fmla="*/ 7240 w 10000"/>
                <a:gd name="connsiteY73" fmla="*/ 5159 h 10068"/>
                <a:gd name="connsiteX74" fmla="*/ 7240 w 10000"/>
                <a:gd name="connsiteY74" fmla="*/ 4885 h 10068"/>
                <a:gd name="connsiteX75" fmla="*/ 7104 w 10000"/>
                <a:gd name="connsiteY75" fmla="*/ 4527 h 10068"/>
                <a:gd name="connsiteX76" fmla="*/ 7104 w 10000"/>
                <a:gd name="connsiteY76" fmla="*/ 3949 h 10068"/>
                <a:gd name="connsiteX77" fmla="*/ 6858 w 10000"/>
                <a:gd name="connsiteY77" fmla="*/ 3481 h 10068"/>
                <a:gd name="connsiteX78" fmla="*/ 7104 w 10000"/>
                <a:gd name="connsiteY78" fmla="*/ 3288 h 10068"/>
                <a:gd name="connsiteX79" fmla="*/ 7295 w 10000"/>
                <a:gd name="connsiteY79" fmla="*/ 3454 h 10068"/>
                <a:gd name="connsiteX80" fmla="*/ 7459 w 10000"/>
                <a:gd name="connsiteY80" fmla="*/ 3784 h 10068"/>
                <a:gd name="connsiteX81" fmla="*/ 8279 w 10000"/>
                <a:gd name="connsiteY81" fmla="*/ 3866 h 10068"/>
                <a:gd name="connsiteX82" fmla="*/ 7923 w 10000"/>
                <a:gd name="connsiteY82" fmla="*/ 4306 h 10068"/>
                <a:gd name="connsiteX83" fmla="*/ 8279 w 10000"/>
                <a:gd name="connsiteY83" fmla="*/ 4610 h 10068"/>
                <a:gd name="connsiteX84" fmla="*/ 8415 w 10000"/>
                <a:gd name="connsiteY84" fmla="*/ 4775 h 10068"/>
                <a:gd name="connsiteX85" fmla="*/ 8415 w 10000"/>
                <a:gd name="connsiteY85" fmla="*/ 4775 h 10068"/>
                <a:gd name="connsiteX86" fmla="*/ 8634 w 10000"/>
                <a:gd name="connsiteY86" fmla="*/ 4582 h 10068"/>
                <a:gd name="connsiteX87" fmla="*/ 8743 w 10000"/>
                <a:gd name="connsiteY87" fmla="*/ 4335 h 10068"/>
                <a:gd name="connsiteX88" fmla="*/ 8989 w 10000"/>
                <a:gd name="connsiteY88" fmla="*/ 4169 h 10068"/>
                <a:gd name="connsiteX89" fmla="*/ 9563 w 10000"/>
                <a:gd name="connsiteY89" fmla="*/ 3096 h 10068"/>
                <a:gd name="connsiteX90" fmla="*/ 10000 w 10000"/>
                <a:gd name="connsiteY90" fmla="*/ 2958 h 10068"/>
                <a:gd name="connsiteX91" fmla="*/ 10000 w 10000"/>
                <a:gd name="connsiteY91" fmla="*/ 2517 h 10068"/>
                <a:gd name="connsiteX0" fmla="*/ 10000 w 10000"/>
                <a:gd name="connsiteY0" fmla="*/ 2513 h 10064"/>
                <a:gd name="connsiteX1" fmla="*/ 9590 w 10000"/>
                <a:gd name="connsiteY1" fmla="*/ 2624 h 10064"/>
                <a:gd name="connsiteX2" fmla="*/ 9180 w 10000"/>
                <a:gd name="connsiteY2" fmla="*/ 2651 h 10064"/>
                <a:gd name="connsiteX3" fmla="*/ 8689 w 10000"/>
                <a:gd name="connsiteY3" fmla="*/ 2624 h 10064"/>
                <a:gd name="connsiteX4" fmla="*/ 8579 w 10000"/>
                <a:gd name="connsiteY4" fmla="*/ 2404 h 10064"/>
                <a:gd name="connsiteX5" fmla="*/ 8142 w 10000"/>
                <a:gd name="connsiteY5" fmla="*/ 2569 h 10064"/>
                <a:gd name="connsiteX6" fmla="*/ 8005 w 10000"/>
                <a:gd name="connsiteY6" fmla="*/ 2651 h 10064"/>
                <a:gd name="connsiteX7" fmla="*/ 8142 w 10000"/>
                <a:gd name="connsiteY7" fmla="*/ 2954 h 10064"/>
                <a:gd name="connsiteX8" fmla="*/ 7978 w 10000"/>
                <a:gd name="connsiteY8" fmla="*/ 3201 h 10064"/>
                <a:gd name="connsiteX9" fmla="*/ 7459 w 10000"/>
                <a:gd name="connsiteY9" fmla="*/ 3257 h 10064"/>
                <a:gd name="connsiteX10" fmla="*/ 7131 w 10000"/>
                <a:gd name="connsiteY10" fmla="*/ 3064 h 10064"/>
                <a:gd name="connsiteX11" fmla="*/ 7213 w 10000"/>
                <a:gd name="connsiteY11" fmla="*/ 2651 h 10064"/>
                <a:gd name="connsiteX12" fmla="*/ 7158 w 10000"/>
                <a:gd name="connsiteY12" fmla="*/ 2651 h 10064"/>
                <a:gd name="connsiteX13" fmla="*/ 6967 w 10000"/>
                <a:gd name="connsiteY13" fmla="*/ 2734 h 10064"/>
                <a:gd name="connsiteX14" fmla="*/ 6776 w 10000"/>
                <a:gd name="connsiteY14" fmla="*/ 3257 h 10064"/>
                <a:gd name="connsiteX15" fmla="*/ 6175 w 10000"/>
                <a:gd name="connsiteY15" fmla="*/ 3201 h 10064"/>
                <a:gd name="connsiteX16" fmla="*/ 5710 w 10000"/>
                <a:gd name="connsiteY16" fmla="*/ 3064 h 10064"/>
                <a:gd name="connsiteX17" fmla="*/ 5437 w 10000"/>
                <a:gd name="connsiteY17" fmla="*/ 2899 h 10064"/>
                <a:gd name="connsiteX18" fmla="*/ 5191 w 10000"/>
                <a:gd name="connsiteY18" fmla="*/ 2899 h 10064"/>
                <a:gd name="connsiteX19" fmla="*/ 4836 w 10000"/>
                <a:gd name="connsiteY19" fmla="*/ 2789 h 10064"/>
                <a:gd name="connsiteX20" fmla="*/ 4235 w 10000"/>
                <a:gd name="connsiteY20" fmla="*/ 2376 h 10064"/>
                <a:gd name="connsiteX21" fmla="*/ 4372 w 10000"/>
                <a:gd name="connsiteY21" fmla="*/ 1825 h 10064"/>
                <a:gd name="connsiteX22" fmla="*/ 4180 w 10000"/>
                <a:gd name="connsiteY22" fmla="*/ 1743 h 10064"/>
                <a:gd name="connsiteX23" fmla="*/ 3733 w 10000"/>
                <a:gd name="connsiteY23" fmla="*/ 1048 h 10064"/>
                <a:gd name="connsiteX24" fmla="*/ 3460 w 10000"/>
                <a:gd name="connsiteY24" fmla="*/ 724 h 10064"/>
                <a:gd name="connsiteX25" fmla="*/ 3303 w 10000"/>
                <a:gd name="connsiteY25" fmla="*/ 595 h 10064"/>
                <a:gd name="connsiteX26" fmla="*/ 3550 w 10000"/>
                <a:gd name="connsiteY26" fmla="*/ 387 h 10064"/>
                <a:gd name="connsiteX27" fmla="*/ 3363 w 10000"/>
                <a:gd name="connsiteY27" fmla="*/ 1 h 10064"/>
                <a:gd name="connsiteX28" fmla="*/ 2951 w 10000"/>
                <a:gd name="connsiteY28" fmla="*/ 64 h 10064"/>
                <a:gd name="connsiteX29" fmla="*/ 2174 w 10000"/>
                <a:gd name="connsiteY29" fmla="*/ 102 h 10064"/>
                <a:gd name="connsiteX30" fmla="*/ 2064 w 10000"/>
                <a:gd name="connsiteY30" fmla="*/ 642 h 10064"/>
                <a:gd name="connsiteX31" fmla="*/ 2638 w 10000"/>
                <a:gd name="connsiteY31" fmla="*/ 972 h 10064"/>
                <a:gd name="connsiteX32" fmla="*/ 2404 w 10000"/>
                <a:gd name="connsiteY32" fmla="*/ 1412 h 10064"/>
                <a:gd name="connsiteX33" fmla="*/ 2104 w 10000"/>
                <a:gd name="connsiteY33" fmla="*/ 1771 h 10064"/>
                <a:gd name="connsiteX34" fmla="*/ 1421 w 10000"/>
                <a:gd name="connsiteY34" fmla="*/ 2541 h 10064"/>
                <a:gd name="connsiteX35" fmla="*/ 984 w 10000"/>
                <a:gd name="connsiteY35" fmla="*/ 2817 h 10064"/>
                <a:gd name="connsiteX36" fmla="*/ 847 w 10000"/>
                <a:gd name="connsiteY36" fmla="*/ 3174 h 10064"/>
                <a:gd name="connsiteX37" fmla="*/ 847 w 10000"/>
                <a:gd name="connsiteY37" fmla="*/ 4082 h 10064"/>
                <a:gd name="connsiteX38" fmla="*/ 164 w 10000"/>
                <a:gd name="connsiteY38" fmla="*/ 4193 h 10064"/>
                <a:gd name="connsiteX39" fmla="*/ 0 w 10000"/>
                <a:gd name="connsiteY39" fmla="*/ 4331 h 10064"/>
                <a:gd name="connsiteX40" fmla="*/ 27 w 10000"/>
                <a:gd name="connsiteY40" fmla="*/ 4331 h 10064"/>
                <a:gd name="connsiteX41" fmla="*/ 82 w 10000"/>
                <a:gd name="connsiteY41" fmla="*/ 4551 h 10064"/>
                <a:gd name="connsiteX42" fmla="*/ 628 w 10000"/>
                <a:gd name="connsiteY42" fmla="*/ 4771 h 10064"/>
                <a:gd name="connsiteX43" fmla="*/ 464 w 10000"/>
                <a:gd name="connsiteY43" fmla="*/ 4908 h 10064"/>
                <a:gd name="connsiteX44" fmla="*/ 164 w 10000"/>
                <a:gd name="connsiteY44" fmla="*/ 4853 h 10064"/>
                <a:gd name="connsiteX45" fmla="*/ 792 w 10000"/>
                <a:gd name="connsiteY45" fmla="*/ 5596 h 10064"/>
                <a:gd name="connsiteX46" fmla="*/ 1202 w 10000"/>
                <a:gd name="connsiteY46" fmla="*/ 5459 h 10064"/>
                <a:gd name="connsiteX47" fmla="*/ 1339 w 10000"/>
                <a:gd name="connsiteY47" fmla="*/ 4991 h 10064"/>
                <a:gd name="connsiteX48" fmla="*/ 1448 w 10000"/>
                <a:gd name="connsiteY48" fmla="*/ 5348 h 10064"/>
                <a:gd name="connsiteX49" fmla="*/ 1475 w 10000"/>
                <a:gd name="connsiteY49" fmla="*/ 5954 h 10064"/>
                <a:gd name="connsiteX50" fmla="*/ 1639 w 10000"/>
                <a:gd name="connsiteY50" fmla="*/ 6615 h 10064"/>
                <a:gd name="connsiteX51" fmla="*/ 1995 w 10000"/>
                <a:gd name="connsiteY51" fmla="*/ 7715 h 10064"/>
                <a:gd name="connsiteX52" fmla="*/ 2186 w 10000"/>
                <a:gd name="connsiteY52" fmla="*/ 8183 h 10064"/>
                <a:gd name="connsiteX53" fmla="*/ 2432 w 10000"/>
                <a:gd name="connsiteY53" fmla="*/ 8816 h 10064"/>
                <a:gd name="connsiteX54" fmla="*/ 2896 w 10000"/>
                <a:gd name="connsiteY54" fmla="*/ 9780 h 10064"/>
                <a:gd name="connsiteX55" fmla="*/ 3169 w 10000"/>
                <a:gd name="connsiteY55" fmla="*/ 10055 h 10064"/>
                <a:gd name="connsiteX56" fmla="*/ 3415 w 10000"/>
                <a:gd name="connsiteY56" fmla="*/ 9808 h 10064"/>
                <a:gd name="connsiteX57" fmla="*/ 3607 w 10000"/>
                <a:gd name="connsiteY57" fmla="*/ 9724 h 10064"/>
                <a:gd name="connsiteX58" fmla="*/ 3798 w 10000"/>
                <a:gd name="connsiteY58" fmla="*/ 9477 h 10064"/>
                <a:gd name="connsiteX59" fmla="*/ 4016 w 10000"/>
                <a:gd name="connsiteY59" fmla="*/ 9174 h 10064"/>
                <a:gd name="connsiteX60" fmla="*/ 3934 w 10000"/>
                <a:gd name="connsiteY60" fmla="*/ 8816 h 10064"/>
                <a:gd name="connsiteX61" fmla="*/ 4071 w 10000"/>
                <a:gd name="connsiteY61" fmla="*/ 8514 h 10064"/>
                <a:gd name="connsiteX62" fmla="*/ 4208 w 10000"/>
                <a:gd name="connsiteY62" fmla="*/ 7908 h 10064"/>
                <a:gd name="connsiteX63" fmla="*/ 4262 w 10000"/>
                <a:gd name="connsiteY63" fmla="*/ 7386 h 10064"/>
                <a:gd name="connsiteX64" fmla="*/ 4481 w 10000"/>
                <a:gd name="connsiteY64" fmla="*/ 7248 h 10064"/>
                <a:gd name="connsiteX65" fmla="*/ 4672 w 10000"/>
                <a:gd name="connsiteY65" fmla="*/ 7082 h 10064"/>
                <a:gd name="connsiteX66" fmla="*/ 4945 w 10000"/>
                <a:gd name="connsiteY66" fmla="*/ 6753 h 10064"/>
                <a:gd name="connsiteX67" fmla="*/ 5874 w 10000"/>
                <a:gd name="connsiteY67" fmla="*/ 6009 h 10064"/>
                <a:gd name="connsiteX68" fmla="*/ 6339 w 10000"/>
                <a:gd name="connsiteY68" fmla="*/ 5816 h 10064"/>
                <a:gd name="connsiteX69" fmla="*/ 6448 w 10000"/>
                <a:gd name="connsiteY69" fmla="*/ 5568 h 10064"/>
                <a:gd name="connsiteX70" fmla="*/ 6475 w 10000"/>
                <a:gd name="connsiteY70" fmla="*/ 5266 h 10064"/>
                <a:gd name="connsiteX71" fmla="*/ 6831 w 10000"/>
                <a:gd name="connsiteY71" fmla="*/ 5155 h 10064"/>
                <a:gd name="connsiteX72" fmla="*/ 7077 w 10000"/>
                <a:gd name="connsiteY72" fmla="*/ 5211 h 10064"/>
                <a:gd name="connsiteX73" fmla="*/ 7240 w 10000"/>
                <a:gd name="connsiteY73" fmla="*/ 5155 h 10064"/>
                <a:gd name="connsiteX74" fmla="*/ 7240 w 10000"/>
                <a:gd name="connsiteY74" fmla="*/ 4881 h 10064"/>
                <a:gd name="connsiteX75" fmla="*/ 7104 w 10000"/>
                <a:gd name="connsiteY75" fmla="*/ 4523 h 10064"/>
                <a:gd name="connsiteX76" fmla="*/ 7104 w 10000"/>
                <a:gd name="connsiteY76" fmla="*/ 3945 h 10064"/>
                <a:gd name="connsiteX77" fmla="*/ 6858 w 10000"/>
                <a:gd name="connsiteY77" fmla="*/ 3477 h 10064"/>
                <a:gd name="connsiteX78" fmla="*/ 7104 w 10000"/>
                <a:gd name="connsiteY78" fmla="*/ 3284 h 10064"/>
                <a:gd name="connsiteX79" fmla="*/ 7295 w 10000"/>
                <a:gd name="connsiteY79" fmla="*/ 3450 h 10064"/>
                <a:gd name="connsiteX80" fmla="*/ 7459 w 10000"/>
                <a:gd name="connsiteY80" fmla="*/ 3780 h 10064"/>
                <a:gd name="connsiteX81" fmla="*/ 8279 w 10000"/>
                <a:gd name="connsiteY81" fmla="*/ 3862 h 10064"/>
                <a:gd name="connsiteX82" fmla="*/ 7923 w 10000"/>
                <a:gd name="connsiteY82" fmla="*/ 4302 h 10064"/>
                <a:gd name="connsiteX83" fmla="*/ 8279 w 10000"/>
                <a:gd name="connsiteY83" fmla="*/ 4606 h 10064"/>
                <a:gd name="connsiteX84" fmla="*/ 8415 w 10000"/>
                <a:gd name="connsiteY84" fmla="*/ 4771 h 10064"/>
                <a:gd name="connsiteX85" fmla="*/ 8415 w 10000"/>
                <a:gd name="connsiteY85" fmla="*/ 4771 h 10064"/>
                <a:gd name="connsiteX86" fmla="*/ 8634 w 10000"/>
                <a:gd name="connsiteY86" fmla="*/ 4578 h 10064"/>
                <a:gd name="connsiteX87" fmla="*/ 8743 w 10000"/>
                <a:gd name="connsiteY87" fmla="*/ 4331 h 10064"/>
                <a:gd name="connsiteX88" fmla="*/ 8989 w 10000"/>
                <a:gd name="connsiteY88" fmla="*/ 4165 h 10064"/>
                <a:gd name="connsiteX89" fmla="*/ 9563 w 10000"/>
                <a:gd name="connsiteY89" fmla="*/ 3092 h 10064"/>
                <a:gd name="connsiteX90" fmla="*/ 10000 w 10000"/>
                <a:gd name="connsiteY90" fmla="*/ 2954 h 10064"/>
                <a:gd name="connsiteX91" fmla="*/ 10000 w 10000"/>
                <a:gd name="connsiteY91" fmla="*/ 2513 h 10064"/>
                <a:gd name="connsiteX0" fmla="*/ 10000 w 10000"/>
                <a:gd name="connsiteY0" fmla="*/ 2502 h 10053"/>
                <a:gd name="connsiteX1" fmla="*/ 9590 w 10000"/>
                <a:gd name="connsiteY1" fmla="*/ 2613 h 10053"/>
                <a:gd name="connsiteX2" fmla="*/ 9180 w 10000"/>
                <a:gd name="connsiteY2" fmla="*/ 2640 h 10053"/>
                <a:gd name="connsiteX3" fmla="*/ 8689 w 10000"/>
                <a:gd name="connsiteY3" fmla="*/ 2613 h 10053"/>
                <a:gd name="connsiteX4" fmla="*/ 8579 w 10000"/>
                <a:gd name="connsiteY4" fmla="*/ 2393 h 10053"/>
                <a:gd name="connsiteX5" fmla="*/ 8142 w 10000"/>
                <a:gd name="connsiteY5" fmla="*/ 2558 h 10053"/>
                <a:gd name="connsiteX6" fmla="*/ 8005 w 10000"/>
                <a:gd name="connsiteY6" fmla="*/ 2640 h 10053"/>
                <a:gd name="connsiteX7" fmla="*/ 8142 w 10000"/>
                <a:gd name="connsiteY7" fmla="*/ 2943 h 10053"/>
                <a:gd name="connsiteX8" fmla="*/ 7978 w 10000"/>
                <a:gd name="connsiteY8" fmla="*/ 3190 h 10053"/>
                <a:gd name="connsiteX9" fmla="*/ 7459 w 10000"/>
                <a:gd name="connsiteY9" fmla="*/ 3246 h 10053"/>
                <a:gd name="connsiteX10" fmla="*/ 7131 w 10000"/>
                <a:gd name="connsiteY10" fmla="*/ 3053 h 10053"/>
                <a:gd name="connsiteX11" fmla="*/ 7213 w 10000"/>
                <a:gd name="connsiteY11" fmla="*/ 2640 h 10053"/>
                <a:gd name="connsiteX12" fmla="*/ 7158 w 10000"/>
                <a:gd name="connsiteY12" fmla="*/ 2640 h 10053"/>
                <a:gd name="connsiteX13" fmla="*/ 6967 w 10000"/>
                <a:gd name="connsiteY13" fmla="*/ 2723 h 10053"/>
                <a:gd name="connsiteX14" fmla="*/ 6776 w 10000"/>
                <a:gd name="connsiteY14" fmla="*/ 3246 h 10053"/>
                <a:gd name="connsiteX15" fmla="*/ 6175 w 10000"/>
                <a:gd name="connsiteY15" fmla="*/ 3190 h 10053"/>
                <a:gd name="connsiteX16" fmla="*/ 5710 w 10000"/>
                <a:gd name="connsiteY16" fmla="*/ 3053 h 10053"/>
                <a:gd name="connsiteX17" fmla="*/ 5437 w 10000"/>
                <a:gd name="connsiteY17" fmla="*/ 2888 h 10053"/>
                <a:gd name="connsiteX18" fmla="*/ 5191 w 10000"/>
                <a:gd name="connsiteY18" fmla="*/ 2888 h 10053"/>
                <a:gd name="connsiteX19" fmla="*/ 4836 w 10000"/>
                <a:gd name="connsiteY19" fmla="*/ 2778 h 10053"/>
                <a:gd name="connsiteX20" fmla="*/ 4235 w 10000"/>
                <a:gd name="connsiteY20" fmla="*/ 2365 h 10053"/>
                <a:gd name="connsiteX21" fmla="*/ 4372 w 10000"/>
                <a:gd name="connsiteY21" fmla="*/ 1814 h 10053"/>
                <a:gd name="connsiteX22" fmla="*/ 4180 w 10000"/>
                <a:gd name="connsiteY22" fmla="*/ 1732 h 10053"/>
                <a:gd name="connsiteX23" fmla="*/ 3733 w 10000"/>
                <a:gd name="connsiteY23" fmla="*/ 1037 h 10053"/>
                <a:gd name="connsiteX24" fmla="*/ 3460 w 10000"/>
                <a:gd name="connsiteY24" fmla="*/ 713 h 10053"/>
                <a:gd name="connsiteX25" fmla="*/ 3303 w 10000"/>
                <a:gd name="connsiteY25" fmla="*/ 584 h 10053"/>
                <a:gd name="connsiteX26" fmla="*/ 3550 w 10000"/>
                <a:gd name="connsiteY26" fmla="*/ 376 h 10053"/>
                <a:gd name="connsiteX27" fmla="*/ 3297 w 10000"/>
                <a:gd name="connsiteY27" fmla="*/ 1 h 10053"/>
                <a:gd name="connsiteX28" fmla="*/ 2951 w 10000"/>
                <a:gd name="connsiteY28" fmla="*/ 53 h 10053"/>
                <a:gd name="connsiteX29" fmla="*/ 2174 w 10000"/>
                <a:gd name="connsiteY29" fmla="*/ 91 h 10053"/>
                <a:gd name="connsiteX30" fmla="*/ 2064 w 10000"/>
                <a:gd name="connsiteY30" fmla="*/ 631 h 10053"/>
                <a:gd name="connsiteX31" fmla="*/ 2638 w 10000"/>
                <a:gd name="connsiteY31" fmla="*/ 961 h 10053"/>
                <a:gd name="connsiteX32" fmla="*/ 2404 w 10000"/>
                <a:gd name="connsiteY32" fmla="*/ 1401 h 10053"/>
                <a:gd name="connsiteX33" fmla="*/ 2104 w 10000"/>
                <a:gd name="connsiteY33" fmla="*/ 1760 h 10053"/>
                <a:gd name="connsiteX34" fmla="*/ 1421 w 10000"/>
                <a:gd name="connsiteY34" fmla="*/ 2530 h 10053"/>
                <a:gd name="connsiteX35" fmla="*/ 984 w 10000"/>
                <a:gd name="connsiteY35" fmla="*/ 2806 h 10053"/>
                <a:gd name="connsiteX36" fmla="*/ 847 w 10000"/>
                <a:gd name="connsiteY36" fmla="*/ 3163 h 10053"/>
                <a:gd name="connsiteX37" fmla="*/ 847 w 10000"/>
                <a:gd name="connsiteY37" fmla="*/ 4071 h 10053"/>
                <a:gd name="connsiteX38" fmla="*/ 164 w 10000"/>
                <a:gd name="connsiteY38" fmla="*/ 4182 h 10053"/>
                <a:gd name="connsiteX39" fmla="*/ 0 w 10000"/>
                <a:gd name="connsiteY39" fmla="*/ 4320 h 10053"/>
                <a:gd name="connsiteX40" fmla="*/ 27 w 10000"/>
                <a:gd name="connsiteY40" fmla="*/ 4320 h 10053"/>
                <a:gd name="connsiteX41" fmla="*/ 82 w 10000"/>
                <a:gd name="connsiteY41" fmla="*/ 4540 h 10053"/>
                <a:gd name="connsiteX42" fmla="*/ 628 w 10000"/>
                <a:gd name="connsiteY42" fmla="*/ 4760 h 10053"/>
                <a:gd name="connsiteX43" fmla="*/ 464 w 10000"/>
                <a:gd name="connsiteY43" fmla="*/ 4897 h 10053"/>
                <a:gd name="connsiteX44" fmla="*/ 164 w 10000"/>
                <a:gd name="connsiteY44" fmla="*/ 4842 h 10053"/>
                <a:gd name="connsiteX45" fmla="*/ 792 w 10000"/>
                <a:gd name="connsiteY45" fmla="*/ 5585 h 10053"/>
                <a:gd name="connsiteX46" fmla="*/ 1202 w 10000"/>
                <a:gd name="connsiteY46" fmla="*/ 5448 h 10053"/>
                <a:gd name="connsiteX47" fmla="*/ 1339 w 10000"/>
                <a:gd name="connsiteY47" fmla="*/ 4980 h 10053"/>
                <a:gd name="connsiteX48" fmla="*/ 1448 w 10000"/>
                <a:gd name="connsiteY48" fmla="*/ 5337 h 10053"/>
                <a:gd name="connsiteX49" fmla="*/ 1475 w 10000"/>
                <a:gd name="connsiteY49" fmla="*/ 5943 h 10053"/>
                <a:gd name="connsiteX50" fmla="*/ 1639 w 10000"/>
                <a:gd name="connsiteY50" fmla="*/ 6604 h 10053"/>
                <a:gd name="connsiteX51" fmla="*/ 1995 w 10000"/>
                <a:gd name="connsiteY51" fmla="*/ 7704 h 10053"/>
                <a:gd name="connsiteX52" fmla="*/ 2186 w 10000"/>
                <a:gd name="connsiteY52" fmla="*/ 8172 h 10053"/>
                <a:gd name="connsiteX53" fmla="*/ 2432 w 10000"/>
                <a:gd name="connsiteY53" fmla="*/ 8805 h 10053"/>
                <a:gd name="connsiteX54" fmla="*/ 2896 w 10000"/>
                <a:gd name="connsiteY54" fmla="*/ 9769 h 10053"/>
                <a:gd name="connsiteX55" fmla="*/ 3169 w 10000"/>
                <a:gd name="connsiteY55" fmla="*/ 10044 h 10053"/>
                <a:gd name="connsiteX56" fmla="*/ 3415 w 10000"/>
                <a:gd name="connsiteY56" fmla="*/ 9797 h 10053"/>
                <a:gd name="connsiteX57" fmla="*/ 3607 w 10000"/>
                <a:gd name="connsiteY57" fmla="*/ 9713 h 10053"/>
                <a:gd name="connsiteX58" fmla="*/ 3798 w 10000"/>
                <a:gd name="connsiteY58" fmla="*/ 9466 h 10053"/>
                <a:gd name="connsiteX59" fmla="*/ 4016 w 10000"/>
                <a:gd name="connsiteY59" fmla="*/ 9163 h 10053"/>
                <a:gd name="connsiteX60" fmla="*/ 3934 w 10000"/>
                <a:gd name="connsiteY60" fmla="*/ 8805 h 10053"/>
                <a:gd name="connsiteX61" fmla="*/ 4071 w 10000"/>
                <a:gd name="connsiteY61" fmla="*/ 8503 h 10053"/>
                <a:gd name="connsiteX62" fmla="*/ 4208 w 10000"/>
                <a:gd name="connsiteY62" fmla="*/ 7897 h 10053"/>
                <a:gd name="connsiteX63" fmla="*/ 4262 w 10000"/>
                <a:gd name="connsiteY63" fmla="*/ 7375 h 10053"/>
                <a:gd name="connsiteX64" fmla="*/ 4481 w 10000"/>
                <a:gd name="connsiteY64" fmla="*/ 7237 h 10053"/>
                <a:gd name="connsiteX65" fmla="*/ 4672 w 10000"/>
                <a:gd name="connsiteY65" fmla="*/ 7071 h 10053"/>
                <a:gd name="connsiteX66" fmla="*/ 4945 w 10000"/>
                <a:gd name="connsiteY66" fmla="*/ 6742 h 10053"/>
                <a:gd name="connsiteX67" fmla="*/ 5874 w 10000"/>
                <a:gd name="connsiteY67" fmla="*/ 5998 h 10053"/>
                <a:gd name="connsiteX68" fmla="*/ 6339 w 10000"/>
                <a:gd name="connsiteY68" fmla="*/ 5805 h 10053"/>
                <a:gd name="connsiteX69" fmla="*/ 6448 w 10000"/>
                <a:gd name="connsiteY69" fmla="*/ 5557 h 10053"/>
                <a:gd name="connsiteX70" fmla="*/ 6475 w 10000"/>
                <a:gd name="connsiteY70" fmla="*/ 5255 h 10053"/>
                <a:gd name="connsiteX71" fmla="*/ 6831 w 10000"/>
                <a:gd name="connsiteY71" fmla="*/ 5144 h 10053"/>
                <a:gd name="connsiteX72" fmla="*/ 7077 w 10000"/>
                <a:gd name="connsiteY72" fmla="*/ 5200 h 10053"/>
                <a:gd name="connsiteX73" fmla="*/ 7240 w 10000"/>
                <a:gd name="connsiteY73" fmla="*/ 5144 h 10053"/>
                <a:gd name="connsiteX74" fmla="*/ 7240 w 10000"/>
                <a:gd name="connsiteY74" fmla="*/ 4870 h 10053"/>
                <a:gd name="connsiteX75" fmla="*/ 7104 w 10000"/>
                <a:gd name="connsiteY75" fmla="*/ 4512 h 10053"/>
                <a:gd name="connsiteX76" fmla="*/ 7104 w 10000"/>
                <a:gd name="connsiteY76" fmla="*/ 3934 h 10053"/>
                <a:gd name="connsiteX77" fmla="*/ 6858 w 10000"/>
                <a:gd name="connsiteY77" fmla="*/ 3466 h 10053"/>
                <a:gd name="connsiteX78" fmla="*/ 7104 w 10000"/>
                <a:gd name="connsiteY78" fmla="*/ 3273 h 10053"/>
                <a:gd name="connsiteX79" fmla="*/ 7295 w 10000"/>
                <a:gd name="connsiteY79" fmla="*/ 3439 h 10053"/>
                <a:gd name="connsiteX80" fmla="*/ 7459 w 10000"/>
                <a:gd name="connsiteY80" fmla="*/ 3769 h 10053"/>
                <a:gd name="connsiteX81" fmla="*/ 8279 w 10000"/>
                <a:gd name="connsiteY81" fmla="*/ 3851 h 10053"/>
                <a:gd name="connsiteX82" fmla="*/ 7923 w 10000"/>
                <a:gd name="connsiteY82" fmla="*/ 4291 h 10053"/>
                <a:gd name="connsiteX83" fmla="*/ 8279 w 10000"/>
                <a:gd name="connsiteY83" fmla="*/ 4595 h 10053"/>
                <a:gd name="connsiteX84" fmla="*/ 8415 w 10000"/>
                <a:gd name="connsiteY84" fmla="*/ 4760 h 10053"/>
                <a:gd name="connsiteX85" fmla="*/ 8415 w 10000"/>
                <a:gd name="connsiteY85" fmla="*/ 4760 h 10053"/>
                <a:gd name="connsiteX86" fmla="*/ 8634 w 10000"/>
                <a:gd name="connsiteY86" fmla="*/ 4567 h 10053"/>
                <a:gd name="connsiteX87" fmla="*/ 8743 w 10000"/>
                <a:gd name="connsiteY87" fmla="*/ 4320 h 10053"/>
                <a:gd name="connsiteX88" fmla="*/ 8989 w 10000"/>
                <a:gd name="connsiteY88" fmla="*/ 4154 h 10053"/>
                <a:gd name="connsiteX89" fmla="*/ 9563 w 10000"/>
                <a:gd name="connsiteY89" fmla="*/ 3081 h 10053"/>
                <a:gd name="connsiteX90" fmla="*/ 10000 w 10000"/>
                <a:gd name="connsiteY90" fmla="*/ 2943 h 10053"/>
                <a:gd name="connsiteX91" fmla="*/ 10000 w 10000"/>
                <a:gd name="connsiteY91" fmla="*/ 2502 h 10053"/>
                <a:gd name="connsiteX0" fmla="*/ 10000 w 10000"/>
                <a:gd name="connsiteY0" fmla="*/ 2502 h 10053"/>
                <a:gd name="connsiteX1" fmla="*/ 9590 w 10000"/>
                <a:gd name="connsiteY1" fmla="*/ 2613 h 10053"/>
                <a:gd name="connsiteX2" fmla="*/ 9180 w 10000"/>
                <a:gd name="connsiteY2" fmla="*/ 2640 h 10053"/>
                <a:gd name="connsiteX3" fmla="*/ 8689 w 10000"/>
                <a:gd name="connsiteY3" fmla="*/ 2613 h 10053"/>
                <a:gd name="connsiteX4" fmla="*/ 8579 w 10000"/>
                <a:gd name="connsiteY4" fmla="*/ 2393 h 10053"/>
                <a:gd name="connsiteX5" fmla="*/ 8142 w 10000"/>
                <a:gd name="connsiteY5" fmla="*/ 2558 h 10053"/>
                <a:gd name="connsiteX6" fmla="*/ 8005 w 10000"/>
                <a:gd name="connsiteY6" fmla="*/ 2640 h 10053"/>
                <a:gd name="connsiteX7" fmla="*/ 8142 w 10000"/>
                <a:gd name="connsiteY7" fmla="*/ 2943 h 10053"/>
                <a:gd name="connsiteX8" fmla="*/ 7978 w 10000"/>
                <a:gd name="connsiteY8" fmla="*/ 3190 h 10053"/>
                <a:gd name="connsiteX9" fmla="*/ 7459 w 10000"/>
                <a:gd name="connsiteY9" fmla="*/ 3246 h 10053"/>
                <a:gd name="connsiteX10" fmla="*/ 7131 w 10000"/>
                <a:gd name="connsiteY10" fmla="*/ 3053 h 10053"/>
                <a:gd name="connsiteX11" fmla="*/ 7213 w 10000"/>
                <a:gd name="connsiteY11" fmla="*/ 2640 h 10053"/>
                <a:gd name="connsiteX12" fmla="*/ 7158 w 10000"/>
                <a:gd name="connsiteY12" fmla="*/ 2640 h 10053"/>
                <a:gd name="connsiteX13" fmla="*/ 6967 w 10000"/>
                <a:gd name="connsiteY13" fmla="*/ 2723 h 10053"/>
                <a:gd name="connsiteX14" fmla="*/ 6776 w 10000"/>
                <a:gd name="connsiteY14" fmla="*/ 3246 h 10053"/>
                <a:gd name="connsiteX15" fmla="*/ 6175 w 10000"/>
                <a:gd name="connsiteY15" fmla="*/ 3190 h 10053"/>
                <a:gd name="connsiteX16" fmla="*/ 5710 w 10000"/>
                <a:gd name="connsiteY16" fmla="*/ 3053 h 10053"/>
                <a:gd name="connsiteX17" fmla="*/ 5437 w 10000"/>
                <a:gd name="connsiteY17" fmla="*/ 2888 h 10053"/>
                <a:gd name="connsiteX18" fmla="*/ 5191 w 10000"/>
                <a:gd name="connsiteY18" fmla="*/ 2888 h 10053"/>
                <a:gd name="connsiteX19" fmla="*/ 4836 w 10000"/>
                <a:gd name="connsiteY19" fmla="*/ 2778 h 10053"/>
                <a:gd name="connsiteX20" fmla="*/ 4235 w 10000"/>
                <a:gd name="connsiteY20" fmla="*/ 2365 h 10053"/>
                <a:gd name="connsiteX21" fmla="*/ 4372 w 10000"/>
                <a:gd name="connsiteY21" fmla="*/ 1814 h 10053"/>
                <a:gd name="connsiteX22" fmla="*/ 4180 w 10000"/>
                <a:gd name="connsiteY22" fmla="*/ 1732 h 10053"/>
                <a:gd name="connsiteX23" fmla="*/ 3733 w 10000"/>
                <a:gd name="connsiteY23" fmla="*/ 1037 h 10053"/>
                <a:gd name="connsiteX24" fmla="*/ 3460 w 10000"/>
                <a:gd name="connsiteY24" fmla="*/ 713 h 10053"/>
                <a:gd name="connsiteX25" fmla="*/ 3303 w 10000"/>
                <a:gd name="connsiteY25" fmla="*/ 584 h 10053"/>
                <a:gd name="connsiteX26" fmla="*/ 3550 w 10000"/>
                <a:gd name="connsiteY26" fmla="*/ 376 h 10053"/>
                <a:gd name="connsiteX27" fmla="*/ 3297 w 10000"/>
                <a:gd name="connsiteY27" fmla="*/ 1 h 10053"/>
                <a:gd name="connsiteX28" fmla="*/ 2951 w 10000"/>
                <a:gd name="connsiteY28" fmla="*/ 53 h 10053"/>
                <a:gd name="connsiteX29" fmla="*/ 2174 w 10000"/>
                <a:gd name="connsiteY29" fmla="*/ 91 h 10053"/>
                <a:gd name="connsiteX30" fmla="*/ 2064 w 10000"/>
                <a:gd name="connsiteY30" fmla="*/ 631 h 10053"/>
                <a:gd name="connsiteX31" fmla="*/ 2638 w 10000"/>
                <a:gd name="connsiteY31" fmla="*/ 961 h 10053"/>
                <a:gd name="connsiteX32" fmla="*/ 2404 w 10000"/>
                <a:gd name="connsiteY32" fmla="*/ 1401 h 10053"/>
                <a:gd name="connsiteX33" fmla="*/ 2104 w 10000"/>
                <a:gd name="connsiteY33" fmla="*/ 1760 h 10053"/>
                <a:gd name="connsiteX34" fmla="*/ 1421 w 10000"/>
                <a:gd name="connsiteY34" fmla="*/ 2530 h 10053"/>
                <a:gd name="connsiteX35" fmla="*/ 984 w 10000"/>
                <a:gd name="connsiteY35" fmla="*/ 2806 h 10053"/>
                <a:gd name="connsiteX36" fmla="*/ 847 w 10000"/>
                <a:gd name="connsiteY36" fmla="*/ 3163 h 10053"/>
                <a:gd name="connsiteX37" fmla="*/ 847 w 10000"/>
                <a:gd name="connsiteY37" fmla="*/ 4071 h 10053"/>
                <a:gd name="connsiteX38" fmla="*/ 164 w 10000"/>
                <a:gd name="connsiteY38" fmla="*/ 4182 h 10053"/>
                <a:gd name="connsiteX39" fmla="*/ 0 w 10000"/>
                <a:gd name="connsiteY39" fmla="*/ 4320 h 10053"/>
                <a:gd name="connsiteX40" fmla="*/ 27 w 10000"/>
                <a:gd name="connsiteY40" fmla="*/ 4320 h 10053"/>
                <a:gd name="connsiteX41" fmla="*/ 82 w 10000"/>
                <a:gd name="connsiteY41" fmla="*/ 4540 h 10053"/>
                <a:gd name="connsiteX42" fmla="*/ 628 w 10000"/>
                <a:gd name="connsiteY42" fmla="*/ 4760 h 10053"/>
                <a:gd name="connsiteX43" fmla="*/ 464 w 10000"/>
                <a:gd name="connsiteY43" fmla="*/ 4897 h 10053"/>
                <a:gd name="connsiteX44" fmla="*/ 164 w 10000"/>
                <a:gd name="connsiteY44" fmla="*/ 4842 h 10053"/>
                <a:gd name="connsiteX45" fmla="*/ 792 w 10000"/>
                <a:gd name="connsiteY45" fmla="*/ 5585 h 10053"/>
                <a:gd name="connsiteX46" fmla="*/ 1202 w 10000"/>
                <a:gd name="connsiteY46" fmla="*/ 5448 h 10053"/>
                <a:gd name="connsiteX47" fmla="*/ 1339 w 10000"/>
                <a:gd name="connsiteY47" fmla="*/ 4980 h 10053"/>
                <a:gd name="connsiteX48" fmla="*/ 1448 w 10000"/>
                <a:gd name="connsiteY48" fmla="*/ 5337 h 10053"/>
                <a:gd name="connsiteX49" fmla="*/ 1475 w 10000"/>
                <a:gd name="connsiteY49" fmla="*/ 5943 h 10053"/>
                <a:gd name="connsiteX50" fmla="*/ 1639 w 10000"/>
                <a:gd name="connsiteY50" fmla="*/ 6604 h 10053"/>
                <a:gd name="connsiteX51" fmla="*/ 1995 w 10000"/>
                <a:gd name="connsiteY51" fmla="*/ 7704 h 10053"/>
                <a:gd name="connsiteX52" fmla="*/ 2186 w 10000"/>
                <a:gd name="connsiteY52" fmla="*/ 8172 h 10053"/>
                <a:gd name="connsiteX53" fmla="*/ 2432 w 10000"/>
                <a:gd name="connsiteY53" fmla="*/ 8805 h 10053"/>
                <a:gd name="connsiteX54" fmla="*/ 2896 w 10000"/>
                <a:gd name="connsiteY54" fmla="*/ 9769 h 10053"/>
                <a:gd name="connsiteX55" fmla="*/ 3169 w 10000"/>
                <a:gd name="connsiteY55" fmla="*/ 10044 h 10053"/>
                <a:gd name="connsiteX56" fmla="*/ 3415 w 10000"/>
                <a:gd name="connsiteY56" fmla="*/ 9797 h 10053"/>
                <a:gd name="connsiteX57" fmla="*/ 3607 w 10000"/>
                <a:gd name="connsiteY57" fmla="*/ 9713 h 10053"/>
                <a:gd name="connsiteX58" fmla="*/ 3798 w 10000"/>
                <a:gd name="connsiteY58" fmla="*/ 9466 h 10053"/>
                <a:gd name="connsiteX59" fmla="*/ 4016 w 10000"/>
                <a:gd name="connsiteY59" fmla="*/ 9163 h 10053"/>
                <a:gd name="connsiteX60" fmla="*/ 3934 w 10000"/>
                <a:gd name="connsiteY60" fmla="*/ 8805 h 10053"/>
                <a:gd name="connsiteX61" fmla="*/ 4071 w 10000"/>
                <a:gd name="connsiteY61" fmla="*/ 8503 h 10053"/>
                <a:gd name="connsiteX62" fmla="*/ 4208 w 10000"/>
                <a:gd name="connsiteY62" fmla="*/ 7897 h 10053"/>
                <a:gd name="connsiteX63" fmla="*/ 4262 w 10000"/>
                <a:gd name="connsiteY63" fmla="*/ 7375 h 10053"/>
                <a:gd name="connsiteX64" fmla="*/ 4481 w 10000"/>
                <a:gd name="connsiteY64" fmla="*/ 7237 h 10053"/>
                <a:gd name="connsiteX65" fmla="*/ 4672 w 10000"/>
                <a:gd name="connsiteY65" fmla="*/ 7071 h 10053"/>
                <a:gd name="connsiteX66" fmla="*/ 4945 w 10000"/>
                <a:gd name="connsiteY66" fmla="*/ 6742 h 10053"/>
                <a:gd name="connsiteX67" fmla="*/ 5874 w 10000"/>
                <a:gd name="connsiteY67" fmla="*/ 5998 h 10053"/>
                <a:gd name="connsiteX68" fmla="*/ 6339 w 10000"/>
                <a:gd name="connsiteY68" fmla="*/ 5805 h 10053"/>
                <a:gd name="connsiteX69" fmla="*/ 6448 w 10000"/>
                <a:gd name="connsiteY69" fmla="*/ 5557 h 10053"/>
                <a:gd name="connsiteX70" fmla="*/ 6475 w 10000"/>
                <a:gd name="connsiteY70" fmla="*/ 5255 h 10053"/>
                <a:gd name="connsiteX71" fmla="*/ 6831 w 10000"/>
                <a:gd name="connsiteY71" fmla="*/ 5144 h 10053"/>
                <a:gd name="connsiteX72" fmla="*/ 7077 w 10000"/>
                <a:gd name="connsiteY72" fmla="*/ 5200 h 10053"/>
                <a:gd name="connsiteX73" fmla="*/ 7240 w 10000"/>
                <a:gd name="connsiteY73" fmla="*/ 5144 h 10053"/>
                <a:gd name="connsiteX74" fmla="*/ 7240 w 10000"/>
                <a:gd name="connsiteY74" fmla="*/ 4870 h 10053"/>
                <a:gd name="connsiteX75" fmla="*/ 7104 w 10000"/>
                <a:gd name="connsiteY75" fmla="*/ 4512 h 10053"/>
                <a:gd name="connsiteX76" fmla="*/ 7104 w 10000"/>
                <a:gd name="connsiteY76" fmla="*/ 3934 h 10053"/>
                <a:gd name="connsiteX77" fmla="*/ 6858 w 10000"/>
                <a:gd name="connsiteY77" fmla="*/ 3466 h 10053"/>
                <a:gd name="connsiteX78" fmla="*/ 7104 w 10000"/>
                <a:gd name="connsiteY78" fmla="*/ 3273 h 10053"/>
                <a:gd name="connsiteX79" fmla="*/ 7295 w 10000"/>
                <a:gd name="connsiteY79" fmla="*/ 3439 h 10053"/>
                <a:gd name="connsiteX80" fmla="*/ 7459 w 10000"/>
                <a:gd name="connsiteY80" fmla="*/ 3769 h 10053"/>
                <a:gd name="connsiteX81" fmla="*/ 8279 w 10000"/>
                <a:gd name="connsiteY81" fmla="*/ 3851 h 10053"/>
                <a:gd name="connsiteX82" fmla="*/ 7923 w 10000"/>
                <a:gd name="connsiteY82" fmla="*/ 4291 h 10053"/>
                <a:gd name="connsiteX83" fmla="*/ 8279 w 10000"/>
                <a:gd name="connsiteY83" fmla="*/ 4595 h 10053"/>
                <a:gd name="connsiteX84" fmla="*/ 8415 w 10000"/>
                <a:gd name="connsiteY84" fmla="*/ 4760 h 10053"/>
                <a:gd name="connsiteX85" fmla="*/ 8415 w 10000"/>
                <a:gd name="connsiteY85" fmla="*/ 4760 h 10053"/>
                <a:gd name="connsiteX86" fmla="*/ 8634 w 10000"/>
                <a:gd name="connsiteY86" fmla="*/ 4567 h 10053"/>
                <a:gd name="connsiteX87" fmla="*/ 8743 w 10000"/>
                <a:gd name="connsiteY87" fmla="*/ 4320 h 10053"/>
                <a:gd name="connsiteX88" fmla="*/ 8989 w 10000"/>
                <a:gd name="connsiteY88" fmla="*/ 4154 h 10053"/>
                <a:gd name="connsiteX89" fmla="*/ 9563 w 10000"/>
                <a:gd name="connsiteY89" fmla="*/ 3081 h 10053"/>
                <a:gd name="connsiteX90" fmla="*/ 10000 w 10000"/>
                <a:gd name="connsiteY90" fmla="*/ 2943 h 10053"/>
                <a:gd name="connsiteX91" fmla="*/ 10000 w 10000"/>
                <a:gd name="connsiteY91" fmla="*/ 2502 h 10053"/>
                <a:gd name="connsiteX0" fmla="*/ 10000 w 10000"/>
                <a:gd name="connsiteY0" fmla="*/ 2502 h 10053"/>
                <a:gd name="connsiteX1" fmla="*/ 9590 w 10000"/>
                <a:gd name="connsiteY1" fmla="*/ 2613 h 10053"/>
                <a:gd name="connsiteX2" fmla="*/ 9180 w 10000"/>
                <a:gd name="connsiteY2" fmla="*/ 2640 h 10053"/>
                <a:gd name="connsiteX3" fmla="*/ 8689 w 10000"/>
                <a:gd name="connsiteY3" fmla="*/ 2613 h 10053"/>
                <a:gd name="connsiteX4" fmla="*/ 8579 w 10000"/>
                <a:gd name="connsiteY4" fmla="*/ 2393 h 10053"/>
                <a:gd name="connsiteX5" fmla="*/ 8142 w 10000"/>
                <a:gd name="connsiteY5" fmla="*/ 2558 h 10053"/>
                <a:gd name="connsiteX6" fmla="*/ 8005 w 10000"/>
                <a:gd name="connsiteY6" fmla="*/ 2640 h 10053"/>
                <a:gd name="connsiteX7" fmla="*/ 8142 w 10000"/>
                <a:gd name="connsiteY7" fmla="*/ 2943 h 10053"/>
                <a:gd name="connsiteX8" fmla="*/ 7978 w 10000"/>
                <a:gd name="connsiteY8" fmla="*/ 3190 h 10053"/>
                <a:gd name="connsiteX9" fmla="*/ 7459 w 10000"/>
                <a:gd name="connsiteY9" fmla="*/ 3246 h 10053"/>
                <a:gd name="connsiteX10" fmla="*/ 7131 w 10000"/>
                <a:gd name="connsiteY10" fmla="*/ 3053 h 10053"/>
                <a:gd name="connsiteX11" fmla="*/ 7213 w 10000"/>
                <a:gd name="connsiteY11" fmla="*/ 2640 h 10053"/>
                <a:gd name="connsiteX12" fmla="*/ 7158 w 10000"/>
                <a:gd name="connsiteY12" fmla="*/ 2640 h 10053"/>
                <a:gd name="connsiteX13" fmla="*/ 6967 w 10000"/>
                <a:gd name="connsiteY13" fmla="*/ 2723 h 10053"/>
                <a:gd name="connsiteX14" fmla="*/ 6776 w 10000"/>
                <a:gd name="connsiteY14" fmla="*/ 3246 h 10053"/>
                <a:gd name="connsiteX15" fmla="*/ 6175 w 10000"/>
                <a:gd name="connsiteY15" fmla="*/ 3190 h 10053"/>
                <a:gd name="connsiteX16" fmla="*/ 5710 w 10000"/>
                <a:gd name="connsiteY16" fmla="*/ 3053 h 10053"/>
                <a:gd name="connsiteX17" fmla="*/ 5437 w 10000"/>
                <a:gd name="connsiteY17" fmla="*/ 2888 h 10053"/>
                <a:gd name="connsiteX18" fmla="*/ 5191 w 10000"/>
                <a:gd name="connsiteY18" fmla="*/ 2888 h 10053"/>
                <a:gd name="connsiteX19" fmla="*/ 4836 w 10000"/>
                <a:gd name="connsiteY19" fmla="*/ 2778 h 10053"/>
                <a:gd name="connsiteX20" fmla="*/ 4235 w 10000"/>
                <a:gd name="connsiteY20" fmla="*/ 2365 h 10053"/>
                <a:gd name="connsiteX21" fmla="*/ 4372 w 10000"/>
                <a:gd name="connsiteY21" fmla="*/ 1814 h 10053"/>
                <a:gd name="connsiteX22" fmla="*/ 4180 w 10000"/>
                <a:gd name="connsiteY22" fmla="*/ 1732 h 10053"/>
                <a:gd name="connsiteX23" fmla="*/ 3733 w 10000"/>
                <a:gd name="connsiteY23" fmla="*/ 1037 h 10053"/>
                <a:gd name="connsiteX24" fmla="*/ 3460 w 10000"/>
                <a:gd name="connsiteY24" fmla="*/ 713 h 10053"/>
                <a:gd name="connsiteX25" fmla="*/ 3303 w 10000"/>
                <a:gd name="connsiteY25" fmla="*/ 584 h 10053"/>
                <a:gd name="connsiteX26" fmla="*/ 3550 w 10000"/>
                <a:gd name="connsiteY26" fmla="*/ 376 h 10053"/>
                <a:gd name="connsiteX27" fmla="*/ 3297 w 10000"/>
                <a:gd name="connsiteY27" fmla="*/ 1 h 10053"/>
                <a:gd name="connsiteX28" fmla="*/ 2951 w 10000"/>
                <a:gd name="connsiteY28" fmla="*/ 53 h 10053"/>
                <a:gd name="connsiteX29" fmla="*/ 2174 w 10000"/>
                <a:gd name="connsiteY29" fmla="*/ 91 h 10053"/>
                <a:gd name="connsiteX30" fmla="*/ 2064 w 10000"/>
                <a:gd name="connsiteY30" fmla="*/ 631 h 10053"/>
                <a:gd name="connsiteX31" fmla="*/ 2638 w 10000"/>
                <a:gd name="connsiteY31" fmla="*/ 961 h 10053"/>
                <a:gd name="connsiteX32" fmla="*/ 2404 w 10000"/>
                <a:gd name="connsiteY32" fmla="*/ 1401 h 10053"/>
                <a:gd name="connsiteX33" fmla="*/ 2104 w 10000"/>
                <a:gd name="connsiteY33" fmla="*/ 1760 h 10053"/>
                <a:gd name="connsiteX34" fmla="*/ 1421 w 10000"/>
                <a:gd name="connsiteY34" fmla="*/ 2530 h 10053"/>
                <a:gd name="connsiteX35" fmla="*/ 984 w 10000"/>
                <a:gd name="connsiteY35" fmla="*/ 2806 h 10053"/>
                <a:gd name="connsiteX36" fmla="*/ 847 w 10000"/>
                <a:gd name="connsiteY36" fmla="*/ 3163 h 10053"/>
                <a:gd name="connsiteX37" fmla="*/ 847 w 10000"/>
                <a:gd name="connsiteY37" fmla="*/ 4071 h 10053"/>
                <a:gd name="connsiteX38" fmla="*/ 164 w 10000"/>
                <a:gd name="connsiteY38" fmla="*/ 4182 h 10053"/>
                <a:gd name="connsiteX39" fmla="*/ 0 w 10000"/>
                <a:gd name="connsiteY39" fmla="*/ 4320 h 10053"/>
                <a:gd name="connsiteX40" fmla="*/ 27 w 10000"/>
                <a:gd name="connsiteY40" fmla="*/ 4320 h 10053"/>
                <a:gd name="connsiteX41" fmla="*/ 82 w 10000"/>
                <a:gd name="connsiteY41" fmla="*/ 4540 h 10053"/>
                <a:gd name="connsiteX42" fmla="*/ 628 w 10000"/>
                <a:gd name="connsiteY42" fmla="*/ 4760 h 10053"/>
                <a:gd name="connsiteX43" fmla="*/ 464 w 10000"/>
                <a:gd name="connsiteY43" fmla="*/ 4897 h 10053"/>
                <a:gd name="connsiteX44" fmla="*/ 164 w 10000"/>
                <a:gd name="connsiteY44" fmla="*/ 4842 h 10053"/>
                <a:gd name="connsiteX45" fmla="*/ 792 w 10000"/>
                <a:gd name="connsiteY45" fmla="*/ 5585 h 10053"/>
                <a:gd name="connsiteX46" fmla="*/ 1202 w 10000"/>
                <a:gd name="connsiteY46" fmla="*/ 5448 h 10053"/>
                <a:gd name="connsiteX47" fmla="*/ 1339 w 10000"/>
                <a:gd name="connsiteY47" fmla="*/ 4980 h 10053"/>
                <a:gd name="connsiteX48" fmla="*/ 1448 w 10000"/>
                <a:gd name="connsiteY48" fmla="*/ 5337 h 10053"/>
                <a:gd name="connsiteX49" fmla="*/ 1475 w 10000"/>
                <a:gd name="connsiteY49" fmla="*/ 5943 h 10053"/>
                <a:gd name="connsiteX50" fmla="*/ 1639 w 10000"/>
                <a:gd name="connsiteY50" fmla="*/ 6604 h 10053"/>
                <a:gd name="connsiteX51" fmla="*/ 1995 w 10000"/>
                <a:gd name="connsiteY51" fmla="*/ 7704 h 10053"/>
                <a:gd name="connsiteX52" fmla="*/ 2186 w 10000"/>
                <a:gd name="connsiteY52" fmla="*/ 8172 h 10053"/>
                <a:gd name="connsiteX53" fmla="*/ 2432 w 10000"/>
                <a:gd name="connsiteY53" fmla="*/ 8805 h 10053"/>
                <a:gd name="connsiteX54" fmla="*/ 2896 w 10000"/>
                <a:gd name="connsiteY54" fmla="*/ 9769 h 10053"/>
                <a:gd name="connsiteX55" fmla="*/ 3169 w 10000"/>
                <a:gd name="connsiteY55" fmla="*/ 10044 h 10053"/>
                <a:gd name="connsiteX56" fmla="*/ 3415 w 10000"/>
                <a:gd name="connsiteY56" fmla="*/ 9797 h 10053"/>
                <a:gd name="connsiteX57" fmla="*/ 3607 w 10000"/>
                <a:gd name="connsiteY57" fmla="*/ 9713 h 10053"/>
                <a:gd name="connsiteX58" fmla="*/ 3798 w 10000"/>
                <a:gd name="connsiteY58" fmla="*/ 9466 h 10053"/>
                <a:gd name="connsiteX59" fmla="*/ 4016 w 10000"/>
                <a:gd name="connsiteY59" fmla="*/ 9163 h 10053"/>
                <a:gd name="connsiteX60" fmla="*/ 3934 w 10000"/>
                <a:gd name="connsiteY60" fmla="*/ 8805 h 10053"/>
                <a:gd name="connsiteX61" fmla="*/ 4071 w 10000"/>
                <a:gd name="connsiteY61" fmla="*/ 8503 h 10053"/>
                <a:gd name="connsiteX62" fmla="*/ 4208 w 10000"/>
                <a:gd name="connsiteY62" fmla="*/ 7897 h 10053"/>
                <a:gd name="connsiteX63" fmla="*/ 4262 w 10000"/>
                <a:gd name="connsiteY63" fmla="*/ 7375 h 10053"/>
                <a:gd name="connsiteX64" fmla="*/ 4481 w 10000"/>
                <a:gd name="connsiteY64" fmla="*/ 7237 h 10053"/>
                <a:gd name="connsiteX65" fmla="*/ 4672 w 10000"/>
                <a:gd name="connsiteY65" fmla="*/ 7071 h 10053"/>
                <a:gd name="connsiteX66" fmla="*/ 4945 w 10000"/>
                <a:gd name="connsiteY66" fmla="*/ 6742 h 10053"/>
                <a:gd name="connsiteX67" fmla="*/ 5874 w 10000"/>
                <a:gd name="connsiteY67" fmla="*/ 5998 h 10053"/>
                <a:gd name="connsiteX68" fmla="*/ 6339 w 10000"/>
                <a:gd name="connsiteY68" fmla="*/ 5805 h 10053"/>
                <a:gd name="connsiteX69" fmla="*/ 6448 w 10000"/>
                <a:gd name="connsiteY69" fmla="*/ 5557 h 10053"/>
                <a:gd name="connsiteX70" fmla="*/ 6475 w 10000"/>
                <a:gd name="connsiteY70" fmla="*/ 5255 h 10053"/>
                <a:gd name="connsiteX71" fmla="*/ 6831 w 10000"/>
                <a:gd name="connsiteY71" fmla="*/ 5144 h 10053"/>
                <a:gd name="connsiteX72" fmla="*/ 7077 w 10000"/>
                <a:gd name="connsiteY72" fmla="*/ 5200 h 10053"/>
                <a:gd name="connsiteX73" fmla="*/ 7240 w 10000"/>
                <a:gd name="connsiteY73" fmla="*/ 5144 h 10053"/>
                <a:gd name="connsiteX74" fmla="*/ 7240 w 10000"/>
                <a:gd name="connsiteY74" fmla="*/ 4870 h 10053"/>
                <a:gd name="connsiteX75" fmla="*/ 7104 w 10000"/>
                <a:gd name="connsiteY75" fmla="*/ 4512 h 10053"/>
                <a:gd name="connsiteX76" fmla="*/ 7104 w 10000"/>
                <a:gd name="connsiteY76" fmla="*/ 3934 h 10053"/>
                <a:gd name="connsiteX77" fmla="*/ 6858 w 10000"/>
                <a:gd name="connsiteY77" fmla="*/ 3466 h 10053"/>
                <a:gd name="connsiteX78" fmla="*/ 7104 w 10000"/>
                <a:gd name="connsiteY78" fmla="*/ 3273 h 10053"/>
                <a:gd name="connsiteX79" fmla="*/ 7295 w 10000"/>
                <a:gd name="connsiteY79" fmla="*/ 3439 h 10053"/>
                <a:gd name="connsiteX80" fmla="*/ 7459 w 10000"/>
                <a:gd name="connsiteY80" fmla="*/ 3769 h 10053"/>
                <a:gd name="connsiteX81" fmla="*/ 8279 w 10000"/>
                <a:gd name="connsiteY81" fmla="*/ 3851 h 10053"/>
                <a:gd name="connsiteX82" fmla="*/ 7923 w 10000"/>
                <a:gd name="connsiteY82" fmla="*/ 4291 h 10053"/>
                <a:gd name="connsiteX83" fmla="*/ 8279 w 10000"/>
                <a:gd name="connsiteY83" fmla="*/ 4595 h 10053"/>
                <a:gd name="connsiteX84" fmla="*/ 8415 w 10000"/>
                <a:gd name="connsiteY84" fmla="*/ 4760 h 10053"/>
                <a:gd name="connsiteX85" fmla="*/ 8415 w 10000"/>
                <a:gd name="connsiteY85" fmla="*/ 4760 h 10053"/>
                <a:gd name="connsiteX86" fmla="*/ 8634 w 10000"/>
                <a:gd name="connsiteY86" fmla="*/ 4567 h 10053"/>
                <a:gd name="connsiteX87" fmla="*/ 8743 w 10000"/>
                <a:gd name="connsiteY87" fmla="*/ 4320 h 10053"/>
                <a:gd name="connsiteX88" fmla="*/ 8989 w 10000"/>
                <a:gd name="connsiteY88" fmla="*/ 4154 h 10053"/>
                <a:gd name="connsiteX89" fmla="*/ 9563 w 10000"/>
                <a:gd name="connsiteY89" fmla="*/ 3081 h 10053"/>
                <a:gd name="connsiteX90" fmla="*/ 10000 w 10000"/>
                <a:gd name="connsiteY90" fmla="*/ 2943 h 10053"/>
                <a:gd name="connsiteX91" fmla="*/ 10000 w 10000"/>
                <a:gd name="connsiteY91" fmla="*/ 2502 h 1005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33 w 10000"/>
                <a:gd name="connsiteY23" fmla="*/ 1117 h 10133"/>
                <a:gd name="connsiteX24" fmla="*/ 3460 w 10000"/>
                <a:gd name="connsiteY24" fmla="*/ 793 h 10133"/>
                <a:gd name="connsiteX25" fmla="*/ 3303 w 10000"/>
                <a:gd name="connsiteY25" fmla="*/ 664 h 10133"/>
                <a:gd name="connsiteX26" fmla="*/ 3550 w 10000"/>
                <a:gd name="connsiteY26" fmla="*/ 456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33 w 10000"/>
                <a:gd name="connsiteY23" fmla="*/ 1117 h 10133"/>
                <a:gd name="connsiteX24" fmla="*/ 3647 w 10000"/>
                <a:gd name="connsiteY24" fmla="*/ 882 h 10133"/>
                <a:gd name="connsiteX25" fmla="*/ 3303 w 10000"/>
                <a:gd name="connsiteY25" fmla="*/ 664 h 10133"/>
                <a:gd name="connsiteX26" fmla="*/ 3550 w 10000"/>
                <a:gd name="connsiteY26" fmla="*/ 456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33 w 10000"/>
                <a:gd name="connsiteY23" fmla="*/ 1117 h 10133"/>
                <a:gd name="connsiteX24" fmla="*/ 3845 w 10000"/>
                <a:gd name="connsiteY24" fmla="*/ 849 h 10133"/>
                <a:gd name="connsiteX25" fmla="*/ 3303 w 10000"/>
                <a:gd name="connsiteY25" fmla="*/ 664 h 10133"/>
                <a:gd name="connsiteX26" fmla="*/ 3550 w 10000"/>
                <a:gd name="connsiteY26" fmla="*/ 456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3845 w 10000"/>
                <a:gd name="connsiteY24" fmla="*/ 849 h 10133"/>
                <a:gd name="connsiteX25" fmla="*/ 3303 w 10000"/>
                <a:gd name="connsiteY25" fmla="*/ 664 h 10133"/>
                <a:gd name="connsiteX26" fmla="*/ 3550 w 10000"/>
                <a:gd name="connsiteY26" fmla="*/ 456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303 w 10000"/>
                <a:gd name="connsiteY25" fmla="*/ 664 h 10133"/>
                <a:gd name="connsiteX26" fmla="*/ 3550 w 10000"/>
                <a:gd name="connsiteY26" fmla="*/ 456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303 w 10000"/>
                <a:gd name="connsiteY25" fmla="*/ 664 h 10133"/>
                <a:gd name="connsiteX26" fmla="*/ 3550 w 10000"/>
                <a:gd name="connsiteY26" fmla="*/ 456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303 w 10000"/>
                <a:gd name="connsiteY25" fmla="*/ 664 h 10133"/>
                <a:gd name="connsiteX26" fmla="*/ 3550 w 10000"/>
                <a:gd name="connsiteY26" fmla="*/ 456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303 w 10000"/>
                <a:gd name="connsiteY25" fmla="*/ 664 h 10133"/>
                <a:gd name="connsiteX26" fmla="*/ 3550 w 10000"/>
                <a:gd name="connsiteY26" fmla="*/ 456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809 w 10000"/>
                <a:gd name="connsiteY25" fmla="*/ 808 h 10133"/>
                <a:gd name="connsiteX26" fmla="*/ 3550 w 10000"/>
                <a:gd name="connsiteY26" fmla="*/ 456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809 w 10000"/>
                <a:gd name="connsiteY25" fmla="*/ 808 h 10133"/>
                <a:gd name="connsiteX26" fmla="*/ 3550 w 10000"/>
                <a:gd name="connsiteY26" fmla="*/ 456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809 w 10000"/>
                <a:gd name="connsiteY25" fmla="*/ 808 h 10133"/>
                <a:gd name="connsiteX26" fmla="*/ 3759 w 10000"/>
                <a:gd name="connsiteY26" fmla="*/ 423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809 w 10000"/>
                <a:gd name="connsiteY25" fmla="*/ 808 h 10133"/>
                <a:gd name="connsiteX26" fmla="*/ 3759 w 10000"/>
                <a:gd name="connsiteY26" fmla="*/ 423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809 w 10000"/>
                <a:gd name="connsiteY25" fmla="*/ 808 h 10133"/>
                <a:gd name="connsiteX26" fmla="*/ 3759 w 10000"/>
                <a:gd name="connsiteY26" fmla="*/ 423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809 w 10000"/>
                <a:gd name="connsiteY25" fmla="*/ 808 h 10133"/>
                <a:gd name="connsiteX26" fmla="*/ 3759 w 10000"/>
                <a:gd name="connsiteY26" fmla="*/ 423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809 w 10000"/>
                <a:gd name="connsiteY25" fmla="*/ 808 h 10133"/>
                <a:gd name="connsiteX26" fmla="*/ 3836 w 10000"/>
                <a:gd name="connsiteY26" fmla="*/ 445 h 10133"/>
                <a:gd name="connsiteX27" fmla="*/ 3297 w 10000"/>
                <a:gd name="connsiteY27" fmla="*/ 81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809 w 10000"/>
                <a:gd name="connsiteY25" fmla="*/ 808 h 10133"/>
                <a:gd name="connsiteX26" fmla="*/ 3836 w 10000"/>
                <a:gd name="connsiteY26" fmla="*/ 445 h 10133"/>
                <a:gd name="connsiteX27" fmla="*/ 3484 w 10000"/>
                <a:gd name="connsiteY27" fmla="*/ 270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809 w 10000"/>
                <a:gd name="connsiteY25" fmla="*/ 808 h 10133"/>
                <a:gd name="connsiteX26" fmla="*/ 3913 w 10000"/>
                <a:gd name="connsiteY26" fmla="*/ 423 h 10133"/>
                <a:gd name="connsiteX27" fmla="*/ 3484 w 10000"/>
                <a:gd name="connsiteY27" fmla="*/ 270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809 w 10000"/>
                <a:gd name="connsiteY25" fmla="*/ 808 h 10133"/>
                <a:gd name="connsiteX26" fmla="*/ 3913 w 10000"/>
                <a:gd name="connsiteY26" fmla="*/ 423 h 10133"/>
                <a:gd name="connsiteX27" fmla="*/ 3473 w 10000"/>
                <a:gd name="connsiteY27" fmla="*/ 425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582 h 10133"/>
                <a:gd name="connsiteX1" fmla="*/ 9590 w 10000"/>
                <a:gd name="connsiteY1" fmla="*/ 2693 h 10133"/>
                <a:gd name="connsiteX2" fmla="*/ 9180 w 10000"/>
                <a:gd name="connsiteY2" fmla="*/ 2720 h 10133"/>
                <a:gd name="connsiteX3" fmla="*/ 8689 w 10000"/>
                <a:gd name="connsiteY3" fmla="*/ 2693 h 10133"/>
                <a:gd name="connsiteX4" fmla="*/ 8579 w 10000"/>
                <a:gd name="connsiteY4" fmla="*/ 2473 h 10133"/>
                <a:gd name="connsiteX5" fmla="*/ 8142 w 10000"/>
                <a:gd name="connsiteY5" fmla="*/ 2638 h 10133"/>
                <a:gd name="connsiteX6" fmla="*/ 8005 w 10000"/>
                <a:gd name="connsiteY6" fmla="*/ 2720 h 10133"/>
                <a:gd name="connsiteX7" fmla="*/ 8142 w 10000"/>
                <a:gd name="connsiteY7" fmla="*/ 3023 h 10133"/>
                <a:gd name="connsiteX8" fmla="*/ 7978 w 10000"/>
                <a:gd name="connsiteY8" fmla="*/ 3270 h 10133"/>
                <a:gd name="connsiteX9" fmla="*/ 7459 w 10000"/>
                <a:gd name="connsiteY9" fmla="*/ 3326 h 10133"/>
                <a:gd name="connsiteX10" fmla="*/ 7131 w 10000"/>
                <a:gd name="connsiteY10" fmla="*/ 3133 h 10133"/>
                <a:gd name="connsiteX11" fmla="*/ 7213 w 10000"/>
                <a:gd name="connsiteY11" fmla="*/ 2720 h 10133"/>
                <a:gd name="connsiteX12" fmla="*/ 7158 w 10000"/>
                <a:gd name="connsiteY12" fmla="*/ 2720 h 10133"/>
                <a:gd name="connsiteX13" fmla="*/ 6967 w 10000"/>
                <a:gd name="connsiteY13" fmla="*/ 2803 h 10133"/>
                <a:gd name="connsiteX14" fmla="*/ 6776 w 10000"/>
                <a:gd name="connsiteY14" fmla="*/ 3326 h 10133"/>
                <a:gd name="connsiteX15" fmla="*/ 6175 w 10000"/>
                <a:gd name="connsiteY15" fmla="*/ 3270 h 10133"/>
                <a:gd name="connsiteX16" fmla="*/ 5710 w 10000"/>
                <a:gd name="connsiteY16" fmla="*/ 3133 h 10133"/>
                <a:gd name="connsiteX17" fmla="*/ 5437 w 10000"/>
                <a:gd name="connsiteY17" fmla="*/ 2968 h 10133"/>
                <a:gd name="connsiteX18" fmla="*/ 5191 w 10000"/>
                <a:gd name="connsiteY18" fmla="*/ 2968 h 10133"/>
                <a:gd name="connsiteX19" fmla="*/ 4836 w 10000"/>
                <a:gd name="connsiteY19" fmla="*/ 2858 h 10133"/>
                <a:gd name="connsiteX20" fmla="*/ 4235 w 10000"/>
                <a:gd name="connsiteY20" fmla="*/ 2445 h 10133"/>
                <a:gd name="connsiteX21" fmla="*/ 4372 w 10000"/>
                <a:gd name="connsiteY21" fmla="*/ 1894 h 10133"/>
                <a:gd name="connsiteX22" fmla="*/ 4180 w 10000"/>
                <a:gd name="connsiteY22" fmla="*/ 1812 h 10133"/>
                <a:gd name="connsiteX23" fmla="*/ 3788 w 10000"/>
                <a:gd name="connsiteY23" fmla="*/ 1139 h 10133"/>
                <a:gd name="connsiteX24" fmla="*/ 4043 w 10000"/>
                <a:gd name="connsiteY24" fmla="*/ 1060 h 10133"/>
                <a:gd name="connsiteX25" fmla="*/ 3809 w 10000"/>
                <a:gd name="connsiteY25" fmla="*/ 808 h 10133"/>
                <a:gd name="connsiteX26" fmla="*/ 3913 w 10000"/>
                <a:gd name="connsiteY26" fmla="*/ 423 h 10133"/>
                <a:gd name="connsiteX27" fmla="*/ 3473 w 10000"/>
                <a:gd name="connsiteY27" fmla="*/ 425 h 10133"/>
                <a:gd name="connsiteX28" fmla="*/ 2984 w 10000"/>
                <a:gd name="connsiteY28" fmla="*/ 0 h 10133"/>
                <a:gd name="connsiteX29" fmla="*/ 2174 w 10000"/>
                <a:gd name="connsiteY29" fmla="*/ 171 h 10133"/>
                <a:gd name="connsiteX30" fmla="*/ 2064 w 10000"/>
                <a:gd name="connsiteY30" fmla="*/ 711 h 10133"/>
                <a:gd name="connsiteX31" fmla="*/ 2638 w 10000"/>
                <a:gd name="connsiteY31" fmla="*/ 1041 h 10133"/>
                <a:gd name="connsiteX32" fmla="*/ 2404 w 10000"/>
                <a:gd name="connsiteY32" fmla="*/ 1481 h 10133"/>
                <a:gd name="connsiteX33" fmla="*/ 2104 w 10000"/>
                <a:gd name="connsiteY33" fmla="*/ 1840 h 10133"/>
                <a:gd name="connsiteX34" fmla="*/ 1421 w 10000"/>
                <a:gd name="connsiteY34" fmla="*/ 2610 h 10133"/>
                <a:gd name="connsiteX35" fmla="*/ 984 w 10000"/>
                <a:gd name="connsiteY35" fmla="*/ 2886 h 10133"/>
                <a:gd name="connsiteX36" fmla="*/ 847 w 10000"/>
                <a:gd name="connsiteY36" fmla="*/ 3243 h 10133"/>
                <a:gd name="connsiteX37" fmla="*/ 847 w 10000"/>
                <a:gd name="connsiteY37" fmla="*/ 4151 h 10133"/>
                <a:gd name="connsiteX38" fmla="*/ 164 w 10000"/>
                <a:gd name="connsiteY38" fmla="*/ 4262 h 10133"/>
                <a:gd name="connsiteX39" fmla="*/ 0 w 10000"/>
                <a:gd name="connsiteY39" fmla="*/ 4400 h 10133"/>
                <a:gd name="connsiteX40" fmla="*/ 27 w 10000"/>
                <a:gd name="connsiteY40" fmla="*/ 4400 h 10133"/>
                <a:gd name="connsiteX41" fmla="*/ 82 w 10000"/>
                <a:gd name="connsiteY41" fmla="*/ 4620 h 10133"/>
                <a:gd name="connsiteX42" fmla="*/ 628 w 10000"/>
                <a:gd name="connsiteY42" fmla="*/ 4840 h 10133"/>
                <a:gd name="connsiteX43" fmla="*/ 464 w 10000"/>
                <a:gd name="connsiteY43" fmla="*/ 4977 h 10133"/>
                <a:gd name="connsiteX44" fmla="*/ 164 w 10000"/>
                <a:gd name="connsiteY44" fmla="*/ 4922 h 10133"/>
                <a:gd name="connsiteX45" fmla="*/ 792 w 10000"/>
                <a:gd name="connsiteY45" fmla="*/ 5665 h 10133"/>
                <a:gd name="connsiteX46" fmla="*/ 1202 w 10000"/>
                <a:gd name="connsiteY46" fmla="*/ 5528 h 10133"/>
                <a:gd name="connsiteX47" fmla="*/ 1339 w 10000"/>
                <a:gd name="connsiteY47" fmla="*/ 5060 h 10133"/>
                <a:gd name="connsiteX48" fmla="*/ 1448 w 10000"/>
                <a:gd name="connsiteY48" fmla="*/ 5417 h 10133"/>
                <a:gd name="connsiteX49" fmla="*/ 1475 w 10000"/>
                <a:gd name="connsiteY49" fmla="*/ 6023 h 10133"/>
                <a:gd name="connsiteX50" fmla="*/ 1639 w 10000"/>
                <a:gd name="connsiteY50" fmla="*/ 6684 h 10133"/>
                <a:gd name="connsiteX51" fmla="*/ 1995 w 10000"/>
                <a:gd name="connsiteY51" fmla="*/ 7784 h 10133"/>
                <a:gd name="connsiteX52" fmla="*/ 2186 w 10000"/>
                <a:gd name="connsiteY52" fmla="*/ 8252 h 10133"/>
                <a:gd name="connsiteX53" fmla="*/ 2432 w 10000"/>
                <a:gd name="connsiteY53" fmla="*/ 8885 h 10133"/>
                <a:gd name="connsiteX54" fmla="*/ 2896 w 10000"/>
                <a:gd name="connsiteY54" fmla="*/ 9849 h 10133"/>
                <a:gd name="connsiteX55" fmla="*/ 3169 w 10000"/>
                <a:gd name="connsiteY55" fmla="*/ 10124 h 10133"/>
                <a:gd name="connsiteX56" fmla="*/ 3415 w 10000"/>
                <a:gd name="connsiteY56" fmla="*/ 9877 h 10133"/>
                <a:gd name="connsiteX57" fmla="*/ 3607 w 10000"/>
                <a:gd name="connsiteY57" fmla="*/ 9793 h 10133"/>
                <a:gd name="connsiteX58" fmla="*/ 3798 w 10000"/>
                <a:gd name="connsiteY58" fmla="*/ 9546 h 10133"/>
                <a:gd name="connsiteX59" fmla="*/ 4016 w 10000"/>
                <a:gd name="connsiteY59" fmla="*/ 9243 h 10133"/>
                <a:gd name="connsiteX60" fmla="*/ 3934 w 10000"/>
                <a:gd name="connsiteY60" fmla="*/ 8885 h 10133"/>
                <a:gd name="connsiteX61" fmla="*/ 4071 w 10000"/>
                <a:gd name="connsiteY61" fmla="*/ 8583 h 10133"/>
                <a:gd name="connsiteX62" fmla="*/ 4208 w 10000"/>
                <a:gd name="connsiteY62" fmla="*/ 7977 h 10133"/>
                <a:gd name="connsiteX63" fmla="*/ 4262 w 10000"/>
                <a:gd name="connsiteY63" fmla="*/ 7455 h 10133"/>
                <a:gd name="connsiteX64" fmla="*/ 4481 w 10000"/>
                <a:gd name="connsiteY64" fmla="*/ 7317 h 10133"/>
                <a:gd name="connsiteX65" fmla="*/ 4672 w 10000"/>
                <a:gd name="connsiteY65" fmla="*/ 7151 h 10133"/>
                <a:gd name="connsiteX66" fmla="*/ 4945 w 10000"/>
                <a:gd name="connsiteY66" fmla="*/ 6822 h 10133"/>
                <a:gd name="connsiteX67" fmla="*/ 5874 w 10000"/>
                <a:gd name="connsiteY67" fmla="*/ 6078 h 10133"/>
                <a:gd name="connsiteX68" fmla="*/ 6339 w 10000"/>
                <a:gd name="connsiteY68" fmla="*/ 5885 h 10133"/>
                <a:gd name="connsiteX69" fmla="*/ 6448 w 10000"/>
                <a:gd name="connsiteY69" fmla="*/ 5637 h 10133"/>
                <a:gd name="connsiteX70" fmla="*/ 6475 w 10000"/>
                <a:gd name="connsiteY70" fmla="*/ 5335 h 10133"/>
                <a:gd name="connsiteX71" fmla="*/ 6831 w 10000"/>
                <a:gd name="connsiteY71" fmla="*/ 5224 h 10133"/>
                <a:gd name="connsiteX72" fmla="*/ 7077 w 10000"/>
                <a:gd name="connsiteY72" fmla="*/ 5280 h 10133"/>
                <a:gd name="connsiteX73" fmla="*/ 7240 w 10000"/>
                <a:gd name="connsiteY73" fmla="*/ 5224 h 10133"/>
                <a:gd name="connsiteX74" fmla="*/ 7240 w 10000"/>
                <a:gd name="connsiteY74" fmla="*/ 4950 h 10133"/>
                <a:gd name="connsiteX75" fmla="*/ 7104 w 10000"/>
                <a:gd name="connsiteY75" fmla="*/ 4592 h 10133"/>
                <a:gd name="connsiteX76" fmla="*/ 7104 w 10000"/>
                <a:gd name="connsiteY76" fmla="*/ 4014 h 10133"/>
                <a:gd name="connsiteX77" fmla="*/ 6858 w 10000"/>
                <a:gd name="connsiteY77" fmla="*/ 3546 h 10133"/>
                <a:gd name="connsiteX78" fmla="*/ 7104 w 10000"/>
                <a:gd name="connsiteY78" fmla="*/ 3353 h 10133"/>
                <a:gd name="connsiteX79" fmla="*/ 7295 w 10000"/>
                <a:gd name="connsiteY79" fmla="*/ 3519 h 10133"/>
                <a:gd name="connsiteX80" fmla="*/ 7459 w 10000"/>
                <a:gd name="connsiteY80" fmla="*/ 3849 h 10133"/>
                <a:gd name="connsiteX81" fmla="*/ 8279 w 10000"/>
                <a:gd name="connsiteY81" fmla="*/ 3931 h 10133"/>
                <a:gd name="connsiteX82" fmla="*/ 7923 w 10000"/>
                <a:gd name="connsiteY82" fmla="*/ 4371 h 10133"/>
                <a:gd name="connsiteX83" fmla="*/ 8279 w 10000"/>
                <a:gd name="connsiteY83" fmla="*/ 4675 h 10133"/>
                <a:gd name="connsiteX84" fmla="*/ 8415 w 10000"/>
                <a:gd name="connsiteY84" fmla="*/ 4840 h 10133"/>
                <a:gd name="connsiteX85" fmla="*/ 8415 w 10000"/>
                <a:gd name="connsiteY85" fmla="*/ 4840 h 10133"/>
                <a:gd name="connsiteX86" fmla="*/ 8634 w 10000"/>
                <a:gd name="connsiteY86" fmla="*/ 4647 h 10133"/>
                <a:gd name="connsiteX87" fmla="*/ 8743 w 10000"/>
                <a:gd name="connsiteY87" fmla="*/ 4400 h 10133"/>
                <a:gd name="connsiteX88" fmla="*/ 8989 w 10000"/>
                <a:gd name="connsiteY88" fmla="*/ 4234 h 10133"/>
                <a:gd name="connsiteX89" fmla="*/ 9563 w 10000"/>
                <a:gd name="connsiteY89" fmla="*/ 3161 h 10133"/>
                <a:gd name="connsiteX90" fmla="*/ 10000 w 10000"/>
                <a:gd name="connsiteY90" fmla="*/ 3023 h 10133"/>
                <a:gd name="connsiteX91" fmla="*/ 10000 w 10000"/>
                <a:gd name="connsiteY91" fmla="*/ 2582 h 10133"/>
                <a:gd name="connsiteX0" fmla="*/ 10000 w 10000"/>
                <a:gd name="connsiteY0" fmla="*/ 2649 h 10200"/>
                <a:gd name="connsiteX1" fmla="*/ 9590 w 10000"/>
                <a:gd name="connsiteY1" fmla="*/ 2760 h 10200"/>
                <a:gd name="connsiteX2" fmla="*/ 9180 w 10000"/>
                <a:gd name="connsiteY2" fmla="*/ 2787 h 10200"/>
                <a:gd name="connsiteX3" fmla="*/ 8689 w 10000"/>
                <a:gd name="connsiteY3" fmla="*/ 2760 h 10200"/>
                <a:gd name="connsiteX4" fmla="*/ 8579 w 10000"/>
                <a:gd name="connsiteY4" fmla="*/ 2540 h 10200"/>
                <a:gd name="connsiteX5" fmla="*/ 8142 w 10000"/>
                <a:gd name="connsiteY5" fmla="*/ 2705 h 10200"/>
                <a:gd name="connsiteX6" fmla="*/ 8005 w 10000"/>
                <a:gd name="connsiteY6" fmla="*/ 2787 h 10200"/>
                <a:gd name="connsiteX7" fmla="*/ 8142 w 10000"/>
                <a:gd name="connsiteY7" fmla="*/ 3090 h 10200"/>
                <a:gd name="connsiteX8" fmla="*/ 7978 w 10000"/>
                <a:gd name="connsiteY8" fmla="*/ 3337 h 10200"/>
                <a:gd name="connsiteX9" fmla="*/ 7459 w 10000"/>
                <a:gd name="connsiteY9" fmla="*/ 3393 h 10200"/>
                <a:gd name="connsiteX10" fmla="*/ 7131 w 10000"/>
                <a:gd name="connsiteY10" fmla="*/ 3200 h 10200"/>
                <a:gd name="connsiteX11" fmla="*/ 7213 w 10000"/>
                <a:gd name="connsiteY11" fmla="*/ 2787 h 10200"/>
                <a:gd name="connsiteX12" fmla="*/ 7158 w 10000"/>
                <a:gd name="connsiteY12" fmla="*/ 2787 h 10200"/>
                <a:gd name="connsiteX13" fmla="*/ 6967 w 10000"/>
                <a:gd name="connsiteY13" fmla="*/ 2870 h 10200"/>
                <a:gd name="connsiteX14" fmla="*/ 6776 w 10000"/>
                <a:gd name="connsiteY14" fmla="*/ 3393 h 10200"/>
                <a:gd name="connsiteX15" fmla="*/ 6175 w 10000"/>
                <a:gd name="connsiteY15" fmla="*/ 3337 h 10200"/>
                <a:gd name="connsiteX16" fmla="*/ 5710 w 10000"/>
                <a:gd name="connsiteY16" fmla="*/ 3200 h 10200"/>
                <a:gd name="connsiteX17" fmla="*/ 5437 w 10000"/>
                <a:gd name="connsiteY17" fmla="*/ 3035 h 10200"/>
                <a:gd name="connsiteX18" fmla="*/ 5191 w 10000"/>
                <a:gd name="connsiteY18" fmla="*/ 3035 h 10200"/>
                <a:gd name="connsiteX19" fmla="*/ 4836 w 10000"/>
                <a:gd name="connsiteY19" fmla="*/ 2925 h 10200"/>
                <a:gd name="connsiteX20" fmla="*/ 4235 w 10000"/>
                <a:gd name="connsiteY20" fmla="*/ 2512 h 10200"/>
                <a:gd name="connsiteX21" fmla="*/ 4372 w 10000"/>
                <a:gd name="connsiteY21" fmla="*/ 1961 h 10200"/>
                <a:gd name="connsiteX22" fmla="*/ 4180 w 10000"/>
                <a:gd name="connsiteY22" fmla="*/ 1879 h 10200"/>
                <a:gd name="connsiteX23" fmla="*/ 3788 w 10000"/>
                <a:gd name="connsiteY23" fmla="*/ 1206 h 10200"/>
                <a:gd name="connsiteX24" fmla="*/ 4043 w 10000"/>
                <a:gd name="connsiteY24" fmla="*/ 1127 h 10200"/>
                <a:gd name="connsiteX25" fmla="*/ 3809 w 10000"/>
                <a:gd name="connsiteY25" fmla="*/ 875 h 10200"/>
                <a:gd name="connsiteX26" fmla="*/ 3913 w 10000"/>
                <a:gd name="connsiteY26" fmla="*/ 490 h 10200"/>
                <a:gd name="connsiteX27" fmla="*/ 3473 w 10000"/>
                <a:gd name="connsiteY27" fmla="*/ 492 h 10200"/>
                <a:gd name="connsiteX28" fmla="*/ 3116 w 10000"/>
                <a:gd name="connsiteY28" fmla="*/ 0 h 10200"/>
                <a:gd name="connsiteX29" fmla="*/ 2174 w 10000"/>
                <a:gd name="connsiteY29" fmla="*/ 238 h 10200"/>
                <a:gd name="connsiteX30" fmla="*/ 2064 w 10000"/>
                <a:gd name="connsiteY30" fmla="*/ 778 h 10200"/>
                <a:gd name="connsiteX31" fmla="*/ 2638 w 10000"/>
                <a:gd name="connsiteY31" fmla="*/ 1108 h 10200"/>
                <a:gd name="connsiteX32" fmla="*/ 2404 w 10000"/>
                <a:gd name="connsiteY32" fmla="*/ 1548 h 10200"/>
                <a:gd name="connsiteX33" fmla="*/ 2104 w 10000"/>
                <a:gd name="connsiteY33" fmla="*/ 1907 h 10200"/>
                <a:gd name="connsiteX34" fmla="*/ 1421 w 10000"/>
                <a:gd name="connsiteY34" fmla="*/ 2677 h 10200"/>
                <a:gd name="connsiteX35" fmla="*/ 984 w 10000"/>
                <a:gd name="connsiteY35" fmla="*/ 2953 h 10200"/>
                <a:gd name="connsiteX36" fmla="*/ 847 w 10000"/>
                <a:gd name="connsiteY36" fmla="*/ 3310 h 10200"/>
                <a:gd name="connsiteX37" fmla="*/ 847 w 10000"/>
                <a:gd name="connsiteY37" fmla="*/ 4218 h 10200"/>
                <a:gd name="connsiteX38" fmla="*/ 164 w 10000"/>
                <a:gd name="connsiteY38" fmla="*/ 4329 h 10200"/>
                <a:gd name="connsiteX39" fmla="*/ 0 w 10000"/>
                <a:gd name="connsiteY39" fmla="*/ 4467 h 10200"/>
                <a:gd name="connsiteX40" fmla="*/ 27 w 10000"/>
                <a:gd name="connsiteY40" fmla="*/ 4467 h 10200"/>
                <a:gd name="connsiteX41" fmla="*/ 82 w 10000"/>
                <a:gd name="connsiteY41" fmla="*/ 4687 h 10200"/>
                <a:gd name="connsiteX42" fmla="*/ 628 w 10000"/>
                <a:gd name="connsiteY42" fmla="*/ 4907 h 10200"/>
                <a:gd name="connsiteX43" fmla="*/ 464 w 10000"/>
                <a:gd name="connsiteY43" fmla="*/ 5044 h 10200"/>
                <a:gd name="connsiteX44" fmla="*/ 164 w 10000"/>
                <a:gd name="connsiteY44" fmla="*/ 4989 h 10200"/>
                <a:gd name="connsiteX45" fmla="*/ 792 w 10000"/>
                <a:gd name="connsiteY45" fmla="*/ 5732 h 10200"/>
                <a:gd name="connsiteX46" fmla="*/ 1202 w 10000"/>
                <a:gd name="connsiteY46" fmla="*/ 5595 h 10200"/>
                <a:gd name="connsiteX47" fmla="*/ 1339 w 10000"/>
                <a:gd name="connsiteY47" fmla="*/ 5127 h 10200"/>
                <a:gd name="connsiteX48" fmla="*/ 1448 w 10000"/>
                <a:gd name="connsiteY48" fmla="*/ 5484 h 10200"/>
                <a:gd name="connsiteX49" fmla="*/ 1475 w 10000"/>
                <a:gd name="connsiteY49" fmla="*/ 6090 h 10200"/>
                <a:gd name="connsiteX50" fmla="*/ 1639 w 10000"/>
                <a:gd name="connsiteY50" fmla="*/ 6751 h 10200"/>
                <a:gd name="connsiteX51" fmla="*/ 1995 w 10000"/>
                <a:gd name="connsiteY51" fmla="*/ 7851 h 10200"/>
                <a:gd name="connsiteX52" fmla="*/ 2186 w 10000"/>
                <a:gd name="connsiteY52" fmla="*/ 8319 h 10200"/>
                <a:gd name="connsiteX53" fmla="*/ 2432 w 10000"/>
                <a:gd name="connsiteY53" fmla="*/ 8952 h 10200"/>
                <a:gd name="connsiteX54" fmla="*/ 2896 w 10000"/>
                <a:gd name="connsiteY54" fmla="*/ 9916 h 10200"/>
                <a:gd name="connsiteX55" fmla="*/ 3169 w 10000"/>
                <a:gd name="connsiteY55" fmla="*/ 10191 h 10200"/>
                <a:gd name="connsiteX56" fmla="*/ 3415 w 10000"/>
                <a:gd name="connsiteY56" fmla="*/ 9944 h 10200"/>
                <a:gd name="connsiteX57" fmla="*/ 3607 w 10000"/>
                <a:gd name="connsiteY57" fmla="*/ 9860 h 10200"/>
                <a:gd name="connsiteX58" fmla="*/ 3798 w 10000"/>
                <a:gd name="connsiteY58" fmla="*/ 9613 h 10200"/>
                <a:gd name="connsiteX59" fmla="*/ 4016 w 10000"/>
                <a:gd name="connsiteY59" fmla="*/ 9310 h 10200"/>
                <a:gd name="connsiteX60" fmla="*/ 3934 w 10000"/>
                <a:gd name="connsiteY60" fmla="*/ 8952 h 10200"/>
                <a:gd name="connsiteX61" fmla="*/ 4071 w 10000"/>
                <a:gd name="connsiteY61" fmla="*/ 8650 h 10200"/>
                <a:gd name="connsiteX62" fmla="*/ 4208 w 10000"/>
                <a:gd name="connsiteY62" fmla="*/ 8044 h 10200"/>
                <a:gd name="connsiteX63" fmla="*/ 4262 w 10000"/>
                <a:gd name="connsiteY63" fmla="*/ 7522 h 10200"/>
                <a:gd name="connsiteX64" fmla="*/ 4481 w 10000"/>
                <a:gd name="connsiteY64" fmla="*/ 7384 h 10200"/>
                <a:gd name="connsiteX65" fmla="*/ 4672 w 10000"/>
                <a:gd name="connsiteY65" fmla="*/ 7218 h 10200"/>
                <a:gd name="connsiteX66" fmla="*/ 4945 w 10000"/>
                <a:gd name="connsiteY66" fmla="*/ 6889 h 10200"/>
                <a:gd name="connsiteX67" fmla="*/ 5874 w 10000"/>
                <a:gd name="connsiteY67" fmla="*/ 6145 h 10200"/>
                <a:gd name="connsiteX68" fmla="*/ 6339 w 10000"/>
                <a:gd name="connsiteY68" fmla="*/ 5952 h 10200"/>
                <a:gd name="connsiteX69" fmla="*/ 6448 w 10000"/>
                <a:gd name="connsiteY69" fmla="*/ 5704 h 10200"/>
                <a:gd name="connsiteX70" fmla="*/ 6475 w 10000"/>
                <a:gd name="connsiteY70" fmla="*/ 5402 h 10200"/>
                <a:gd name="connsiteX71" fmla="*/ 6831 w 10000"/>
                <a:gd name="connsiteY71" fmla="*/ 5291 h 10200"/>
                <a:gd name="connsiteX72" fmla="*/ 7077 w 10000"/>
                <a:gd name="connsiteY72" fmla="*/ 5347 h 10200"/>
                <a:gd name="connsiteX73" fmla="*/ 7240 w 10000"/>
                <a:gd name="connsiteY73" fmla="*/ 5291 h 10200"/>
                <a:gd name="connsiteX74" fmla="*/ 7240 w 10000"/>
                <a:gd name="connsiteY74" fmla="*/ 5017 h 10200"/>
                <a:gd name="connsiteX75" fmla="*/ 7104 w 10000"/>
                <a:gd name="connsiteY75" fmla="*/ 4659 h 10200"/>
                <a:gd name="connsiteX76" fmla="*/ 7104 w 10000"/>
                <a:gd name="connsiteY76" fmla="*/ 4081 h 10200"/>
                <a:gd name="connsiteX77" fmla="*/ 6858 w 10000"/>
                <a:gd name="connsiteY77" fmla="*/ 3613 h 10200"/>
                <a:gd name="connsiteX78" fmla="*/ 7104 w 10000"/>
                <a:gd name="connsiteY78" fmla="*/ 3420 h 10200"/>
                <a:gd name="connsiteX79" fmla="*/ 7295 w 10000"/>
                <a:gd name="connsiteY79" fmla="*/ 3586 h 10200"/>
                <a:gd name="connsiteX80" fmla="*/ 7459 w 10000"/>
                <a:gd name="connsiteY80" fmla="*/ 3916 h 10200"/>
                <a:gd name="connsiteX81" fmla="*/ 8279 w 10000"/>
                <a:gd name="connsiteY81" fmla="*/ 3998 h 10200"/>
                <a:gd name="connsiteX82" fmla="*/ 7923 w 10000"/>
                <a:gd name="connsiteY82" fmla="*/ 4438 h 10200"/>
                <a:gd name="connsiteX83" fmla="*/ 8279 w 10000"/>
                <a:gd name="connsiteY83" fmla="*/ 4742 h 10200"/>
                <a:gd name="connsiteX84" fmla="*/ 8415 w 10000"/>
                <a:gd name="connsiteY84" fmla="*/ 4907 h 10200"/>
                <a:gd name="connsiteX85" fmla="*/ 8415 w 10000"/>
                <a:gd name="connsiteY85" fmla="*/ 4907 h 10200"/>
                <a:gd name="connsiteX86" fmla="*/ 8634 w 10000"/>
                <a:gd name="connsiteY86" fmla="*/ 4714 h 10200"/>
                <a:gd name="connsiteX87" fmla="*/ 8743 w 10000"/>
                <a:gd name="connsiteY87" fmla="*/ 4467 h 10200"/>
                <a:gd name="connsiteX88" fmla="*/ 8989 w 10000"/>
                <a:gd name="connsiteY88" fmla="*/ 4301 h 10200"/>
                <a:gd name="connsiteX89" fmla="*/ 9563 w 10000"/>
                <a:gd name="connsiteY89" fmla="*/ 3228 h 10200"/>
                <a:gd name="connsiteX90" fmla="*/ 10000 w 10000"/>
                <a:gd name="connsiteY90" fmla="*/ 3090 h 10200"/>
                <a:gd name="connsiteX91" fmla="*/ 10000 w 10000"/>
                <a:gd name="connsiteY91" fmla="*/ 2649 h 10200"/>
                <a:gd name="connsiteX0" fmla="*/ 10000 w 10000"/>
                <a:gd name="connsiteY0" fmla="*/ 2649 h 10200"/>
                <a:gd name="connsiteX1" fmla="*/ 9590 w 10000"/>
                <a:gd name="connsiteY1" fmla="*/ 2760 h 10200"/>
                <a:gd name="connsiteX2" fmla="*/ 9180 w 10000"/>
                <a:gd name="connsiteY2" fmla="*/ 2787 h 10200"/>
                <a:gd name="connsiteX3" fmla="*/ 8689 w 10000"/>
                <a:gd name="connsiteY3" fmla="*/ 2760 h 10200"/>
                <a:gd name="connsiteX4" fmla="*/ 8579 w 10000"/>
                <a:gd name="connsiteY4" fmla="*/ 2540 h 10200"/>
                <a:gd name="connsiteX5" fmla="*/ 8142 w 10000"/>
                <a:gd name="connsiteY5" fmla="*/ 2705 h 10200"/>
                <a:gd name="connsiteX6" fmla="*/ 8005 w 10000"/>
                <a:gd name="connsiteY6" fmla="*/ 2787 h 10200"/>
                <a:gd name="connsiteX7" fmla="*/ 8142 w 10000"/>
                <a:gd name="connsiteY7" fmla="*/ 3090 h 10200"/>
                <a:gd name="connsiteX8" fmla="*/ 7978 w 10000"/>
                <a:gd name="connsiteY8" fmla="*/ 3337 h 10200"/>
                <a:gd name="connsiteX9" fmla="*/ 7459 w 10000"/>
                <a:gd name="connsiteY9" fmla="*/ 3393 h 10200"/>
                <a:gd name="connsiteX10" fmla="*/ 7131 w 10000"/>
                <a:gd name="connsiteY10" fmla="*/ 3200 h 10200"/>
                <a:gd name="connsiteX11" fmla="*/ 7213 w 10000"/>
                <a:gd name="connsiteY11" fmla="*/ 2787 h 10200"/>
                <a:gd name="connsiteX12" fmla="*/ 7158 w 10000"/>
                <a:gd name="connsiteY12" fmla="*/ 2787 h 10200"/>
                <a:gd name="connsiteX13" fmla="*/ 6967 w 10000"/>
                <a:gd name="connsiteY13" fmla="*/ 2870 h 10200"/>
                <a:gd name="connsiteX14" fmla="*/ 6776 w 10000"/>
                <a:gd name="connsiteY14" fmla="*/ 3393 h 10200"/>
                <a:gd name="connsiteX15" fmla="*/ 6175 w 10000"/>
                <a:gd name="connsiteY15" fmla="*/ 3337 h 10200"/>
                <a:gd name="connsiteX16" fmla="*/ 5710 w 10000"/>
                <a:gd name="connsiteY16" fmla="*/ 3200 h 10200"/>
                <a:gd name="connsiteX17" fmla="*/ 5437 w 10000"/>
                <a:gd name="connsiteY17" fmla="*/ 3035 h 10200"/>
                <a:gd name="connsiteX18" fmla="*/ 5191 w 10000"/>
                <a:gd name="connsiteY18" fmla="*/ 3035 h 10200"/>
                <a:gd name="connsiteX19" fmla="*/ 4836 w 10000"/>
                <a:gd name="connsiteY19" fmla="*/ 2925 h 10200"/>
                <a:gd name="connsiteX20" fmla="*/ 4235 w 10000"/>
                <a:gd name="connsiteY20" fmla="*/ 2512 h 10200"/>
                <a:gd name="connsiteX21" fmla="*/ 4372 w 10000"/>
                <a:gd name="connsiteY21" fmla="*/ 1961 h 10200"/>
                <a:gd name="connsiteX22" fmla="*/ 4180 w 10000"/>
                <a:gd name="connsiteY22" fmla="*/ 1879 h 10200"/>
                <a:gd name="connsiteX23" fmla="*/ 3788 w 10000"/>
                <a:gd name="connsiteY23" fmla="*/ 1206 h 10200"/>
                <a:gd name="connsiteX24" fmla="*/ 4043 w 10000"/>
                <a:gd name="connsiteY24" fmla="*/ 1127 h 10200"/>
                <a:gd name="connsiteX25" fmla="*/ 3809 w 10000"/>
                <a:gd name="connsiteY25" fmla="*/ 875 h 10200"/>
                <a:gd name="connsiteX26" fmla="*/ 3913 w 10000"/>
                <a:gd name="connsiteY26" fmla="*/ 490 h 10200"/>
                <a:gd name="connsiteX27" fmla="*/ 3473 w 10000"/>
                <a:gd name="connsiteY27" fmla="*/ 492 h 10200"/>
                <a:gd name="connsiteX28" fmla="*/ 3116 w 10000"/>
                <a:gd name="connsiteY28" fmla="*/ 0 h 10200"/>
                <a:gd name="connsiteX29" fmla="*/ 2174 w 10000"/>
                <a:gd name="connsiteY29" fmla="*/ 238 h 10200"/>
                <a:gd name="connsiteX30" fmla="*/ 2064 w 10000"/>
                <a:gd name="connsiteY30" fmla="*/ 778 h 10200"/>
                <a:gd name="connsiteX31" fmla="*/ 2638 w 10000"/>
                <a:gd name="connsiteY31" fmla="*/ 1108 h 10200"/>
                <a:gd name="connsiteX32" fmla="*/ 2404 w 10000"/>
                <a:gd name="connsiteY32" fmla="*/ 1548 h 10200"/>
                <a:gd name="connsiteX33" fmla="*/ 2104 w 10000"/>
                <a:gd name="connsiteY33" fmla="*/ 1907 h 10200"/>
                <a:gd name="connsiteX34" fmla="*/ 1421 w 10000"/>
                <a:gd name="connsiteY34" fmla="*/ 2677 h 10200"/>
                <a:gd name="connsiteX35" fmla="*/ 984 w 10000"/>
                <a:gd name="connsiteY35" fmla="*/ 2953 h 10200"/>
                <a:gd name="connsiteX36" fmla="*/ 847 w 10000"/>
                <a:gd name="connsiteY36" fmla="*/ 3310 h 10200"/>
                <a:gd name="connsiteX37" fmla="*/ 847 w 10000"/>
                <a:gd name="connsiteY37" fmla="*/ 4218 h 10200"/>
                <a:gd name="connsiteX38" fmla="*/ 164 w 10000"/>
                <a:gd name="connsiteY38" fmla="*/ 4329 h 10200"/>
                <a:gd name="connsiteX39" fmla="*/ 0 w 10000"/>
                <a:gd name="connsiteY39" fmla="*/ 4467 h 10200"/>
                <a:gd name="connsiteX40" fmla="*/ 27 w 10000"/>
                <a:gd name="connsiteY40" fmla="*/ 4467 h 10200"/>
                <a:gd name="connsiteX41" fmla="*/ 82 w 10000"/>
                <a:gd name="connsiteY41" fmla="*/ 4687 h 10200"/>
                <a:gd name="connsiteX42" fmla="*/ 628 w 10000"/>
                <a:gd name="connsiteY42" fmla="*/ 4907 h 10200"/>
                <a:gd name="connsiteX43" fmla="*/ 464 w 10000"/>
                <a:gd name="connsiteY43" fmla="*/ 5044 h 10200"/>
                <a:gd name="connsiteX44" fmla="*/ 164 w 10000"/>
                <a:gd name="connsiteY44" fmla="*/ 4989 h 10200"/>
                <a:gd name="connsiteX45" fmla="*/ 792 w 10000"/>
                <a:gd name="connsiteY45" fmla="*/ 5732 h 10200"/>
                <a:gd name="connsiteX46" fmla="*/ 1202 w 10000"/>
                <a:gd name="connsiteY46" fmla="*/ 5595 h 10200"/>
                <a:gd name="connsiteX47" fmla="*/ 1339 w 10000"/>
                <a:gd name="connsiteY47" fmla="*/ 5127 h 10200"/>
                <a:gd name="connsiteX48" fmla="*/ 1448 w 10000"/>
                <a:gd name="connsiteY48" fmla="*/ 5484 h 10200"/>
                <a:gd name="connsiteX49" fmla="*/ 1475 w 10000"/>
                <a:gd name="connsiteY49" fmla="*/ 6090 h 10200"/>
                <a:gd name="connsiteX50" fmla="*/ 1639 w 10000"/>
                <a:gd name="connsiteY50" fmla="*/ 6751 h 10200"/>
                <a:gd name="connsiteX51" fmla="*/ 1995 w 10000"/>
                <a:gd name="connsiteY51" fmla="*/ 7851 h 10200"/>
                <a:gd name="connsiteX52" fmla="*/ 2186 w 10000"/>
                <a:gd name="connsiteY52" fmla="*/ 8319 h 10200"/>
                <a:gd name="connsiteX53" fmla="*/ 2432 w 10000"/>
                <a:gd name="connsiteY53" fmla="*/ 8952 h 10200"/>
                <a:gd name="connsiteX54" fmla="*/ 2896 w 10000"/>
                <a:gd name="connsiteY54" fmla="*/ 9916 h 10200"/>
                <a:gd name="connsiteX55" fmla="*/ 3169 w 10000"/>
                <a:gd name="connsiteY55" fmla="*/ 10191 h 10200"/>
                <a:gd name="connsiteX56" fmla="*/ 3415 w 10000"/>
                <a:gd name="connsiteY56" fmla="*/ 9944 h 10200"/>
                <a:gd name="connsiteX57" fmla="*/ 3607 w 10000"/>
                <a:gd name="connsiteY57" fmla="*/ 9860 h 10200"/>
                <a:gd name="connsiteX58" fmla="*/ 3798 w 10000"/>
                <a:gd name="connsiteY58" fmla="*/ 9613 h 10200"/>
                <a:gd name="connsiteX59" fmla="*/ 4016 w 10000"/>
                <a:gd name="connsiteY59" fmla="*/ 9310 h 10200"/>
                <a:gd name="connsiteX60" fmla="*/ 3934 w 10000"/>
                <a:gd name="connsiteY60" fmla="*/ 8952 h 10200"/>
                <a:gd name="connsiteX61" fmla="*/ 4071 w 10000"/>
                <a:gd name="connsiteY61" fmla="*/ 8650 h 10200"/>
                <a:gd name="connsiteX62" fmla="*/ 4208 w 10000"/>
                <a:gd name="connsiteY62" fmla="*/ 8044 h 10200"/>
                <a:gd name="connsiteX63" fmla="*/ 4262 w 10000"/>
                <a:gd name="connsiteY63" fmla="*/ 7522 h 10200"/>
                <a:gd name="connsiteX64" fmla="*/ 4481 w 10000"/>
                <a:gd name="connsiteY64" fmla="*/ 7384 h 10200"/>
                <a:gd name="connsiteX65" fmla="*/ 4672 w 10000"/>
                <a:gd name="connsiteY65" fmla="*/ 7218 h 10200"/>
                <a:gd name="connsiteX66" fmla="*/ 4945 w 10000"/>
                <a:gd name="connsiteY66" fmla="*/ 6889 h 10200"/>
                <a:gd name="connsiteX67" fmla="*/ 5874 w 10000"/>
                <a:gd name="connsiteY67" fmla="*/ 6145 h 10200"/>
                <a:gd name="connsiteX68" fmla="*/ 6339 w 10000"/>
                <a:gd name="connsiteY68" fmla="*/ 5952 h 10200"/>
                <a:gd name="connsiteX69" fmla="*/ 6448 w 10000"/>
                <a:gd name="connsiteY69" fmla="*/ 5704 h 10200"/>
                <a:gd name="connsiteX70" fmla="*/ 6475 w 10000"/>
                <a:gd name="connsiteY70" fmla="*/ 5402 h 10200"/>
                <a:gd name="connsiteX71" fmla="*/ 6831 w 10000"/>
                <a:gd name="connsiteY71" fmla="*/ 5291 h 10200"/>
                <a:gd name="connsiteX72" fmla="*/ 7077 w 10000"/>
                <a:gd name="connsiteY72" fmla="*/ 5347 h 10200"/>
                <a:gd name="connsiteX73" fmla="*/ 7240 w 10000"/>
                <a:gd name="connsiteY73" fmla="*/ 5291 h 10200"/>
                <a:gd name="connsiteX74" fmla="*/ 7240 w 10000"/>
                <a:gd name="connsiteY74" fmla="*/ 5017 h 10200"/>
                <a:gd name="connsiteX75" fmla="*/ 7104 w 10000"/>
                <a:gd name="connsiteY75" fmla="*/ 4659 h 10200"/>
                <a:gd name="connsiteX76" fmla="*/ 7104 w 10000"/>
                <a:gd name="connsiteY76" fmla="*/ 4081 h 10200"/>
                <a:gd name="connsiteX77" fmla="*/ 6858 w 10000"/>
                <a:gd name="connsiteY77" fmla="*/ 3613 h 10200"/>
                <a:gd name="connsiteX78" fmla="*/ 7104 w 10000"/>
                <a:gd name="connsiteY78" fmla="*/ 3420 h 10200"/>
                <a:gd name="connsiteX79" fmla="*/ 7295 w 10000"/>
                <a:gd name="connsiteY79" fmla="*/ 3586 h 10200"/>
                <a:gd name="connsiteX80" fmla="*/ 7459 w 10000"/>
                <a:gd name="connsiteY80" fmla="*/ 3916 h 10200"/>
                <a:gd name="connsiteX81" fmla="*/ 8279 w 10000"/>
                <a:gd name="connsiteY81" fmla="*/ 3998 h 10200"/>
                <a:gd name="connsiteX82" fmla="*/ 7923 w 10000"/>
                <a:gd name="connsiteY82" fmla="*/ 4438 h 10200"/>
                <a:gd name="connsiteX83" fmla="*/ 8279 w 10000"/>
                <a:gd name="connsiteY83" fmla="*/ 4742 h 10200"/>
                <a:gd name="connsiteX84" fmla="*/ 8415 w 10000"/>
                <a:gd name="connsiteY84" fmla="*/ 4907 h 10200"/>
                <a:gd name="connsiteX85" fmla="*/ 8415 w 10000"/>
                <a:gd name="connsiteY85" fmla="*/ 4907 h 10200"/>
                <a:gd name="connsiteX86" fmla="*/ 8634 w 10000"/>
                <a:gd name="connsiteY86" fmla="*/ 4714 h 10200"/>
                <a:gd name="connsiteX87" fmla="*/ 8743 w 10000"/>
                <a:gd name="connsiteY87" fmla="*/ 4467 h 10200"/>
                <a:gd name="connsiteX88" fmla="*/ 8989 w 10000"/>
                <a:gd name="connsiteY88" fmla="*/ 4301 h 10200"/>
                <a:gd name="connsiteX89" fmla="*/ 9563 w 10000"/>
                <a:gd name="connsiteY89" fmla="*/ 3228 h 10200"/>
                <a:gd name="connsiteX90" fmla="*/ 10000 w 10000"/>
                <a:gd name="connsiteY90" fmla="*/ 3090 h 10200"/>
                <a:gd name="connsiteX91" fmla="*/ 10000 w 10000"/>
                <a:gd name="connsiteY91" fmla="*/ 2649 h 10200"/>
                <a:gd name="connsiteX0" fmla="*/ 10000 w 10000"/>
                <a:gd name="connsiteY0" fmla="*/ 2649 h 10200"/>
                <a:gd name="connsiteX1" fmla="*/ 9590 w 10000"/>
                <a:gd name="connsiteY1" fmla="*/ 2760 h 10200"/>
                <a:gd name="connsiteX2" fmla="*/ 9180 w 10000"/>
                <a:gd name="connsiteY2" fmla="*/ 2787 h 10200"/>
                <a:gd name="connsiteX3" fmla="*/ 8689 w 10000"/>
                <a:gd name="connsiteY3" fmla="*/ 2760 h 10200"/>
                <a:gd name="connsiteX4" fmla="*/ 8579 w 10000"/>
                <a:gd name="connsiteY4" fmla="*/ 2540 h 10200"/>
                <a:gd name="connsiteX5" fmla="*/ 8142 w 10000"/>
                <a:gd name="connsiteY5" fmla="*/ 2705 h 10200"/>
                <a:gd name="connsiteX6" fmla="*/ 8005 w 10000"/>
                <a:gd name="connsiteY6" fmla="*/ 2787 h 10200"/>
                <a:gd name="connsiteX7" fmla="*/ 8142 w 10000"/>
                <a:gd name="connsiteY7" fmla="*/ 3090 h 10200"/>
                <a:gd name="connsiteX8" fmla="*/ 7978 w 10000"/>
                <a:gd name="connsiteY8" fmla="*/ 3337 h 10200"/>
                <a:gd name="connsiteX9" fmla="*/ 7459 w 10000"/>
                <a:gd name="connsiteY9" fmla="*/ 3393 h 10200"/>
                <a:gd name="connsiteX10" fmla="*/ 7131 w 10000"/>
                <a:gd name="connsiteY10" fmla="*/ 3200 h 10200"/>
                <a:gd name="connsiteX11" fmla="*/ 7213 w 10000"/>
                <a:gd name="connsiteY11" fmla="*/ 2787 h 10200"/>
                <a:gd name="connsiteX12" fmla="*/ 7158 w 10000"/>
                <a:gd name="connsiteY12" fmla="*/ 2787 h 10200"/>
                <a:gd name="connsiteX13" fmla="*/ 6967 w 10000"/>
                <a:gd name="connsiteY13" fmla="*/ 2870 h 10200"/>
                <a:gd name="connsiteX14" fmla="*/ 6776 w 10000"/>
                <a:gd name="connsiteY14" fmla="*/ 3393 h 10200"/>
                <a:gd name="connsiteX15" fmla="*/ 6175 w 10000"/>
                <a:gd name="connsiteY15" fmla="*/ 3337 h 10200"/>
                <a:gd name="connsiteX16" fmla="*/ 5710 w 10000"/>
                <a:gd name="connsiteY16" fmla="*/ 3200 h 10200"/>
                <a:gd name="connsiteX17" fmla="*/ 5437 w 10000"/>
                <a:gd name="connsiteY17" fmla="*/ 3035 h 10200"/>
                <a:gd name="connsiteX18" fmla="*/ 5191 w 10000"/>
                <a:gd name="connsiteY18" fmla="*/ 3035 h 10200"/>
                <a:gd name="connsiteX19" fmla="*/ 4836 w 10000"/>
                <a:gd name="connsiteY19" fmla="*/ 2925 h 10200"/>
                <a:gd name="connsiteX20" fmla="*/ 4235 w 10000"/>
                <a:gd name="connsiteY20" fmla="*/ 2512 h 10200"/>
                <a:gd name="connsiteX21" fmla="*/ 4372 w 10000"/>
                <a:gd name="connsiteY21" fmla="*/ 1961 h 10200"/>
                <a:gd name="connsiteX22" fmla="*/ 4180 w 10000"/>
                <a:gd name="connsiteY22" fmla="*/ 1879 h 10200"/>
                <a:gd name="connsiteX23" fmla="*/ 3788 w 10000"/>
                <a:gd name="connsiteY23" fmla="*/ 1206 h 10200"/>
                <a:gd name="connsiteX24" fmla="*/ 3944 w 10000"/>
                <a:gd name="connsiteY24" fmla="*/ 1105 h 10200"/>
                <a:gd name="connsiteX25" fmla="*/ 3809 w 10000"/>
                <a:gd name="connsiteY25" fmla="*/ 875 h 10200"/>
                <a:gd name="connsiteX26" fmla="*/ 3913 w 10000"/>
                <a:gd name="connsiteY26" fmla="*/ 490 h 10200"/>
                <a:gd name="connsiteX27" fmla="*/ 3473 w 10000"/>
                <a:gd name="connsiteY27" fmla="*/ 492 h 10200"/>
                <a:gd name="connsiteX28" fmla="*/ 3116 w 10000"/>
                <a:gd name="connsiteY28" fmla="*/ 0 h 10200"/>
                <a:gd name="connsiteX29" fmla="*/ 2174 w 10000"/>
                <a:gd name="connsiteY29" fmla="*/ 238 h 10200"/>
                <a:gd name="connsiteX30" fmla="*/ 2064 w 10000"/>
                <a:gd name="connsiteY30" fmla="*/ 778 h 10200"/>
                <a:gd name="connsiteX31" fmla="*/ 2638 w 10000"/>
                <a:gd name="connsiteY31" fmla="*/ 1108 h 10200"/>
                <a:gd name="connsiteX32" fmla="*/ 2404 w 10000"/>
                <a:gd name="connsiteY32" fmla="*/ 1548 h 10200"/>
                <a:gd name="connsiteX33" fmla="*/ 2104 w 10000"/>
                <a:gd name="connsiteY33" fmla="*/ 1907 h 10200"/>
                <a:gd name="connsiteX34" fmla="*/ 1421 w 10000"/>
                <a:gd name="connsiteY34" fmla="*/ 2677 h 10200"/>
                <a:gd name="connsiteX35" fmla="*/ 984 w 10000"/>
                <a:gd name="connsiteY35" fmla="*/ 2953 h 10200"/>
                <a:gd name="connsiteX36" fmla="*/ 847 w 10000"/>
                <a:gd name="connsiteY36" fmla="*/ 3310 h 10200"/>
                <a:gd name="connsiteX37" fmla="*/ 847 w 10000"/>
                <a:gd name="connsiteY37" fmla="*/ 4218 h 10200"/>
                <a:gd name="connsiteX38" fmla="*/ 164 w 10000"/>
                <a:gd name="connsiteY38" fmla="*/ 4329 h 10200"/>
                <a:gd name="connsiteX39" fmla="*/ 0 w 10000"/>
                <a:gd name="connsiteY39" fmla="*/ 4467 h 10200"/>
                <a:gd name="connsiteX40" fmla="*/ 27 w 10000"/>
                <a:gd name="connsiteY40" fmla="*/ 4467 h 10200"/>
                <a:gd name="connsiteX41" fmla="*/ 82 w 10000"/>
                <a:gd name="connsiteY41" fmla="*/ 4687 h 10200"/>
                <a:gd name="connsiteX42" fmla="*/ 628 w 10000"/>
                <a:gd name="connsiteY42" fmla="*/ 4907 h 10200"/>
                <a:gd name="connsiteX43" fmla="*/ 464 w 10000"/>
                <a:gd name="connsiteY43" fmla="*/ 5044 h 10200"/>
                <a:gd name="connsiteX44" fmla="*/ 164 w 10000"/>
                <a:gd name="connsiteY44" fmla="*/ 4989 h 10200"/>
                <a:gd name="connsiteX45" fmla="*/ 792 w 10000"/>
                <a:gd name="connsiteY45" fmla="*/ 5732 h 10200"/>
                <a:gd name="connsiteX46" fmla="*/ 1202 w 10000"/>
                <a:gd name="connsiteY46" fmla="*/ 5595 h 10200"/>
                <a:gd name="connsiteX47" fmla="*/ 1339 w 10000"/>
                <a:gd name="connsiteY47" fmla="*/ 5127 h 10200"/>
                <a:gd name="connsiteX48" fmla="*/ 1448 w 10000"/>
                <a:gd name="connsiteY48" fmla="*/ 5484 h 10200"/>
                <a:gd name="connsiteX49" fmla="*/ 1475 w 10000"/>
                <a:gd name="connsiteY49" fmla="*/ 6090 h 10200"/>
                <a:gd name="connsiteX50" fmla="*/ 1639 w 10000"/>
                <a:gd name="connsiteY50" fmla="*/ 6751 h 10200"/>
                <a:gd name="connsiteX51" fmla="*/ 1995 w 10000"/>
                <a:gd name="connsiteY51" fmla="*/ 7851 h 10200"/>
                <a:gd name="connsiteX52" fmla="*/ 2186 w 10000"/>
                <a:gd name="connsiteY52" fmla="*/ 8319 h 10200"/>
                <a:gd name="connsiteX53" fmla="*/ 2432 w 10000"/>
                <a:gd name="connsiteY53" fmla="*/ 8952 h 10200"/>
                <a:gd name="connsiteX54" fmla="*/ 2896 w 10000"/>
                <a:gd name="connsiteY54" fmla="*/ 9916 h 10200"/>
                <a:gd name="connsiteX55" fmla="*/ 3169 w 10000"/>
                <a:gd name="connsiteY55" fmla="*/ 10191 h 10200"/>
                <a:gd name="connsiteX56" fmla="*/ 3415 w 10000"/>
                <a:gd name="connsiteY56" fmla="*/ 9944 h 10200"/>
                <a:gd name="connsiteX57" fmla="*/ 3607 w 10000"/>
                <a:gd name="connsiteY57" fmla="*/ 9860 h 10200"/>
                <a:gd name="connsiteX58" fmla="*/ 3798 w 10000"/>
                <a:gd name="connsiteY58" fmla="*/ 9613 h 10200"/>
                <a:gd name="connsiteX59" fmla="*/ 4016 w 10000"/>
                <a:gd name="connsiteY59" fmla="*/ 9310 h 10200"/>
                <a:gd name="connsiteX60" fmla="*/ 3934 w 10000"/>
                <a:gd name="connsiteY60" fmla="*/ 8952 h 10200"/>
                <a:gd name="connsiteX61" fmla="*/ 4071 w 10000"/>
                <a:gd name="connsiteY61" fmla="*/ 8650 h 10200"/>
                <a:gd name="connsiteX62" fmla="*/ 4208 w 10000"/>
                <a:gd name="connsiteY62" fmla="*/ 8044 h 10200"/>
                <a:gd name="connsiteX63" fmla="*/ 4262 w 10000"/>
                <a:gd name="connsiteY63" fmla="*/ 7522 h 10200"/>
                <a:gd name="connsiteX64" fmla="*/ 4481 w 10000"/>
                <a:gd name="connsiteY64" fmla="*/ 7384 h 10200"/>
                <a:gd name="connsiteX65" fmla="*/ 4672 w 10000"/>
                <a:gd name="connsiteY65" fmla="*/ 7218 h 10200"/>
                <a:gd name="connsiteX66" fmla="*/ 4945 w 10000"/>
                <a:gd name="connsiteY66" fmla="*/ 6889 h 10200"/>
                <a:gd name="connsiteX67" fmla="*/ 5874 w 10000"/>
                <a:gd name="connsiteY67" fmla="*/ 6145 h 10200"/>
                <a:gd name="connsiteX68" fmla="*/ 6339 w 10000"/>
                <a:gd name="connsiteY68" fmla="*/ 5952 h 10200"/>
                <a:gd name="connsiteX69" fmla="*/ 6448 w 10000"/>
                <a:gd name="connsiteY69" fmla="*/ 5704 h 10200"/>
                <a:gd name="connsiteX70" fmla="*/ 6475 w 10000"/>
                <a:gd name="connsiteY70" fmla="*/ 5402 h 10200"/>
                <a:gd name="connsiteX71" fmla="*/ 6831 w 10000"/>
                <a:gd name="connsiteY71" fmla="*/ 5291 h 10200"/>
                <a:gd name="connsiteX72" fmla="*/ 7077 w 10000"/>
                <a:gd name="connsiteY72" fmla="*/ 5347 h 10200"/>
                <a:gd name="connsiteX73" fmla="*/ 7240 w 10000"/>
                <a:gd name="connsiteY73" fmla="*/ 5291 h 10200"/>
                <a:gd name="connsiteX74" fmla="*/ 7240 w 10000"/>
                <a:gd name="connsiteY74" fmla="*/ 5017 h 10200"/>
                <a:gd name="connsiteX75" fmla="*/ 7104 w 10000"/>
                <a:gd name="connsiteY75" fmla="*/ 4659 h 10200"/>
                <a:gd name="connsiteX76" fmla="*/ 7104 w 10000"/>
                <a:gd name="connsiteY76" fmla="*/ 4081 h 10200"/>
                <a:gd name="connsiteX77" fmla="*/ 6858 w 10000"/>
                <a:gd name="connsiteY77" fmla="*/ 3613 h 10200"/>
                <a:gd name="connsiteX78" fmla="*/ 7104 w 10000"/>
                <a:gd name="connsiteY78" fmla="*/ 3420 h 10200"/>
                <a:gd name="connsiteX79" fmla="*/ 7295 w 10000"/>
                <a:gd name="connsiteY79" fmla="*/ 3586 h 10200"/>
                <a:gd name="connsiteX80" fmla="*/ 7459 w 10000"/>
                <a:gd name="connsiteY80" fmla="*/ 3916 h 10200"/>
                <a:gd name="connsiteX81" fmla="*/ 8279 w 10000"/>
                <a:gd name="connsiteY81" fmla="*/ 3998 h 10200"/>
                <a:gd name="connsiteX82" fmla="*/ 7923 w 10000"/>
                <a:gd name="connsiteY82" fmla="*/ 4438 h 10200"/>
                <a:gd name="connsiteX83" fmla="*/ 8279 w 10000"/>
                <a:gd name="connsiteY83" fmla="*/ 4742 h 10200"/>
                <a:gd name="connsiteX84" fmla="*/ 8415 w 10000"/>
                <a:gd name="connsiteY84" fmla="*/ 4907 h 10200"/>
                <a:gd name="connsiteX85" fmla="*/ 8415 w 10000"/>
                <a:gd name="connsiteY85" fmla="*/ 4907 h 10200"/>
                <a:gd name="connsiteX86" fmla="*/ 8634 w 10000"/>
                <a:gd name="connsiteY86" fmla="*/ 4714 h 10200"/>
                <a:gd name="connsiteX87" fmla="*/ 8743 w 10000"/>
                <a:gd name="connsiteY87" fmla="*/ 4467 h 10200"/>
                <a:gd name="connsiteX88" fmla="*/ 8989 w 10000"/>
                <a:gd name="connsiteY88" fmla="*/ 4301 h 10200"/>
                <a:gd name="connsiteX89" fmla="*/ 9563 w 10000"/>
                <a:gd name="connsiteY89" fmla="*/ 3228 h 10200"/>
                <a:gd name="connsiteX90" fmla="*/ 10000 w 10000"/>
                <a:gd name="connsiteY90" fmla="*/ 3090 h 10200"/>
                <a:gd name="connsiteX91" fmla="*/ 10000 w 10000"/>
                <a:gd name="connsiteY91" fmla="*/ 2649 h 10200"/>
                <a:gd name="connsiteX0" fmla="*/ 10000 w 10000"/>
                <a:gd name="connsiteY0" fmla="*/ 2649 h 10200"/>
                <a:gd name="connsiteX1" fmla="*/ 9590 w 10000"/>
                <a:gd name="connsiteY1" fmla="*/ 2760 h 10200"/>
                <a:gd name="connsiteX2" fmla="*/ 9180 w 10000"/>
                <a:gd name="connsiteY2" fmla="*/ 2787 h 10200"/>
                <a:gd name="connsiteX3" fmla="*/ 8689 w 10000"/>
                <a:gd name="connsiteY3" fmla="*/ 2760 h 10200"/>
                <a:gd name="connsiteX4" fmla="*/ 8579 w 10000"/>
                <a:gd name="connsiteY4" fmla="*/ 2540 h 10200"/>
                <a:gd name="connsiteX5" fmla="*/ 8142 w 10000"/>
                <a:gd name="connsiteY5" fmla="*/ 2705 h 10200"/>
                <a:gd name="connsiteX6" fmla="*/ 8005 w 10000"/>
                <a:gd name="connsiteY6" fmla="*/ 2787 h 10200"/>
                <a:gd name="connsiteX7" fmla="*/ 8142 w 10000"/>
                <a:gd name="connsiteY7" fmla="*/ 3090 h 10200"/>
                <a:gd name="connsiteX8" fmla="*/ 7978 w 10000"/>
                <a:gd name="connsiteY8" fmla="*/ 3337 h 10200"/>
                <a:gd name="connsiteX9" fmla="*/ 7459 w 10000"/>
                <a:gd name="connsiteY9" fmla="*/ 3393 h 10200"/>
                <a:gd name="connsiteX10" fmla="*/ 7131 w 10000"/>
                <a:gd name="connsiteY10" fmla="*/ 3200 h 10200"/>
                <a:gd name="connsiteX11" fmla="*/ 7213 w 10000"/>
                <a:gd name="connsiteY11" fmla="*/ 2787 h 10200"/>
                <a:gd name="connsiteX12" fmla="*/ 7158 w 10000"/>
                <a:gd name="connsiteY12" fmla="*/ 2787 h 10200"/>
                <a:gd name="connsiteX13" fmla="*/ 6967 w 10000"/>
                <a:gd name="connsiteY13" fmla="*/ 2870 h 10200"/>
                <a:gd name="connsiteX14" fmla="*/ 6776 w 10000"/>
                <a:gd name="connsiteY14" fmla="*/ 3393 h 10200"/>
                <a:gd name="connsiteX15" fmla="*/ 6175 w 10000"/>
                <a:gd name="connsiteY15" fmla="*/ 3337 h 10200"/>
                <a:gd name="connsiteX16" fmla="*/ 5710 w 10000"/>
                <a:gd name="connsiteY16" fmla="*/ 3200 h 10200"/>
                <a:gd name="connsiteX17" fmla="*/ 5437 w 10000"/>
                <a:gd name="connsiteY17" fmla="*/ 3035 h 10200"/>
                <a:gd name="connsiteX18" fmla="*/ 5191 w 10000"/>
                <a:gd name="connsiteY18" fmla="*/ 3035 h 10200"/>
                <a:gd name="connsiteX19" fmla="*/ 4836 w 10000"/>
                <a:gd name="connsiteY19" fmla="*/ 2925 h 10200"/>
                <a:gd name="connsiteX20" fmla="*/ 4235 w 10000"/>
                <a:gd name="connsiteY20" fmla="*/ 2512 h 10200"/>
                <a:gd name="connsiteX21" fmla="*/ 4372 w 10000"/>
                <a:gd name="connsiteY21" fmla="*/ 1961 h 10200"/>
                <a:gd name="connsiteX22" fmla="*/ 4180 w 10000"/>
                <a:gd name="connsiteY22" fmla="*/ 1879 h 10200"/>
                <a:gd name="connsiteX23" fmla="*/ 3788 w 10000"/>
                <a:gd name="connsiteY23" fmla="*/ 1206 h 10200"/>
                <a:gd name="connsiteX24" fmla="*/ 3944 w 10000"/>
                <a:gd name="connsiteY24" fmla="*/ 1105 h 10200"/>
                <a:gd name="connsiteX25" fmla="*/ 3809 w 10000"/>
                <a:gd name="connsiteY25" fmla="*/ 875 h 10200"/>
                <a:gd name="connsiteX26" fmla="*/ 3990 w 10000"/>
                <a:gd name="connsiteY26" fmla="*/ 479 h 10200"/>
                <a:gd name="connsiteX27" fmla="*/ 3473 w 10000"/>
                <a:gd name="connsiteY27" fmla="*/ 492 h 10200"/>
                <a:gd name="connsiteX28" fmla="*/ 3116 w 10000"/>
                <a:gd name="connsiteY28" fmla="*/ 0 h 10200"/>
                <a:gd name="connsiteX29" fmla="*/ 2174 w 10000"/>
                <a:gd name="connsiteY29" fmla="*/ 238 h 10200"/>
                <a:gd name="connsiteX30" fmla="*/ 2064 w 10000"/>
                <a:gd name="connsiteY30" fmla="*/ 778 h 10200"/>
                <a:gd name="connsiteX31" fmla="*/ 2638 w 10000"/>
                <a:gd name="connsiteY31" fmla="*/ 1108 h 10200"/>
                <a:gd name="connsiteX32" fmla="*/ 2404 w 10000"/>
                <a:gd name="connsiteY32" fmla="*/ 1548 h 10200"/>
                <a:gd name="connsiteX33" fmla="*/ 2104 w 10000"/>
                <a:gd name="connsiteY33" fmla="*/ 1907 h 10200"/>
                <a:gd name="connsiteX34" fmla="*/ 1421 w 10000"/>
                <a:gd name="connsiteY34" fmla="*/ 2677 h 10200"/>
                <a:gd name="connsiteX35" fmla="*/ 984 w 10000"/>
                <a:gd name="connsiteY35" fmla="*/ 2953 h 10200"/>
                <a:gd name="connsiteX36" fmla="*/ 847 w 10000"/>
                <a:gd name="connsiteY36" fmla="*/ 3310 h 10200"/>
                <a:gd name="connsiteX37" fmla="*/ 847 w 10000"/>
                <a:gd name="connsiteY37" fmla="*/ 4218 h 10200"/>
                <a:gd name="connsiteX38" fmla="*/ 164 w 10000"/>
                <a:gd name="connsiteY38" fmla="*/ 4329 h 10200"/>
                <a:gd name="connsiteX39" fmla="*/ 0 w 10000"/>
                <a:gd name="connsiteY39" fmla="*/ 4467 h 10200"/>
                <a:gd name="connsiteX40" fmla="*/ 27 w 10000"/>
                <a:gd name="connsiteY40" fmla="*/ 4467 h 10200"/>
                <a:gd name="connsiteX41" fmla="*/ 82 w 10000"/>
                <a:gd name="connsiteY41" fmla="*/ 4687 h 10200"/>
                <a:gd name="connsiteX42" fmla="*/ 628 w 10000"/>
                <a:gd name="connsiteY42" fmla="*/ 4907 h 10200"/>
                <a:gd name="connsiteX43" fmla="*/ 464 w 10000"/>
                <a:gd name="connsiteY43" fmla="*/ 5044 h 10200"/>
                <a:gd name="connsiteX44" fmla="*/ 164 w 10000"/>
                <a:gd name="connsiteY44" fmla="*/ 4989 h 10200"/>
                <a:gd name="connsiteX45" fmla="*/ 792 w 10000"/>
                <a:gd name="connsiteY45" fmla="*/ 5732 h 10200"/>
                <a:gd name="connsiteX46" fmla="*/ 1202 w 10000"/>
                <a:gd name="connsiteY46" fmla="*/ 5595 h 10200"/>
                <a:gd name="connsiteX47" fmla="*/ 1339 w 10000"/>
                <a:gd name="connsiteY47" fmla="*/ 5127 h 10200"/>
                <a:gd name="connsiteX48" fmla="*/ 1448 w 10000"/>
                <a:gd name="connsiteY48" fmla="*/ 5484 h 10200"/>
                <a:gd name="connsiteX49" fmla="*/ 1475 w 10000"/>
                <a:gd name="connsiteY49" fmla="*/ 6090 h 10200"/>
                <a:gd name="connsiteX50" fmla="*/ 1639 w 10000"/>
                <a:gd name="connsiteY50" fmla="*/ 6751 h 10200"/>
                <a:gd name="connsiteX51" fmla="*/ 1995 w 10000"/>
                <a:gd name="connsiteY51" fmla="*/ 7851 h 10200"/>
                <a:gd name="connsiteX52" fmla="*/ 2186 w 10000"/>
                <a:gd name="connsiteY52" fmla="*/ 8319 h 10200"/>
                <a:gd name="connsiteX53" fmla="*/ 2432 w 10000"/>
                <a:gd name="connsiteY53" fmla="*/ 8952 h 10200"/>
                <a:gd name="connsiteX54" fmla="*/ 2896 w 10000"/>
                <a:gd name="connsiteY54" fmla="*/ 9916 h 10200"/>
                <a:gd name="connsiteX55" fmla="*/ 3169 w 10000"/>
                <a:gd name="connsiteY55" fmla="*/ 10191 h 10200"/>
                <a:gd name="connsiteX56" fmla="*/ 3415 w 10000"/>
                <a:gd name="connsiteY56" fmla="*/ 9944 h 10200"/>
                <a:gd name="connsiteX57" fmla="*/ 3607 w 10000"/>
                <a:gd name="connsiteY57" fmla="*/ 9860 h 10200"/>
                <a:gd name="connsiteX58" fmla="*/ 3798 w 10000"/>
                <a:gd name="connsiteY58" fmla="*/ 9613 h 10200"/>
                <a:gd name="connsiteX59" fmla="*/ 4016 w 10000"/>
                <a:gd name="connsiteY59" fmla="*/ 9310 h 10200"/>
                <a:gd name="connsiteX60" fmla="*/ 3934 w 10000"/>
                <a:gd name="connsiteY60" fmla="*/ 8952 h 10200"/>
                <a:gd name="connsiteX61" fmla="*/ 4071 w 10000"/>
                <a:gd name="connsiteY61" fmla="*/ 8650 h 10200"/>
                <a:gd name="connsiteX62" fmla="*/ 4208 w 10000"/>
                <a:gd name="connsiteY62" fmla="*/ 8044 h 10200"/>
                <a:gd name="connsiteX63" fmla="*/ 4262 w 10000"/>
                <a:gd name="connsiteY63" fmla="*/ 7522 h 10200"/>
                <a:gd name="connsiteX64" fmla="*/ 4481 w 10000"/>
                <a:gd name="connsiteY64" fmla="*/ 7384 h 10200"/>
                <a:gd name="connsiteX65" fmla="*/ 4672 w 10000"/>
                <a:gd name="connsiteY65" fmla="*/ 7218 h 10200"/>
                <a:gd name="connsiteX66" fmla="*/ 4945 w 10000"/>
                <a:gd name="connsiteY66" fmla="*/ 6889 h 10200"/>
                <a:gd name="connsiteX67" fmla="*/ 5874 w 10000"/>
                <a:gd name="connsiteY67" fmla="*/ 6145 h 10200"/>
                <a:gd name="connsiteX68" fmla="*/ 6339 w 10000"/>
                <a:gd name="connsiteY68" fmla="*/ 5952 h 10200"/>
                <a:gd name="connsiteX69" fmla="*/ 6448 w 10000"/>
                <a:gd name="connsiteY69" fmla="*/ 5704 h 10200"/>
                <a:gd name="connsiteX70" fmla="*/ 6475 w 10000"/>
                <a:gd name="connsiteY70" fmla="*/ 5402 h 10200"/>
                <a:gd name="connsiteX71" fmla="*/ 6831 w 10000"/>
                <a:gd name="connsiteY71" fmla="*/ 5291 h 10200"/>
                <a:gd name="connsiteX72" fmla="*/ 7077 w 10000"/>
                <a:gd name="connsiteY72" fmla="*/ 5347 h 10200"/>
                <a:gd name="connsiteX73" fmla="*/ 7240 w 10000"/>
                <a:gd name="connsiteY73" fmla="*/ 5291 h 10200"/>
                <a:gd name="connsiteX74" fmla="*/ 7240 w 10000"/>
                <a:gd name="connsiteY74" fmla="*/ 5017 h 10200"/>
                <a:gd name="connsiteX75" fmla="*/ 7104 w 10000"/>
                <a:gd name="connsiteY75" fmla="*/ 4659 h 10200"/>
                <a:gd name="connsiteX76" fmla="*/ 7104 w 10000"/>
                <a:gd name="connsiteY76" fmla="*/ 4081 h 10200"/>
                <a:gd name="connsiteX77" fmla="*/ 6858 w 10000"/>
                <a:gd name="connsiteY77" fmla="*/ 3613 h 10200"/>
                <a:gd name="connsiteX78" fmla="*/ 7104 w 10000"/>
                <a:gd name="connsiteY78" fmla="*/ 3420 h 10200"/>
                <a:gd name="connsiteX79" fmla="*/ 7295 w 10000"/>
                <a:gd name="connsiteY79" fmla="*/ 3586 h 10200"/>
                <a:gd name="connsiteX80" fmla="*/ 7459 w 10000"/>
                <a:gd name="connsiteY80" fmla="*/ 3916 h 10200"/>
                <a:gd name="connsiteX81" fmla="*/ 8279 w 10000"/>
                <a:gd name="connsiteY81" fmla="*/ 3998 h 10200"/>
                <a:gd name="connsiteX82" fmla="*/ 7923 w 10000"/>
                <a:gd name="connsiteY82" fmla="*/ 4438 h 10200"/>
                <a:gd name="connsiteX83" fmla="*/ 8279 w 10000"/>
                <a:gd name="connsiteY83" fmla="*/ 4742 h 10200"/>
                <a:gd name="connsiteX84" fmla="*/ 8415 w 10000"/>
                <a:gd name="connsiteY84" fmla="*/ 4907 h 10200"/>
                <a:gd name="connsiteX85" fmla="*/ 8415 w 10000"/>
                <a:gd name="connsiteY85" fmla="*/ 4907 h 10200"/>
                <a:gd name="connsiteX86" fmla="*/ 8634 w 10000"/>
                <a:gd name="connsiteY86" fmla="*/ 4714 h 10200"/>
                <a:gd name="connsiteX87" fmla="*/ 8743 w 10000"/>
                <a:gd name="connsiteY87" fmla="*/ 4467 h 10200"/>
                <a:gd name="connsiteX88" fmla="*/ 8989 w 10000"/>
                <a:gd name="connsiteY88" fmla="*/ 4301 h 10200"/>
                <a:gd name="connsiteX89" fmla="*/ 9563 w 10000"/>
                <a:gd name="connsiteY89" fmla="*/ 3228 h 10200"/>
                <a:gd name="connsiteX90" fmla="*/ 10000 w 10000"/>
                <a:gd name="connsiteY90" fmla="*/ 3090 h 10200"/>
                <a:gd name="connsiteX91" fmla="*/ 10000 w 10000"/>
                <a:gd name="connsiteY91" fmla="*/ 2649 h 10200"/>
                <a:gd name="connsiteX0" fmla="*/ 10000 w 10000"/>
                <a:gd name="connsiteY0" fmla="*/ 2649 h 10200"/>
                <a:gd name="connsiteX1" fmla="*/ 9590 w 10000"/>
                <a:gd name="connsiteY1" fmla="*/ 2760 h 10200"/>
                <a:gd name="connsiteX2" fmla="*/ 9180 w 10000"/>
                <a:gd name="connsiteY2" fmla="*/ 2787 h 10200"/>
                <a:gd name="connsiteX3" fmla="*/ 8689 w 10000"/>
                <a:gd name="connsiteY3" fmla="*/ 2760 h 10200"/>
                <a:gd name="connsiteX4" fmla="*/ 8579 w 10000"/>
                <a:gd name="connsiteY4" fmla="*/ 2540 h 10200"/>
                <a:gd name="connsiteX5" fmla="*/ 8142 w 10000"/>
                <a:gd name="connsiteY5" fmla="*/ 2705 h 10200"/>
                <a:gd name="connsiteX6" fmla="*/ 8005 w 10000"/>
                <a:gd name="connsiteY6" fmla="*/ 2787 h 10200"/>
                <a:gd name="connsiteX7" fmla="*/ 8142 w 10000"/>
                <a:gd name="connsiteY7" fmla="*/ 3090 h 10200"/>
                <a:gd name="connsiteX8" fmla="*/ 7978 w 10000"/>
                <a:gd name="connsiteY8" fmla="*/ 3337 h 10200"/>
                <a:gd name="connsiteX9" fmla="*/ 7459 w 10000"/>
                <a:gd name="connsiteY9" fmla="*/ 3393 h 10200"/>
                <a:gd name="connsiteX10" fmla="*/ 7131 w 10000"/>
                <a:gd name="connsiteY10" fmla="*/ 3200 h 10200"/>
                <a:gd name="connsiteX11" fmla="*/ 7213 w 10000"/>
                <a:gd name="connsiteY11" fmla="*/ 2787 h 10200"/>
                <a:gd name="connsiteX12" fmla="*/ 7158 w 10000"/>
                <a:gd name="connsiteY12" fmla="*/ 2787 h 10200"/>
                <a:gd name="connsiteX13" fmla="*/ 6967 w 10000"/>
                <a:gd name="connsiteY13" fmla="*/ 2870 h 10200"/>
                <a:gd name="connsiteX14" fmla="*/ 6776 w 10000"/>
                <a:gd name="connsiteY14" fmla="*/ 3393 h 10200"/>
                <a:gd name="connsiteX15" fmla="*/ 6175 w 10000"/>
                <a:gd name="connsiteY15" fmla="*/ 3337 h 10200"/>
                <a:gd name="connsiteX16" fmla="*/ 5710 w 10000"/>
                <a:gd name="connsiteY16" fmla="*/ 3200 h 10200"/>
                <a:gd name="connsiteX17" fmla="*/ 5437 w 10000"/>
                <a:gd name="connsiteY17" fmla="*/ 3035 h 10200"/>
                <a:gd name="connsiteX18" fmla="*/ 5191 w 10000"/>
                <a:gd name="connsiteY18" fmla="*/ 3035 h 10200"/>
                <a:gd name="connsiteX19" fmla="*/ 4836 w 10000"/>
                <a:gd name="connsiteY19" fmla="*/ 2925 h 10200"/>
                <a:gd name="connsiteX20" fmla="*/ 4235 w 10000"/>
                <a:gd name="connsiteY20" fmla="*/ 2512 h 10200"/>
                <a:gd name="connsiteX21" fmla="*/ 4372 w 10000"/>
                <a:gd name="connsiteY21" fmla="*/ 1961 h 10200"/>
                <a:gd name="connsiteX22" fmla="*/ 4180 w 10000"/>
                <a:gd name="connsiteY22" fmla="*/ 1879 h 10200"/>
                <a:gd name="connsiteX23" fmla="*/ 3788 w 10000"/>
                <a:gd name="connsiteY23" fmla="*/ 1206 h 10200"/>
                <a:gd name="connsiteX24" fmla="*/ 3944 w 10000"/>
                <a:gd name="connsiteY24" fmla="*/ 1105 h 10200"/>
                <a:gd name="connsiteX25" fmla="*/ 3809 w 10000"/>
                <a:gd name="connsiteY25" fmla="*/ 875 h 10200"/>
                <a:gd name="connsiteX26" fmla="*/ 3990 w 10000"/>
                <a:gd name="connsiteY26" fmla="*/ 479 h 10200"/>
                <a:gd name="connsiteX27" fmla="*/ 3473 w 10000"/>
                <a:gd name="connsiteY27" fmla="*/ 492 h 10200"/>
                <a:gd name="connsiteX28" fmla="*/ 3116 w 10000"/>
                <a:gd name="connsiteY28" fmla="*/ 0 h 10200"/>
                <a:gd name="connsiteX29" fmla="*/ 2174 w 10000"/>
                <a:gd name="connsiteY29" fmla="*/ 238 h 10200"/>
                <a:gd name="connsiteX30" fmla="*/ 2064 w 10000"/>
                <a:gd name="connsiteY30" fmla="*/ 778 h 10200"/>
                <a:gd name="connsiteX31" fmla="*/ 2638 w 10000"/>
                <a:gd name="connsiteY31" fmla="*/ 1108 h 10200"/>
                <a:gd name="connsiteX32" fmla="*/ 2404 w 10000"/>
                <a:gd name="connsiteY32" fmla="*/ 1548 h 10200"/>
                <a:gd name="connsiteX33" fmla="*/ 2104 w 10000"/>
                <a:gd name="connsiteY33" fmla="*/ 1907 h 10200"/>
                <a:gd name="connsiteX34" fmla="*/ 1421 w 10000"/>
                <a:gd name="connsiteY34" fmla="*/ 2677 h 10200"/>
                <a:gd name="connsiteX35" fmla="*/ 984 w 10000"/>
                <a:gd name="connsiteY35" fmla="*/ 2953 h 10200"/>
                <a:gd name="connsiteX36" fmla="*/ 847 w 10000"/>
                <a:gd name="connsiteY36" fmla="*/ 3310 h 10200"/>
                <a:gd name="connsiteX37" fmla="*/ 847 w 10000"/>
                <a:gd name="connsiteY37" fmla="*/ 4218 h 10200"/>
                <a:gd name="connsiteX38" fmla="*/ 164 w 10000"/>
                <a:gd name="connsiteY38" fmla="*/ 4329 h 10200"/>
                <a:gd name="connsiteX39" fmla="*/ 0 w 10000"/>
                <a:gd name="connsiteY39" fmla="*/ 4467 h 10200"/>
                <a:gd name="connsiteX40" fmla="*/ 27 w 10000"/>
                <a:gd name="connsiteY40" fmla="*/ 4467 h 10200"/>
                <a:gd name="connsiteX41" fmla="*/ 82 w 10000"/>
                <a:gd name="connsiteY41" fmla="*/ 4687 h 10200"/>
                <a:gd name="connsiteX42" fmla="*/ 628 w 10000"/>
                <a:gd name="connsiteY42" fmla="*/ 4907 h 10200"/>
                <a:gd name="connsiteX43" fmla="*/ 464 w 10000"/>
                <a:gd name="connsiteY43" fmla="*/ 5044 h 10200"/>
                <a:gd name="connsiteX44" fmla="*/ 164 w 10000"/>
                <a:gd name="connsiteY44" fmla="*/ 4989 h 10200"/>
                <a:gd name="connsiteX45" fmla="*/ 792 w 10000"/>
                <a:gd name="connsiteY45" fmla="*/ 5732 h 10200"/>
                <a:gd name="connsiteX46" fmla="*/ 1202 w 10000"/>
                <a:gd name="connsiteY46" fmla="*/ 5595 h 10200"/>
                <a:gd name="connsiteX47" fmla="*/ 1339 w 10000"/>
                <a:gd name="connsiteY47" fmla="*/ 5127 h 10200"/>
                <a:gd name="connsiteX48" fmla="*/ 1448 w 10000"/>
                <a:gd name="connsiteY48" fmla="*/ 5484 h 10200"/>
                <a:gd name="connsiteX49" fmla="*/ 1475 w 10000"/>
                <a:gd name="connsiteY49" fmla="*/ 6090 h 10200"/>
                <a:gd name="connsiteX50" fmla="*/ 1639 w 10000"/>
                <a:gd name="connsiteY50" fmla="*/ 6751 h 10200"/>
                <a:gd name="connsiteX51" fmla="*/ 1995 w 10000"/>
                <a:gd name="connsiteY51" fmla="*/ 7851 h 10200"/>
                <a:gd name="connsiteX52" fmla="*/ 2186 w 10000"/>
                <a:gd name="connsiteY52" fmla="*/ 8319 h 10200"/>
                <a:gd name="connsiteX53" fmla="*/ 2432 w 10000"/>
                <a:gd name="connsiteY53" fmla="*/ 8952 h 10200"/>
                <a:gd name="connsiteX54" fmla="*/ 2896 w 10000"/>
                <a:gd name="connsiteY54" fmla="*/ 9916 h 10200"/>
                <a:gd name="connsiteX55" fmla="*/ 3169 w 10000"/>
                <a:gd name="connsiteY55" fmla="*/ 10191 h 10200"/>
                <a:gd name="connsiteX56" fmla="*/ 3415 w 10000"/>
                <a:gd name="connsiteY56" fmla="*/ 9944 h 10200"/>
                <a:gd name="connsiteX57" fmla="*/ 3607 w 10000"/>
                <a:gd name="connsiteY57" fmla="*/ 9860 h 10200"/>
                <a:gd name="connsiteX58" fmla="*/ 3798 w 10000"/>
                <a:gd name="connsiteY58" fmla="*/ 9613 h 10200"/>
                <a:gd name="connsiteX59" fmla="*/ 4016 w 10000"/>
                <a:gd name="connsiteY59" fmla="*/ 9310 h 10200"/>
                <a:gd name="connsiteX60" fmla="*/ 3934 w 10000"/>
                <a:gd name="connsiteY60" fmla="*/ 8952 h 10200"/>
                <a:gd name="connsiteX61" fmla="*/ 4071 w 10000"/>
                <a:gd name="connsiteY61" fmla="*/ 8650 h 10200"/>
                <a:gd name="connsiteX62" fmla="*/ 4208 w 10000"/>
                <a:gd name="connsiteY62" fmla="*/ 8044 h 10200"/>
                <a:gd name="connsiteX63" fmla="*/ 4262 w 10000"/>
                <a:gd name="connsiteY63" fmla="*/ 7522 h 10200"/>
                <a:gd name="connsiteX64" fmla="*/ 4481 w 10000"/>
                <a:gd name="connsiteY64" fmla="*/ 7384 h 10200"/>
                <a:gd name="connsiteX65" fmla="*/ 4672 w 10000"/>
                <a:gd name="connsiteY65" fmla="*/ 7218 h 10200"/>
                <a:gd name="connsiteX66" fmla="*/ 4945 w 10000"/>
                <a:gd name="connsiteY66" fmla="*/ 6889 h 10200"/>
                <a:gd name="connsiteX67" fmla="*/ 5874 w 10000"/>
                <a:gd name="connsiteY67" fmla="*/ 6145 h 10200"/>
                <a:gd name="connsiteX68" fmla="*/ 6339 w 10000"/>
                <a:gd name="connsiteY68" fmla="*/ 5952 h 10200"/>
                <a:gd name="connsiteX69" fmla="*/ 6448 w 10000"/>
                <a:gd name="connsiteY69" fmla="*/ 5704 h 10200"/>
                <a:gd name="connsiteX70" fmla="*/ 6475 w 10000"/>
                <a:gd name="connsiteY70" fmla="*/ 5402 h 10200"/>
                <a:gd name="connsiteX71" fmla="*/ 6831 w 10000"/>
                <a:gd name="connsiteY71" fmla="*/ 5291 h 10200"/>
                <a:gd name="connsiteX72" fmla="*/ 7077 w 10000"/>
                <a:gd name="connsiteY72" fmla="*/ 5347 h 10200"/>
                <a:gd name="connsiteX73" fmla="*/ 7240 w 10000"/>
                <a:gd name="connsiteY73" fmla="*/ 5291 h 10200"/>
                <a:gd name="connsiteX74" fmla="*/ 7240 w 10000"/>
                <a:gd name="connsiteY74" fmla="*/ 5017 h 10200"/>
                <a:gd name="connsiteX75" fmla="*/ 7104 w 10000"/>
                <a:gd name="connsiteY75" fmla="*/ 4659 h 10200"/>
                <a:gd name="connsiteX76" fmla="*/ 7104 w 10000"/>
                <a:gd name="connsiteY76" fmla="*/ 4081 h 10200"/>
                <a:gd name="connsiteX77" fmla="*/ 6858 w 10000"/>
                <a:gd name="connsiteY77" fmla="*/ 3613 h 10200"/>
                <a:gd name="connsiteX78" fmla="*/ 7104 w 10000"/>
                <a:gd name="connsiteY78" fmla="*/ 3420 h 10200"/>
                <a:gd name="connsiteX79" fmla="*/ 7295 w 10000"/>
                <a:gd name="connsiteY79" fmla="*/ 3586 h 10200"/>
                <a:gd name="connsiteX80" fmla="*/ 7459 w 10000"/>
                <a:gd name="connsiteY80" fmla="*/ 3916 h 10200"/>
                <a:gd name="connsiteX81" fmla="*/ 8279 w 10000"/>
                <a:gd name="connsiteY81" fmla="*/ 3998 h 10200"/>
                <a:gd name="connsiteX82" fmla="*/ 7923 w 10000"/>
                <a:gd name="connsiteY82" fmla="*/ 4438 h 10200"/>
                <a:gd name="connsiteX83" fmla="*/ 8279 w 10000"/>
                <a:gd name="connsiteY83" fmla="*/ 4742 h 10200"/>
                <a:gd name="connsiteX84" fmla="*/ 8415 w 10000"/>
                <a:gd name="connsiteY84" fmla="*/ 4907 h 10200"/>
                <a:gd name="connsiteX85" fmla="*/ 8415 w 10000"/>
                <a:gd name="connsiteY85" fmla="*/ 4907 h 10200"/>
                <a:gd name="connsiteX86" fmla="*/ 8634 w 10000"/>
                <a:gd name="connsiteY86" fmla="*/ 4714 h 10200"/>
                <a:gd name="connsiteX87" fmla="*/ 8743 w 10000"/>
                <a:gd name="connsiteY87" fmla="*/ 4467 h 10200"/>
                <a:gd name="connsiteX88" fmla="*/ 8989 w 10000"/>
                <a:gd name="connsiteY88" fmla="*/ 4301 h 10200"/>
                <a:gd name="connsiteX89" fmla="*/ 9563 w 10000"/>
                <a:gd name="connsiteY89" fmla="*/ 3228 h 10200"/>
                <a:gd name="connsiteX90" fmla="*/ 10000 w 10000"/>
                <a:gd name="connsiteY90" fmla="*/ 3090 h 10200"/>
                <a:gd name="connsiteX91" fmla="*/ 10000 w 10000"/>
                <a:gd name="connsiteY91" fmla="*/ 2649 h 10200"/>
                <a:gd name="connsiteX0" fmla="*/ 10000 w 10000"/>
                <a:gd name="connsiteY0" fmla="*/ 2649 h 10200"/>
                <a:gd name="connsiteX1" fmla="*/ 9590 w 10000"/>
                <a:gd name="connsiteY1" fmla="*/ 2760 h 10200"/>
                <a:gd name="connsiteX2" fmla="*/ 9180 w 10000"/>
                <a:gd name="connsiteY2" fmla="*/ 2787 h 10200"/>
                <a:gd name="connsiteX3" fmla="*/ 8689 w 10000"/>
                <a:gd name="connsiteY3" fmla="*/ 2760 h 10200"/>
                <a:gd name="connsiteX4" fmla="*/ 8579 w 10000"/>
                <a:gd name="connsiteY4" fmla="*/ 2540 h 10200"/>
                <a:gd name="connsiteX5" fmla="*/ 8142 w 10000"/>
                <a:gd name="connsiteY5" fmla="*/ 2705 h 10200"/>
                <a:gd name="connsiteX6" fmla="*/ 8005 w 10000"/>
                <a:gd name="connsiteY6" fmla="*/ 2787 h 10200"/>
                <a:gd name="connsiteX7" fmla="*/ 8142 w 10000"/>
                <a:gd name="connsiteY7" fmla="*/ 3090 h 10200"/>
                <a:gd name="connsiteX8" fmla="*/ 7978 w 10000"/>
                <a:gd name="connsiteY8" fmla="*/ 3337 h 10200"/>
                <a:gd name="connsiteX9" fmla="*/ 7459 w 10000"/>
                <a:gd name="connsiteY9" fmla="*/ 3393 h 10200"/>
                <a:gd name="connsiteX10" fmla="*/ 7131 w 10000"/>
                <a:gd name="connsiteY10" fmla="*/ 3200 h 10200"/>
                <a:gd name="connsiteX11" fmla="*/ 7213 w 10000"/>
                <a:gd name="connsiteY11" fmla="*/ 2787 h 10200"/>
                <a:gd name="connsiteX12" fmla="*/ 7158 w 10000"/>
                <a:gd name="connsiteY12" fmla="*/ 2787 h 10200"/>
                <a:gd name="connsiteX13" fmla="*/ 6967 w 10000"/>
                <a:gd name="connsiteY13" fmla="*/ 2870 h 10200"/>
                <a:gd name="connsiteX14" fmla="*/ 6776 w 10000"/>
                <a:gd name="connsiteY14" fmla="*/ 3393 h 10200"/>
                <a:gd name="connsiteX15" fmla="*/ 6175 w 10000"/>
                <a:gd name="connsiteY15" fmla="*/ 3337 h 10200"/>
                <a:gd name="connsiteX16" fmla="*/ 5710 w 10000"/>
                <a:gd name="connsiteY16" fmla="*/ 3200 h 10200"/>
                <a:gd name="connsiteX17" fmla="*/ 5437 w 10000"/>
                <a:gd name="connsiteY17" fmla="*/ 3035 h 10200"/>
                <a:gd name="connsiteX18" fmla="*/ 5191 w 10000"/>
                <a:gd name="connsiteY18" fmla="*/ 3035 h 10200"/>
                <a:gd name="connsiteX19" fmla="*/ 4836 w 10000"/>
                <a:gd name="connsiteY19" fmla="*/ 2925 h 10200"/>
                <a:gd name="connsiteX20" fmla="*/ 4235 w 10000"/>
                <a:gd name="connsiteY20" fmla="*/ 2512 h 10200"/>
                <a:gd name="connsiteX21" fmla="*/ 4372 w 10000"/>
                <a:gd name="connsiteY21" fmla="*/ 1961 h 10200"/>
                <a:gd name="connsiteX22" fmla="*/ 4180 w 10000"/>
                <a:gd name="connsiteY22" fmla="*/ 1879 h 10200"/>
                <a:gd name="connsiteX23" fmla="*/ 3788 w 10000"/>
                <a:gd name="connsiteY23" fmla="*/ 1206 h 10200"/>
                <a:gd name="connsiteX24" fmla="*/ 3944 w 10000"/>
                <a:gd name="connsiteY24" fmla="*/ 1105 h 10200"/>
                <a:gd name="connsiteX25" fmla="*/ 3809 w 10000"/>
                <a:gd name="connsiteY25" fmla="*/ 875 h 10200"/>
                <a:gd name="connsiteX26" fmla="*/ 3990 w 10000"/>
                <a:gd name="connsiteY26" fmla="*/ 479 h 10200"/>
                <a:gd name="connsiteX27" fmla="*/ 3473 w 10000"/>
                <a:gd name="connsiteY27" fmla="*/ 492 h 10200"/>
                <a:gd name="connsiteX28" fmla="*/ 3116 w 10000"/>
                <a:gd name="connsiteY28" fmla="*/ 0 h 10200"/>
                <a:gd name="connsiteX29" fmla="*/ 2174 w 10000"/>
                <a:gd name="connsiteY29" fmla="*/ 238 h 10200"/>
                <a:gd name="connsiteX30" fmla="*/ 2064 w 10000"/>
                <a:gd name="connsiteY30" fmla="*/ 778 h 10200"/>
                <a:gd name="connsiteX31" fmla="*/ 2638 w 10000"/>
                <a:gd name="connsiteY31" fmla="*/ 1108 h 10200"/>
                <a:gd name="connsiteX32" fmla="*/ 2404 w 10000"/>
                <a:gd name="connsiteY32" fmla="*/ 1548 h 10200"/>
                <a:gd name="connsiteX33" fmla="*/ 2104 w 10000"/>
                <a:gd name="connsiteY33" fmla="*/ 1907 h 10200"/>
                <a:gd name="connsiteX34" fmla="*/ 1421 w 10000"/>
                <a:gd name="connsiteY34" fmla="*/ 2677 h 10200"/>
                <a:gd name="connsiteX35" fmla="*/ 984 w 10000"/>
                <a:gd name="connsiteY35" fmla="*/ 2953 h 10200"/>
                <a:gd name="connsiteX36" fmla="*/ 847 w 10000"/>
                <a:gd name="connsiteY36" fmla="*/ 3310 h 10200"/>
                <a:gd name="connsiteX37" fmla="*/ 847 w 10000"/>
                <a:gd name="connsiteY37" fmla="*/ 4218 h 10200"/>
                <a:gd name="connsiteX38" fmla="*/ 164 w 10000"/>
                <a:gd name="connsiteY38" fmla="*/ 4329 h 10200"/>
                <a:gd name="connsiteX39" fmla="*/ 0 w 10000"/>
                <a:gd name="connsiteY39" fmla="*/ 4467 h 10200"/>
                <a:gd name="connsiteX40" fmla="*/ 27 w 10000"/>
                <a:gd name="connsiteY40" fmla="*/ 4467 h 10200"/>
                <a:gd name="connsiteX41" fmla="*/ 82 w 10000"/>
                <a:gd name="connsiteY41" fmla="*/ 4687 h 10200"/>
                <a:gd name="connsiteX42" fmla="*/ 628 w 10000"/>
                <a:gd name="connsiteY42" fmla="*/ 4907 h 10200"/>
                <a:gd name="connsiteX43" fmla="*/ 464 w 10000"/>
                <a:gd name="connsiteY43" fmla="*/ 5044 h 10200"/>
                <a:gd name="connsiteX44" fmla="*/ 164 w 10000"/>
                <a:gd name="connsiteY44" fmla="*/ 4989 h 10200"/>
                <a:gd name="connsiteX45" fmla="*/ 792 w 10000"/>
                <a:gd name="connsiteY45" fmla="*/ 5732 h 10200"/>
                <a:gd name="connsiteX46" fmla="*/ 1202 w 10000"/>
                <a:gd name="connsiteY46" fmla="*/ 5595 h 10200"/>
                <a:gd name="connsiteX47" fmla="*/ 1339 w 10000"/>
                <a:gd name="connsiteY47" fmla="*/ 5127 h 10200"/>
                <a:gd name="connsiteX48" fmla="*/ 1448 w 10000"/>
                <a:gd name="connsiteY48" fmla="*/ 5484 h 10200"/>
                <a:gd name="connsiteX49" fmla="*/ 1475 w 10000"/>
                <a:gd name="connsiteY49" fmla="*/ 6090 h 10200"/>
                <a:gd name="connsiteX50" fmla="*/ 1639 w 10000"/>
                <a:gd name="connsiteY50" fmla="*/ 6751 h 10200"/>
                <a:gd name="connsiteX51" fmla="*/ 1995 w 10000"/>
                <a:gd name="connsiteY51" fmla="*/ 7851 h 10200"/>
                <a:gd name="connsiteX52" fmla="*/ 2186 w 10000"/>
                <a:gd name="connsiteY52" fmla="*/ 8319 h 10200"/>
                <a:gd name="connsiteX53" fmla="*/ 2432 w 10000"/>
                <a:gd name="connsiteY53" fmla="*/ 8952 h 10200"/>
                <a:gd name="connsiteX54" fmla="*/ 2896 w 10000"/>
                <a:gd name="connsiteY54" fmla="*/ 9916 h 10200"/>
                <a:gd name="connsiteX55" fmla="*/ 3169 w 10000"/>
                <a:gd name="connsiteY55" fmla="*/ 10191 h 10200"/>
                <a:gd name="connsiteX56" fmla="*/ 3415 w 10000"/>
                <a:gd name="connsiteY56" fmla="*/ 9944 h 10200"/>
                <a:gd name="connsiteX57" fmla="*/ 3607 w 10000"/>
                <a:gd name="connsiteY57" fmla="*/ 9860 h 10200"/>
                <a:gd name="connsiteX58" fmla="*/ 3798 w 10000"/>
                <a:gd name="connsiteY58" fmla="*/ 9613 h 10200"/>
                <a:gd name="connsiteX59" fmla="*/ 4016 w 10000"/>
                <a:gd name="connsiteY59" fmla="*/ 9310 h 10200"/>
                <a:gd name="connsiteX60" fmla="*/ 3934 w 10000"/>
                <a:gd name="connsiteY60" fmla="*/ 8952 h 10200"/>
                <a:gd name="connsiteX61" fmla="*/ 4071 w 10000"/>
                <a:gd name="connsiteY61" fmla="*/ 8650 h 10200"/>
                <a:gd name="connsiteX62" fmla="*/ 4208 w 10000"/>
                <a:gd name="connsiteY62" fmla="*/ 8044 h 10200"/>
                <a:gd name="connsiteX63" fmla="*/ 4262 w 10000"/>
                <a:gd name="connsiteY63" fmla="*/ 7522 h 10200"/>
                <a:gd name="connsiteX64" fmla="*/ 4481 w 10000"/>
                <a:gd name="connsiteY64" fmla="*/ 7384 h 10200"/>
                <a:gd name="connsiteX65" fmla="*/ 4672 w 10000"/>
                <a:gd name="connsiteY65" fmla="*/ 7218 h 10200"/>
                <a:gd name="connsiteX66" fmla="*/ 4945 w 10000"/>
                <a:gd name="connsiteY66" fmla="*/ 6889 h 10200"/>
                <a:gd name="connsiteX67" fmla="*/ 5874 w 10000"/>
                <a:gd name="connsiteY67" fmla="*/ 6145 h 10200"/>
                <a:gd name="connsiteX68" fmla="*/ 6339 w 10000"/>
                <a:gd name="connsiteY68" fmla="*/ 5952 h 10200"/>
                <a:gd name="connsiteX69" fmla="*/ 6448 w 10000"/>
                <a:gd name="connsiteY69" fmla="*/ 5704 h 10200"/>
                <a:gd name="connsiteX70" fmla="*/ 6475 w 10000"/>
                <a:gd name="connsiteY70" fmla="*/ 5402 h 10200"/>
                <a:gd name="connsiteX71" fmla="*/ 6831 w 10000"/>
                <a:gd name="connsiteY71" fmla="*/ 5291 h 10200"/>
                <a:gd name="connsiteX72" fmla="*/ 7077 w 10000"/>
                <a:gd name="connsiteY72" fmla="*/ 5347 h 10200"/>
                <a:gd name="connsiteX73" fmla="*/ 7240 w 10000"/>
                <a:gd name="connsiteY73" fmla="*/ 5291 h 10200"/>
                <a:gd name="connsiteX74" fmla="*/ 7240 w 10000"/>
                <a:gd name="connsiteY74" fmla="*/ 5017 h 10200"/>
                <a:gd name="connsiteX75" fmla="*/ 7104 w 10000"/>
                <a:gd name="connsiteY75" fmla="*/ 4659 h 10200"/>
                <a:gd name="connsiteX76" fmla="*/ 7104 w 10000"/>
                <a:gd name="connsiteY76" fmla="*/ 4081 h 10200"/>
                <a:gd name="connsiteX77" fmla="*/ 6858 w 10000"/>
                <a:gd name="connsiteY77" fmla="*/ 3613 h 10200"/>
                <a:gd name="connsiteX78" fmla="*/ 7104 w 10000"/>
                <a:gd name="connsiteY78" fmla="*/ 3420 h 10200"/>
                <a:gd name="connsiteX79" fmla="*/ 7295 w 10000"/>
                <a:gd name="connsiteY79" fmla="*/ 3586 h 10200"/>
                <a:gd name="connsiteX80" fmla="*/ 7459 w 10000"/>
                <a:gd name="connsiteY80" fmla="*/ 3916 h 10200"/>
                <a:gd name="connsiteX81" fmla="*/ 8279 w 10000"/>
                <a:gd name="connsiteY81" fmla="*/ 3998 h 10200"/>
                <a:gd name="connsiteX82" fmla="*/ 7923 w 10000"/>
                <a:gd name="connsiteY82" fmla="*/ 4438 h 10200"/>
                <a:gd name="connsiteX83" fmla="*/ 8279 w 10000"/>
                <a:gd name="connsiteY83" fmla="*/ 4742 h 10200"/>
                <a:gd name="connsiteX84" fmla="*/ 8415 w 10000"/>
                <a:gd name="connsiteY84" fmla="*/ 4907 h 10200"/>
                <a:gd name="connsiteX85" fmla="*/ 8415 w 10000"/>
                <a:gd name="connsiteY85" fmla="*/ 4907 h 10200"/>
                <a:gd name="connsiteX86" fmla="*/ 8634 w 10000"/>
                <a:gd name="connsiteY86" fmla="*/ 4714 h 10200"/>
                <a:gd name="connsiteX87" fmla="*/ 8743 w 10000"/>
                <a:gd name="connsiteY87" fmla="*/ 4467 h 10200"/>
                <a:gd name="connsiteX88" fmla="*/ 8989 w 10000"/>
                <a:gd name="connsiteY88" fmla="*/ 4301 h 10200"/>
                <a:gd name="connsiteX89" fmla="*/ 9563 w 10000"/>
                <a:gd name="connsiteY89" fmla="*/ 3228 h 10200"/>
                <a:gd name="connsiteX90" fmla="*/ 10000 w 10000"/>
                <a:gd name="connsiteY90" fmla="*/ 3090 h 10200"/>
                <a:gd name="connsiteX91" fmla="*/ 10000 w 10000"/>
                <a:gd name="connsiteY91" fmla="*/ 2649 h 10200"/>
                <a:gd name="connsiteX0" fmla="*/ 10000 w 10000"/>
                <a:gd name="connsiteY0" fmla="*/ 2649 h 10200"/>
                <a:gd name="connsiteX1" fmla="*/ 9590 w 10000"/>
                <a:gd name="connsiteY1" fmla="*/ 2760 h 10200"/>
                <a:gd name="connsiteX2" fmla="*/ 9180 w 10000"/>
                <a:gd name="connsiteY2" fmla="*/ 2787 h 10200"/>
                <a:gd name="connsiteX3" fmla="*/ 8689 w 10000"/>
                <a:gd name="connsiteY3" fmla="*/ 2760 h 10200"/>
                <a:gd name="connsiteX4" fmla="*/ 8579 w 10000"/>
                <a:gd name="connsiteY4" fmla="*/ 2540 h 10200"/>
                <a:gd name="connsiteX5" fmla="*/ 8142 w 10000"/>
                <a:gd name="connsiteY5" fmla="*/ 2705 h 10200"/>
                <a:gd name="connsiteX6" fmla="*/ 8005 w 10000"/>
                <a:gd name="connsiteY6" fmla="*/ 2787 h 10200"/>
                <a:gd name="connsiteX7" fmla="*/ 8142 w 10000"/>
                <a:gd name="connsiteY7" fmla="*/ 3090 h 10200"/>
                <a:gd name="connsiteX8" fmla="*/ 7978 w 10000"/>
                <a:gd name="connsiteY8" fmla="*/ 3337 h 10200"/>
                <a:gd name="connsiteX9" fmla="*/ 7459 w 10000"/>
                <a:gd name="connsiteY9" fmla="*/ 3393 h 10200"/>
                <a:gd name="connsiteX10" fmla="*/ 7131 w 10000"/>
                <a:gd name="connsiteY10" fmla="*/ 3200 h 10200"/>
                <a:gd name="connsiteX11" fmla="*/ 7213 w 10000"/>
                <a:gd name="connsiteY11" fmla="*/ 2787 h 10200"/>
                <a:gd name="connsiteX12" fmla="*/ 7158 w 10000"/>
                <a:gd name="connsiteY12" fmla="*/ 2787 h 10200"/>
                <a:gd name="connsiteX13" fmla="*/ 6967 w 10000"/>
                <a:gd name="connsiteY13" fmla="*/ 2870 h 10200"/>
                <a:gd name="connsiteX14" fmla="*/ 6776 w 10000"/>
                <a:gd name="connsiteY14" fmla="*/ 3393 h 10200"/>
                <a:gd name="connsiteX15" fmla="*/ 6175 w 10000"/>
                <a:gd name="connsiteY15" fmla="*/ 3337 h 10200"/>
                <a:gd name="connsiteX16" fmla="*/ 5710 w 10000"/>
                <a:gd name="connsiteY16" fmla="*/ 3200 h 10200"/>
                <a:gd name="connsiteX17" fmla="*/ 5437 w 10000"/>
                <a:gd name="connsiteY17" fmla="*/ 3035 h 10200"/>
                <a:gd name="connsiteX18" fmla="*/ 5191 w 10000"/>
                <a:gd name="connsiteY18" fmla="*/ 3035 h 10200"/>
                <a:gd name="connsiteX19" fmla="*/ 4836 w 10000"/>
                <a:gd name="connsiteY19" fmla="*/ 2925 h 10200"/>
                <a:gd name="connsiteX20" fmla="*/ 4235 w 10000"/>
                <a:gd name="connsiteY20" fmla="*/ 2512 h 10200"/>
                <a:gd name="connsiteX21" fmla="*/ 4372 w 10000"/>
                <a:gd name="connsiteY21" fmla="*/ 1961 h 10200"/>
                <a:gd name="connsiteX22" fmla="*/ 4180 w 10000"/>
                <a:gd name="connsiteY22" fmla="*/ 1879 h 10200"/>
                <a:gd name="connsiteX23" fmla="*/ 3788 w 10000"/>
                <a:gd name="connsiteY23" fmla="*/ 1206 h 10200"/>
                <a:gd name="connsiteX24" fmla="*/ 3944 w 10000"/>
                <a:gd name="connsiteY24" fmla="*/ 1105 h 10200"/>
                <a:gd name="connsiteX25" fmla="*/ 3809 w 10000"/>
                <a:gd name="connsiteY25" fmla="*/ 875 h 10200"/>
                <a:gd name="connsiteX26" fmla="*/ 3990 w 10000"/>
                <a:gd name="connsiteY26" fmla="*/ 479 h 10200"/>
                <a:gd name="connsiteX27" fmla="*/ 3473 w 10000"/>
                <a:gd name="connsiteY27" fmla="*/ 492 h 10200"/>
                <a:gd name="connsiteX28" fmla="*/ 3116 w 10000"/>
                <a:gd name="connsiteY28" fmla="*/ 0 h 10200"/>
                <a:gd name="connsiteX29" fmla="*/ 2174 w 10000"/>
                <a:gd name="connsiteY29" fmla="*/ 238 h 10200"/>
                <a:gd name="connsiteX30" fmla="*/ 2064 w 10000"/>
                <a:gd name="connsiteY30" fmla="*/ 778 h 10200"/>
                <a:gd name="connsiteX31" fmla="*/ 2638 w 10000"/>
                <a:gd name="connsiteY31" fmla="*/ 1108 h 10200"/>
                <a:gd name="connsiteX32" fmla="*/ 2404 w 10000"/>
                <a:gd name="connsiteY32" fmla="*/ 1548 h 10200"/>
                <a:gd name="connsiteX33" fmla="*/ 2104 w 10000"/>
                <a:gd name="connsiteY33" fmla="*/ 1907 h 10200"/>
                <a:gd name="connsiteX34" fmla="*/ 1421 w 10000"/>
                <a:gd name="connsiteY34" fmla="*/ 2677 h 10200"/>
                <a:gd name="connsiteX35" fmla="*/ 984 w 10000"/>
                <a:gd name="connsiteY35" fmla="*/ 2953 h 10200"/>
                <a:gd name="connsiteX36" fmla="*/ 847 w 10000"/>
                <a:gd name="connsiteY36" fmla="*/ 3310 h 10200"/>
                <a:gd name="connsiteX37" fmla="*/ 847 w 10000"/>
                <a:gd name="connsiteY37" fmla="*/ 4218 h 10200"/>
                <a:gd name="connsiteX38" fmla="*/ 164 w 10000"/>
                <a:gd name="connsiteY38" fmla="*/ 4329 h 10200"/>
                <a:gd name="connsiteX39" fmla="*/ 0 w 10000"/>
                <a:gd name="connsiteY39" fmla="*/ 4467 h 10200"/>
                <a:gd name="connsiteX40" fmla="*/ 27 w 10000"/>
                <a:gd name="connsiteY40" fmla="*/ 4467 h 10200"/>
                <a:gd name="connsiteX41" fmla="*/ 82 w 10000"/>
                <a:gd name="connsiteY41" fmla="*/ 4687 h 10200"/>
                <a:gd name="connsiteX42" fmla="*/ 628 w 10000"/>
                <a:gd name="connsiteY42" fmla="*/ 4907 h 10200"/>
                <a:gd name="connsiteX43" fmla="*/ 464 w 10000"/>
                <a:gd name="connsiteY43" fmla="*/ 5044 h 10200"/>
                <a:gd name="connsiteX44" fmla="*/ 164 w 10000"/>
                <a:gd name="connsiteY44" fmla="*/ 4989 h 10200"/>
                <a:gd name="connsiteX45" fmla="*/ 792 w 10000"/>
                <a:gd name="connsiteY45" fmla="*/ 5732 h 10200"/>
                <a:gd name="connsiteX46" fmla="*/ 1202 w 10000"/>
                <a:gd name="connsiteY46" fmla="*/ 5595 h 10200"/>
                <a:gd name="connsiteX47" fmla="*/ 1339 w 10000"/>
                <a:gd name="connsiteY47" fmla="*/ 5127 h 10200"/>
                <a:gd name="connsiteX48" fmla="*/ 1448 w 10000"/>
                <a:gd name="connsiteY48" fmla="*/ 5484 h 10200"/>
                <a:gd name="connsiteX49" fmla="*/ 1475 w 10000"/>
                <a:gd name="connsiteY49" fmla="*/ 6090 h 10200"/>
                <a:gd name="connsiteX50" fmla="*/ 1639 w 10000"/>
                <a:gd name="connsiteY50" fmla="*/ 6751 h 10200"/>
                <a:gd name="connsiteX51" fmla="*/ 1995 w 10000"/>
                <a:gd name="connsiteY51" fmla="*/ 7851 h 10200"/>
                <a:gd name="connsiteX52" fmla="*/ 2186 w 10000"/>
                <a:gd name="connsiteY52" fmla="*/ 8319 h 10200"/>
                <a:gd name="connsiteX53" fmla="*/ 2432 w 10000"/>
                <a:gd name="connsiteY53" fmla="*/ 8952 h 10200"/>
                <a:gd name="connsiteX54" fmla="*/ 2896 w 10000"/>
                <a:gd name="connsiteY54" fmla="*/ 9916 h 10200"/>
                <a:gd name="connsiteX55" fmla="*/ 3169 w 10000"/>
                <a:gd name="connsiteY55" fmla="*/ 10191 h 10200"/>
                <a:gd name="connsiteX56" fmla="*/ 3415 w 10000"/>
                <a:gd name="connsiteY56" fmla="*/ 9944 h 10200"/>
                <a:gd name="connsiteX57" fmla="*/ 3607 w 10000"/>
                <a:gd name="connsiteY57" fmla="*/ 9860 h 10200"/>
                <a:gd name="connsiteX58" fmla="*/ 3798 w 10000"/>
                <a:gd name="connsiteY58" fmla="*/ 9613 h 10200"/>
                <a:gd name="connsiteX59" fmla="*/ 4016 w 10000"/>
                <a:gd name="connsiteY59" fmla="*/ 9310 h 10200"/>
                <a:gd name="connsiteX60" fmla="*/ 3934 w 10000"/>
                <a:gd name="connsiteY60" fmla="*/ 8952 h 10200"/>
                <a:gd name="connsiteX61" fmla="*/ 4071 w 10000"/>
                <a:gd name="connsiteY61" fmla="*/ 8650 h 10200"/>
                <a:gd name="connsiteX62" fmla="*/ 4208 w 10000"/>
                <a:gd name="connsiteY62" fmla="*/ 8044 h 10200"/>
                <a:gd name="connsiteX63" fmla="*/ 4262 w 10000"/>
                <a:gd name="connsiteY63" fmla="*/ 7522 h 10200"/>
                <a:gd name="connsiteX64" fmla="*/ 4481 w 10000"/>
                <a:gd name="connsiteY64" fmla="*/ 7384 h 10200"/>
                <a:gd name="connsiteX65" fmla="*/ 4672 w 10000"/>
                <a:gd name="connsiteY65" fmla="*/ 7218 h 10200"/>
                <a:gd name="connsiteX66" fmla="*/ 4945 w 10000"/>
                <a:gd name="connsiteY66" fmla="*/ 6889 h 10200"/>
                <a:gd name="connsiteX67" fmla="*/ 5874 w 10000"/>
                <a:gd name="connsiteY67" fmla="*/ 6145 h 10200"/>
                <a:gd name="connsiteX68" fmla="*/ 6339 w 10000"/>
                <a:gd name="connsiteY68" fmla="*/ 5952 h 10200"/>
                <a:gd name="connsiteX69" fmla="*/ 6448 w 10000"/>
                <a:gd name="connsiteY69" fmla="*/ 5704 h 10200"/>
                <a:gd name="connsiteX70" fmla="*/ 6475 w 10000"/>
                <a:gd name="connsiteY70" fmla="*/ 5402 h 10200"/>
                <a:gd name="connsiteX71" fmla="*/ 6831 w 10000"/>
                <a:gd name="connsiteY71" fmla="*/ 5291 h 10200"/>
                <a:gd name="connsiteX72" fmla="*/ 7077 w 10000"/>
                <a:gd name="connsiteY72" fmla="*/ 5347 h 10200"/>
                <a:gd name="connsiteX73" fmla="*/ 7240 w 10000"/>
                <a:gd name="connsiteY73" fmla="*/ 5291 h 10200"/>
                <a:gd name="connsiteX74" fmla="*/ 7240 w 10000"/>
                <a:gd name="connsiteY74" fmla="*/ 5017 h 10200"/>
                <a:gd name="connsiteX75" fmla="*/ 7104 w 10000"/>
                <a:gd name="connsiteY75" fmla="*/ 4659 h 10200"/>
                <a:gd name="connsiteX76" fmla="*/ 7104 w 10000"/>
                <a:gd name="connsiteY76" fmla="*/ 4081 h 10200"/>
                <a:gd name="connsiteX77" fmla="*/ 6858 w 10000"/>
                <a:gd name="connsiteY77" fmla="*/ 3613 h 10200"/>
                <a:gd name="connsiteX78" fmla="*/ 7104 w 10000"/>
                <a:gd name="connsiteY78" fmla="*/ 3420 h 10200"/>
                <a:gd name="connsiteX79" fmla="*/ 7295 w 10000"/>
                <a:gd name="connsiteY79" fmla="*/ 3586 h 10200"/>
                <a:gd name="connsiteX80" fmla="*/ 7459 w 10000"/>
                <a:gd name="connsiteY80" fmla="*/ 3916 h 10200"/>
                <a:gd name="connsiteX81" fmla="*/ 8279 w 10000"/>
                <a:gd name="connsiteY81" fmla="*/ 3998 h 10200"/>
                <a:gd name="connsiteX82" fmla="*/ 7923 w 10000"/>
                <a:gd name="connsiteY82" fmla="*/ 4438 h 10200"/>
                <a:gd name="connsiteX83" fmla="*/ 8279 w 10000"/>
                <a:gd name="connsiteY83" fmla="*/ 4742 h 10200"/>
                <a:gd name="connsiteX84" fmla="*/ 8415 w 10000"/>
                <a:gd name="connsiteY84" fmla="*/ 4907 h 10200"/>
                <a:gd name="connsiteX85" fmla="*/ 8415 w 10000"/>
                <a:gd name="connsiteY85" fmla="*/ 4907 h 10200"/>
                <a:gd name="connsiteX86" fmla="*/ 8634 w 10000"/>
                <a:gd name="connsiteY86" fmla="*/ 4714 h 10200"/>
                <a:gd name="connsiteX87" fmla="*/ 8743 w 10000"/>
                <a:gd name="connsiteY87" fmla="*/ 4467 h 10200"/>
                <a:gd name="connsiteX88" fmla="*/ 8989 w 10000"/>
                <a:gd name="connsiteY88" fmla="*/ 4301 h 10200"/>
                <a:gd name="connsiteX89" fmla="*/ 9563 w 10000"/>
                <a:gd name="connsiteY89" fmla="*/ 3228 h 10200"/>
                <a:gd name="connsiteX90" fmla="*/ 10000 w 10000"/>
                <a:gd name="connsiteY90" fmla="*/ 3090 h 10200"/>
                <a:gd name="connsiteX91" fmla="*/ 10000 w 10000"/>
                <a:gd name="connsiteY91" fmla="*/ 2649 h 10200"/>
                <a:gd name="connsiteX0" fmla="*/ 10000 w 10000"/>
                <a:gd name="connsiteY0" fmla="*/ 2649 h 10200"/>
                <a:gd name="connsiteX1" fmla="*/ 9590 w 10000"/>
                <a:gd name="connsiteY1" fmla="*/ 2760 h 10200"/>
                <a:gd name="connsiteX2" fmla="*/ 9180 w 10000"/>
                <a:gd name="connsiteY2" fmla="*/ 2787 h 10200"/>
                <a:gd name="connsiteX3" fmla="*/ 8689 w 10000"/>
                <a:gd name="connsiteY3" fmla="*/ 2760 h 10200"/>
                <a:gd name="connsiteX4" fmla="*/ 8579 w 10000"/>
                <a:gd name="connsiteY4" fmla="*/ 2540 h 10200"/>
                <a:gd name="connsiteX5" fmla="*/ 8142 w 10000"/>
                <a:gd name="connsiteY5" fmla="*/ 2705 h 10200"/>
                <a:gd name="connsiteX6" fmla="*/ 8005 w 10000"/>
                <a:gd name="connsiteY6" fmla="*/ 2787 h 10200"/>
                <a:gd name="connsiteX7" fmla="*/ 8142 w 10000"/>
                <a:gd name="connsiteY7" fmla="*/ 3090 h 10200"/>
                <a:gd name="connsiteX8" fmla="*/ 7978 w 10000"/>
                <a:gd name="connsiteY8" fmla="*/ 3337 h 10200"/>
                <a:gd name="connsiteX9" fmla="*/ 7459 w 10000"/>
                <a:gd name="connsiteY9" fmla="*/ 3393 h 10200"/>
                <a:gd name="connsiteX10" fmla="*/ 7131 w 10000"/>
                <a:gd name="connsiteY10" fmla="*/ 3200 h 10200"/>
                <a:gd name="connsiteX11" fmla="*/ 7213 w 10000"/>
                <a:gd name="connsiteY11" fmla="*/ 2787 h 10200"/>
                <a:gd name="connsiteX12" fmla="*/ 7158 w 10000"/>
                <a:gd name="connsiteY12" fmla="*/ 2787 h 10200"/>
                <a:gd name="connsiteX13" fmla="*/ 6967 w 10000"/>
                <a:gd name="connsiteY13" fmla="*/ 2870 h 10200"/>
                <a:gd name="connsiteX14" fmla="*/ 6776 w 10000"/>
                <a:gd name="connsiteY14" fmla="*/ 3393 h 10200"/>
                <a:gd name="connsiteX15" fmla="*/ 6175 w 10000"/>
                <a:gd name="connsiteY15" fmla="*/ 3337 h 10200"/>
                <a:gd name="connsiteX16" fmla="*/ 5710 w 10000"/>
                <a:gd name="connsiteY16" fmla="*/ 3200 h 10200"/>
                <a:gd name="connsiteX17" fmla="*/ 5437 w 10000"/>
                <a:gd name="connsiteY17" fmla="*/ 3035 h 10200"/>
                <a:gd name="connsiteX18" fmla="*/ 5191 w 10000"/>
                <a:gd name="connsiteY18" fmla="*/ 3035 h 10200"/>
                <a:gd name="connsiteX19" fmla="*/ 4836 w 10000"/>
                <a:gd name="connsiteY19" fmla="*/ 2925 h 10200"/>
                <a:gd name="connsiteX20" fmla="*/ 4235 w 10000"/>
                <a:gd name="connsiteY20" fmla="*/ 2512 h 10200"/>
                <a:gd name="connsiteX21" fmla="*/ 4372 w 10000"/>
                <a:gd name="connsiteY21" fmla="*/ 1961 h 10200"/>
                <a:gd name="connsiteX22" fmla="*/ 4180 w 10000"/>
                <a:gd name="connsiteY22" fmla="*/ 1879 h 10200"/>
                <a:gd name="connsiteX23" fmla="*/ 3788 w 10000"/>
                <a:gd name="connsiteY23" fmla="*/ 1206 h 10200"/>
                <a:gd name="connsiteX24" fmla="*/ 3944 w 10000"/>
                <a:gd name="connsiteY24" fmla="*/ 1105 h 10200"/>
                <a:gd name="connsiteX25" fmla="*/ 3809 w 10000"/>
                <a:gd name="connsiteY25" fmla="*/ 875 h 10200"/>
                <a:gd name="connsiteX26" fmla="*/ 3990 w 10000"/>
                <a:gd name="connsiteY26" fmla="*/ 479 h 10200"/>
                <a:gd name="connsiteX27" fmla="*/ 3473 w 10000"/>
                <a:gd name="connsiteY27" fmla="*/ 492 h 10200"/>
                <a:gd name="connsiteX28" fmla="*/ 3116 w 10000"/>
                <a:gd name="connsiteY28" fmla="*/ 0 h 10200"/>
                <a:gd name="connsiteX29" fmla="*/ 2174 w 10000"/>
                <a:gd name="connsiteY29" fmla="*/ 238 h 10200"/>
                <a:gd name="connsiteX30" fmla="*/ 2064 w 10000"/>
                <a:gd name="connsiteY30" fmla="*/ 778 h 10200"/>
                <a:gd name="connsiteX31" fmla="*/ 2638 w 10000"/>
                <a:gd name="connsiteY31" fmla="*/ 1108 h 10200"/>
                <a:gd name="connsiteX32" fmla="*/ 2404 w 10000"/>
                <a:gd name="connsiteY32" fmla="*/ 1548 h 10200"/>
                <a:gd name="connsiteX33" fmla="*/ 2104 w 10000"/>
                <a:gd name="connsiteY33" fmla="*/ 1907 h 10200"/>
                <a:gd name="connsiteX34" fmla="*/ 1421 w 10000"/>
                <a:gd name="connsiteY34" fmla="*/ 2677 h 10200"/>
                <a:gd name="connsiteX35" fmla="*/ 984 w 10000"/>
                <a:gd name="connsiteY35" fmla="*/ 2953 h 10200"/>
                <a:gd name="connsiteX36" fmla="*/ 847 w 10000"/>
                <a:gd name="connsiteY36" fmla="*/ 3310 h 10200"/>
                <a:gd name="connsiteX37" fmla="*/ 847 w 10000"/>
                <a:gd name="connsiteY37" fmla="*/ 4218 h 10200"/>
                <a:gd name="connsiteX38" fmla="*/ 164 w 10000"/>
                <a:gd name="connsiteY38" fmla="*/ 4329 h 10200"/>
                <a:gd name="connsiteX39" fmla="*/ 0 w 10000"/>
                <a:gd name="connsiteY39" fmla="*/ 4467 h 10200"/>
                <a:gd name="connsiteX40" fmla="*/ 27 w 10000"/>
                <a:gd name="connsiteY40" fmla="*/ 4467 h 10200"/>
                <a:gd name="connsiteX41" fmla="*/ 82 w 10000"/>
                <a:gd name="connsiteY41" fmla="*/ 4687 h 10200"/>
                <a:gd name="connsiteX42" fmla="*/ 628 w 10000"/>
                <a:gd name="connsiteY42" fmla="*/ 4907 h 10200"/>
                <a:gd name="connsiteX43" fmla="*/ 464 w 10000"/>
                <a:gd name="connsiteY43" fmla="*/ 5044 h 10200"/>
                <a:gd name="connsiteX44" fmla="*/ 164 w 10000"/>
                <a:gd name="connsiteY44" fmla="*/ 4989 h 10200"/>
                <a:gd name="connsiteX45" fmla="*/ 792 w 10000"/>
                <a:gd name="connsiteY45" fmla="*/ 5732 h 10200"/>
                <a:gd name="connsiteX46" fmla="*/ 1202 w 10000"/>
                <a:gd name="connsiteY46" fmla="*/ 5595 h 10200"/>
                <a:gd name="connsiteX47" fmla="*/ 1339 w 10000"/>
                <a:gd name="connsiteY47" fmla="*/ 5127 h 10200"/>
                <a:gd name="connsiteX48" fmla="*/ 1448 w 10000"/>
                <a:gd name="connsiteY48" fmla="*/ 5484 h 10200"/>
                <a:gd name="connsiteX49" fmla="*/ 1475 w 10000"/>
                <a:gd name="connsiteY49" fmla="*/ 6090 h 10200"/>
                <a:gd name="connsiteX50" fmla="*/ 1639 w 10000"/>
                <a:gd name="connsiteY50" fmla="*/ 6751 h 10200"/>
                <a:gd name="connsiteX51" fmla="*/ 1995 w 10000"/>
                <a:gd name="connsiteY51" fmla="*/ 7851 h 10200"/>
                <a:gd name="connsiteX52" fmla="*/ 2186 w 10000"/>
                <a:gd name="connsiteY52" fmla="*/ 8319 h 10200"/>
                <a:gd name="connsiteX53" fmla="*/ 2432 w 10000"/>
                <a:gd name="connsiteY53" fmla="*/ 8952 h 10200"/>
                <a:gd name="connsiteX54" fmla="*/ 2896 w 10000"/>
                <a:gd name="connsiteY54" fmla="*/ 9916 h 10200"/>
                <a:gd name="connsiteX55" fmla="*/ 3169 w 10000"/>
                <a:gd name="connsiteY55" fmla="*/ 10191 h 10200"/>
                <a:gd name="connsiteX56" fmla="*/ 3415 w 10000"/>
                <a:gd name="connsiteY56" fmla="*/ 9944 h 10200"/>
                <a:gd name="connsiteX57" fmla="*/ 3607 w 10000"/>
                <a:gd name="connsiteY57" fmla="*/ 9860 h 10200"/>
                <a:gd name="connsiteX58" fmla="*/ 3798 w 10000"/>
                <a:gd name="connsiteY58" fmla="*/ 9613 h 10200"/>
                <a:gd name="connsiteX59" fmla="*/ 4016 w 10000"/>
                <a:gd name="connsiteY59" fmla="*/ 9310 h 10200"/>
                <a:gd name="connsiteX60" fmla="*/ 3934 w 10000"/>
                <a:gd name="connsiteY60" fmla="*/ 8952 h 10200"/>
                <a:gd name="connsiteX61" fmla="*/ 4071 w 10000"/>
                <a:gd name="connsiteY61" fmla="*/ 8650 h 10200"/>
                <a:gd name="connsiteX62" fmla="*/ 4208 w 10000"/>
                <a:gd name="connsiteY62" fmla="*/ 8044 h 10200"/>
                <a:gd name="connsiteX63" fmla="*/ 4262 w 10000"/>
                <a:gd name="connsiteY63" fmla="*/ 7522 h 10200"/>
                <a:gd name="connsiteX64" fmla="*/ 4481 w 10000"/>
                <a:gd name="connsiteY64" fmla="*/ 7384 h 10200"/>
                <a:gd name="connsiteX65" fmla="*/ 4672 w 10000"/>
                <a:gd name="connsiteY65" fmla="*/ 7218 h 10200"/>
                <a:gd name="connsiteX66" fmla="*/ 4945 w 10000"/>
                <a:gd name="connsiteY66" fmla="*/ 6889 h 10200"/>
                <a:gd name="connsiteX67" fmla="*/ 5874 w 10000"/>
                <a:gd name="connsiteY67" fmla="*/ 6145 h 10200"/>
                <a:gd name="connsiteX68" fmla="*/ 6339 w 10000"/>
                <a:gd name="connsiteY68" fmla="*/ 5952 h 10200"/>
                <a:gd name="connsiteX69" fmla="*/ 6448 w 10000"/>
                <a:gd name="connsiteY69" fmla="*/ 5704 h 10200"/>
                <a:gd name="connsiteX70" fmla="*/ 6475 w 10000"/>
                <a:gd name="connsiteY70" fmla="*/ 5402 h 10200"/>
                <a:gd name="connsiteX71" fmla="*/ 6831 w 10000"/>
                <a:gd name="connsiteY71" fmla="*/ 5291 h 10200"/>
                <a:gd name="connsiteX72" fmla="*/ 7077 w 10000"/>
                <a:gd name="connsiteY72" fmla="*/ 5347 h 10200"/>
                <a:gd name="connsiteX73" fmla="*/ 7240 w 10000"/>
                <a:gd name="connsiteY73" fmla="*/ 5291 h 10200"/>
                <a:gd name="connsiteX74" fmla="*/ 7240 w 10000"/>
                <a:gd name="connsiteY74" fmla="*/ 5017 h 10200"/>
                <a:gd name="connsiteX75" fmla="*/ 7104 w 10000"/>
                <a:gd name="connsiteY75" fmla="*/ 4659 h 10200"/>
                <a:gd name="connsiteX76" fmla="*/ 7104 w 10000"/>
                <a:gd name="connsiteY76" fmla="*/ 4081 h 10200"/>
                <a:gd name="connsiteX77" fmla="*/ 6858 w 10000"/>
                <a:gd name="connsiteY77" fmla="*/ 3613 h 10200"/>
                <a:gd name="connsiteX78" fmla="*/ 7104 w 10000"/>
                <a:gd name="connsiteY78" fmla="*/ 3420 h 10200"/>
                <a:gd name="connsiteX79" fmla="*/ 7295 w 10000"/>
                <a:gd name="connsiteY79" fmla="*/ 3586 h 10200"/>
                <a:gd name="connsiteX80" fmla="*/ 7459 w 10000"/>
                <a:gd name="connsiteY80" fmla="*/ 3916 h 10200"/>
                <a:gd name="connsiteX81" fmla="*/ 8279 w 10000"/>
                <a:gd name="connsiteY81" fmla="*/ 3998 h 10200"/>
                <a:gd name="connsiteX82" fmla="*/ 7923 w 10000"/>
                <a:gd name="connsiteY82" fmla="*/ 4438 h 10200"/>
                <a:gd name="connsiteX83" fmla="*/ 8279 w 10000"/>
                <a:gd name="connsiteY83" fmla="*/ 4742 h 10200"/>
                <a:gd name="connsiteX84" fmla="*/ 8415 w 10000"/>
                <a:gd name="connsiteY84" fmla="*/ 4907 h 10200"/>
                <a:gd name="connsiteX85" fmla="*/ 8415 w 10000"/>
                <a:gd name="connsiteY85" fmla="*/ 4907 h 10200"/>
                <a:gd name="connsiteX86" fmla="*/ 8634 w 10000"/>
                <a:gd name="connsiteY86" fmla="*/ 4714 h 10200"/>
                <a:gd name="connsiteX87" fmla="*/ 8743 w 10000"/>
                <a:gd name="connsiteY87" fmla="*/ 4467 h 10200"/>
                <a:gd name="connsiteX88" fmla="*/ 8989 w 10000"/>
                <a:gd name="connsiteY88" fmla="*/ 4301 h 10200"/>
                <a:gd name="connsiteX89" fmla="*/ 9563 w 10000"/>
                <a:gd name="connsiteY89" fmla="*/ 3228 h 10200"/>
                <a:gd name="connsiteX90" fmla="*/ 10000 w 10000"/>
                <a:gd name="connsiteY90" fmla="*/ 3090 h 10200"/>
                <a:gd name="connsiteX91" fmla="*/ 10000 w 10000"/>
                <a:gd name="connsiteY91" fmla="*/ 2649 h 10200"/>
                <a:gd name="connsiteX0" fmla="*/ 10000 w 10000"/>
                <a:gd name="connsiteY0" fmla="*/ 2593 h 10144"/>
                <a:gd name="connsiteX1" fmla="*/ 9590 w 10000"/>
                <a:gd name="connsiteY1" fmla="*/ 2704 h 10144"/>
                <a:gd name="connsiteX2" fmla="*/ 9180 w 10000"/>
                <a:gd name="connsiteY2" fmla="*/ 2731 h 10144"/>
                <a:gd name="connsiteX3" fmla="*/ 8689 w 10000"/>
                <a:gd name="connsiteY3" fmla="*/ 2704 h 10144"/>
                <a:gd name="connsiteX4" fmla="*/ 8579 w 10000"/>
                <a:gd name="connsiteY4" fmla="*/ 2484 h 10144"/>
                <a:gd name="connsiteX5" fmla="*/ 8142 w 10000"/>
                <a:gd name="connsiteY5" fmla="*/ 2649 h 10144"/>
                <a:gd name="connsiteX6" fmla="*/ 8005 w 10000"/>
                <a:gd name="connsiteY6" fmla="*/ 2731 h 10144"/>
                <a:gd name="connsiteX7" fmla="*/ 8142 w 10000"/>
                <a:gd name="connsiteY7" fmla="*/ 3034 h 10144"/>
                <a:gd name="connsiteX8" fmla="*/ 7978 w 10000"/>
                <a:gd name="connsiteY8" fmla="*/ 3281 h 10144"/>
                <a:gd name="connsiteX9" fmla="*/ 7459 w 10000"/>
                <a:gd name="connsiteY9" fmla="*/ 3337 h 10144"/>
                <a:gd name="connsiteX10" fmla="*/ 7131 w 10000"/>
                <a:gd name="connsiteY10" fmla="*/ 3144 h 10144"/>
                <a:gd name="connsiteX11" fmla="*/ 7213 w 10000"/>
                <a:gd name="connsiteY11" fmla="*/ 2731 h 10144"/>
                <a:gd name="connsiteX12" fmla="*/ 7158 w 10000"/>
                <a:gd name="connsiteY12" fmla="*/ 2731 h 10144"/>
                <a:gd name="connsiteX13" fmla="*/ 6967 w 10000"/>
                <a:gd name="connsiteY13" fmla="*/ 2814 h 10144"/>
                <a:gd name="connsiteX14" fmla="*/ 6776 w 10000"/>
                <a:gd name="connsiteY14" fmla="*/ 3337 h 10144"/>
                <a:gd name="connsiteX15" fmla="*/ 6175 w 10000"/>
                <a:gd name="connsiteY15" fmla="*/ 3281 h 10144"/>
                <a:gd name="connsiteX16" fmla="*/ 5710 w 10000"/>
                <a:gd name="connsiteY16" fmla="*/ 3144 h 10144"/>
                <a:gd name="connsiteX17" fmla="*/ 5437 w 10000"/>
                <a:gd name="connsiteY17" fmla="*/ 2979 h 10144"/>
                <a:gd name="connsiteX18" fmla="*/ 5191 w 10000"/>
                <a:gd name="connsiteY18" fmla="*/ 2979 h 10144"/>
                <a:gd name="connsiteX19" fmla="*/ 4836 w 10000"/>
                <a:gd name="connsiteY19" fmla="*/ 2869 h 10144"/>
                <a:gd name="connsiteX20" fmla="*/ 4235 w 10000"/>
                <a:gd name="connsiteY20" fmla="*/ 2456 h 10144"/>
                <a:gd name="connsiteX21" fmla="*/ 4372 w 10000"/>
                <a:gd name="connsiteY21" fmla="*/ 1905 h 10144"/>
                <a:gd name="connsiteX22" fmla="*/ 4180 w 10000"/>
                <a:gd name="connsiteY22" fmla="*/ 1823 h 10144"/>
                <a:gd name="connsiteX23" fmla="*/ 3788 w 10000"/>
                <a:gd name="connsiteY23" fmla="*/ 1150 h 10144"/>
                <a:gd name="connsiteX24" fmla="*/ 3944 w 10000"/>
                <a:gd name="connsiteY24" fmla="*/ 1049 h 10144"/>
                <a:gd name="connsiteX25" fmla="*/ 3809 w 10000"/>
                <a:gd name="connsiteY25" fmla="*/ 819 h 10144"/>
                <a:gd name="connsiteX26" fmla="*/ 3990 w 10000"/>
                <a:gd name="connsiteY26" fmla="*/ 423 h 10144"/>
                <a:gd name="connsiteX27" fmla="*/ 3473 w 10000"/>
                <a:gd name="connsiteY27" fmla="*/ 436 h 10144"/>
                <a:gd name="connsiteX28" fmla="*/ 3116 w 10000"/>
                <a:gd name="connsiteY28" fmla="*/ 0 h 10144"/>
                <a:gd name="connsiteX29" fmla="*/ 2174 w 10000"/>
                <a:gd name="connsiteY29" fmla="*/ 182 h 10144"/>
                <a:gd name="connsiteX30" fmla="*/ 2064 w 10000"/>
                <a:gd name="connsiteY30" fmla="*/ 722 h 10144"/>
                <a:gd name="connsiteX31" fmla="*/ 2638 w 10000"/>
                <a:gd name="connsiteY31" fmla="*/ 1052 h 10144"/>
                <a:gd name="connsiteX32" fmla="*/ 2404 w 10000"/>
                <a:gd name="connsiteY32" fmla="*/ 1492 h 10144"/>
                <a:gd name="connsiteX33" fmla="*/ 2104 w 10000"/>
                <a:gd name="connsiteY33" fmla="*/ 1851 h 10144"/>
                <a:gd name="connsiteX34" fmla="*/ 1421 w 10000"/>
                <a:gd name="connsiteY34" fmla="*/ 2621 h 10144"/>
                <a:gd name="connsiteX35" fmla="*/ 984 w 10000"/>
                <a:gd name="connsiteY35" fmla="*/ 2897 h 10144"/>
                <a:gd name="connsiteX36" fmla="*/ 847 w 10000"/>
                <a:gd name="connsiteY36" fmla="*/ 3254 h 10144"/>
                <a:gd name="connsiteX37" fmla="*/ 847 w 10000"/>
                <a:gd name="connsiteY37" fmla="*/ 4162 h 10144"/>
                <a:gd name="connsiteX38" fmla="*/ 164 w 10000"/>
                <a:gd name="connsiteY38" fmla="*/ 4273 h 10144"/>
                <a:gd name="connsiteX39" fmla="*/ 0 w 10000"/>
                <a:gd name="connsiteY39" fmla="*/ 4411 h 10144"/>
                <a:gd name="connsiteX40" fmla="*/ 27 w 10000"/>
                <a:gd name="connsiteY40" fmla="*/ 4411 h 10144"/>
                <a:gd name="connsiteX41" fmla="*/ 82 w 10000"/>
                <a:gd name="connsiteY41" fmla="*/ 4631 h 10144"/>
                <a:gd name="connsiteX42" fmla="*/ 628 w 10000"/>
                <a:gd name="connsiteY42" fmla="*/ 4851 h 10144"/>
                <a:gd name="connsiteX43" fmla="*/ 464 w 10000"/>
                <a:gd name="connsiteY43" fmla="*/ 4988 h 10144"/>
                <a:gd name="connsiteX44" fmla="*/ 164 w 10000"/>
                <a:gd name="connsiteY44" fmla="*/ 4933 h 10144"/>
                <a:gd name="connsiteX45" fmla="*/ 792 w 10000"/>
                <a:gd name="connsiteY45" fmla="*/ 5676 h 10144"/>
                <a:gd name="connsiteX46" fmla="*/ 1202 w 10000"/>
                <a:gd name="connsiteY46" fmla="*/ 5539 h 10144"/>
                <a:gd name="connsiteX47" fmla="*/ 1339 w 10000"/>
                <a:gd name="connsiteY47" fmla="*/ 5071 h 10144"/>
                <a:gd name="connsiteX48" fmla="*/ 1448 w 10000"/>
                <a:gd name="connsiteY48" fmla="*/ 5428 h 10144"/>
                <a:gd name="connsiteX49" fmla="*/ 1475 w 10000"/>
                <a:gd name="connsiteY49" fmla="*/ 6034 h 10144"/>
                <a:gd name="connsiteX50" fmla="*/ 1639 w 10000"/>
                <a:gd name="connsiteY50" fmla="*/ 6695 h 10144"/>
                <a:gd name="connsiteX51" fmla="*/ 1995 w 10000"/>
                <a:gd name="connsiteY51" fmla="*/ 7795 h 10144"/>
                <a:gd name="connsiteX52" fmla="*/ 2186 w 10000"/>
                <a:gd name="connsiteY52" fmla="*/ 8263 h 10144"/>
                <a:gd name="connsiteX53" fmla="*/ 2432 w 10000"/>
                <a:gd name="connsiteY53" fmla="*/ 8896 h 10144"/>
                <a:gd name="connsiteX54" fmla="*/ 2896 w 10000"/>
                <a:gd name="connsiteY54" fmla="*/ 9860 h 10144"/>
                <a:gd name="connsiteX55" fmla="*/ 3169 w 10000"/>
                <a:gd name="connsiteY55" fmla="*/ 10135 h 10144"/>
                <a:gd name="connsiteX56" fmla="*/ 3415 w 10000"/>
                <a:gd name="connsiteY56" fmla="*/ 9888 h 10144"/>
                <a:gd name="connsiteX57" fmla="*/ 3607 w 10000"/>
                <a:gd name="connsiteY57" fmla="*/ 9804 h 10144"/>
                <a:gd name="connsiteX58" fmla="*/ 3798 w 10000"/>
                <a:gd name="connsiteY58" fmla="*/ 9557 h 10144"/>
                <a:gd name="connsiteX59" fmla="*/ 4016 w 10000"/>
                <a:gd name="connsiteY59" fmla="*/ 9254 h 10144"/>
                <a:gd name="connsiteX60" fmla="*/ 3934 w 10000"/>
                <a:gd name="connsiteY60" fmla="*/ 8896 h 10144"/>
                <a:gd name="connsiteX61" fmla="*/ 4071 w 10000"/>
                <a:gd name="connsiteY61" fmla="*/ 8594 h 10144"/>
                <a:gd name="connsiteX62" fmla="*/ 4208 w 10000"/>
                <a:gd name="connsiteY62" fmla="*/ 7988 h 10144"/>
                <a:gd name="connsiteX63" fmla="*/ 4262 w 10000"/>
                <a:gd name="connsiteY63" fmla="*/ 7466 h 10144"/>
                <a:gd name="connsiteX64" fmla="*/ 4481 w 10000"/>
                <a:gd name="connsiteY64" fmla="*/ 7328 h 10144"/>
                <a:gd name="connsiteX65" fmla="*/ 4672 w 10000"/>
                <a:gd name="connsiteY65" fmla="*/ 7162 h 10144"/>
                <a:gd name="connsiteX66" fmla="*/ 4945 w 10000"/>
                <a:gd name="connsiteY66" fmla="*/ 6833 h 10144"/>
                <a:gd name="connsiteX67" fmla="*/ 5874 w 10000"/>
                <a:gd name="connsiteY67" fmla="*/ 6089 h 10144"/>
                <a:gd name="connsiteX68" fmla="*/ 6339 w 10000"/>
                <a:gd name="connsiteY68" fmla="*/ 5896 h 10144"/>
                <a:gd name="connsiteX69" fmla="*/ 6448 w 10000"/>
                <a:gd name="connsiteY69" fmla="*/ 5648 h 10144"/>
                <a:gd name="connsiteX70" fmla="*/ 6475 w 10000"/>
                <a:gd name="connsiteY70" fmla="*/ 5346 h 10144"/>
                <a:gd name="connsiteX71" fmla="*/ 6831 w 10000"/>
                <a:gd name="connsiteY71" fmla="*/ 5235 h 10144"/>
                <a:gd name="connsiteX72" fmla="*/ 7077 w 10000"/>
                <a:gd name="connsiteY72" fmla="*/ 5291 h 10144"/>
                <a:gd name="connsiteX73" fmla="*/ 7240 w 10000"/>
                <a:gd name="connsiteY73" fmla="*/ 5235 h 10144"/>
                <a:gd name="connsiteX74" fmla="*/ 7240 w 10000"/>
                <a:gd name="connsiteY74" fmla="*/ 4961 h 10144"/>
                <a:gd name="connsiteX75" fmla="*/ 7104 w 10000"/>
                <a:gd name="connsiteY75" fmla="*/ 4603 h 10144"/>
                <a:gd name="connsiteX76" fmla="*/ 7104 w 10000"/>
                <a:gd name="connsiteY76" fmla="*/ 4025 h 10144"/>
                <a:gd name="connsiteX77" fmla="*/ 6858 w 10000"/>
                <a:gd name="connsiteY77" fmla="*/ 3557 h 10144"/>
                <a:gd name="connsiteX78" fmla="*/ 7104 w 10000"/>
                <a:gd name="connsiteY78" fmla="*/ 3364 h 10144"/>
                <a:gd name="connsiteX79" fmla="*/ 7295 w 10000"/>
                <a:gd name="connsiteY79" fmla="*/ 3530 h 10144"/>
                <a:gd name="connsiteX80" fmla="*/ 7459 w 10000"/>
                <a:gd name="connsiteY80" fmla="*/ 3860 h 10144"/>
                <a:gd name="connsiteX81" fmla="*/ 8279 w 10000"/>
                <a:gd name="connsiteY81" fmla="*/ 3942 h 10144"/>
                <a:gd name="connsiteX82" fmla="*/ 7923 w 10000"/>
                <a:gd name="connsiteY82" fmla="*/ 4382 h 10144"/>
                <a:gd name="connsiteX83" fmla="*/ 8279 w 10000"/>
                <a:gd name="connsiteY83" fmla="*/ 4686 h 10144"/>
                <a:gd name="connsiteX84" fmla="*/ 8415 w 10000"/>
                <a:gd name="connsiteY84" fmla="*/ 4851 h 10144"/>
                <a:gd name="connsiteX85" fmla="*/ 8415 w 10000"/>
                <a:gd name="connsiteY85" fmla="*/ 4851 h 10144"/>
                <a:gd name="connsiteX86" fmla="*/ 8634 w 10000"/>
                <a:gd name="connsiteY86" fmla="*/ 4658 h 10144"/>
                <a:gd name="connsiteX87" fmla="*/ 8743 w 10000"/>
                <a:gd name="connsiteY87" fmla="*/ 4411 h 10144"/>
                <a:gd name="connsiteX88" fmla="*/ 8989 w 10000"/>
                <a:gd name="connsiteY88" fmla="*/ 4245 h 10144"/>
                <a:gd name="connsiteX89" fmla="*/ 9563 w 10000"/>
                <a:gd name="connsiteY89" fmla="*/ 3172 h 10144"/>
                <a:gd name="connsiteX90" fmla="*/ 10000 w 10000"/>
                <a:gd name="connsiteY90" fmla="*/ 3034 h 10144"/>
                <a:gd name="connsiteX91" fmla="*/ 10000 w 10000"/>
                <a:gd name="connsiteY91" fmla="*/ 2593 h 10144"/>
                <a:gd name="connsiteX0" fmla="*/ 10000 w 10000"/>
                <a:gd name="connsiteY0" fmla="*/ 2593 h 10144"/>
                <a:gd name="connsiteX1" fmla="*/ 9590 w 10000"/>
                <a:gd name="connsiteY1" fmla="*/ 2704 h 10144"/>
                <a:gd name="connsiteX2" fmla="*/ 9180 w 10000"/>
                <a:gd name="connsiteY2" fmla="*/ 2731 h 10144"/>
                <a:gd name="connsiteX3" fmla="*/ 8689 w 10000"/>
                <a:gd name="connsiteY3" fmla="*/ 2704 h 10144"/>
                <a:gd name="connsiteX4" fmla="*/ 8579 w 10000"/>
                <a:gd name="connsiteY4" fmla="*/ 2484 h 10144"/>
                <a:gd name="connsiteX5" fmla="*/ 8142 w 10000"/>
                <a:gd name="connsiteY5" fmla="*/ 2649 h 10144"/>
                <a:gd name="connsiteX6" fmla="*/ 8005 w 10000"/>
                <a:gd name="connsiteY6" fmla="*/ 2731 h 10144"/>
                <a:gd name="connsiteX7" fmla="*/ 8142 w 10000"/>
                <a:gd name="connsiteY7" fmla="*/ 3034 h 10144"/>
                <a:gd name="connsiteX8" fmla="*/ 7978 w 10000"/>
                <a:gd name="connsiteY8" fmla="*/ 3281 h 10144"/>
                <a:gd name="connsiteX9" fmla="*/ 7459 w 10000"/>
                <a:gd name="connsiteY9" fmla="*/ 3337 h 10144"/>
                <a:gd name="connsiteX10" fmla="*/ 7131 w 10000"/>
                <a:gd name="connsiteY10" fmla="*/ 3144 h 10144"/>
                <a:gd name="connsiteX11" fmla="*/ 7213 w 10000"/>
                <a:gd name="connsiteY11" fmla="*/ 2731 h 10144"/>
                <a:gd name="connsiteX12" fmla="*/ 7158 w 10000"/>
                <a:gd name="connsiteY12" fmla="*/ 2731 h 10144"/>
                <a:gd name="connsiteX13" fmla="*/ 6967 w 10000"/>
                <a:gd name="connsiteY13" fmla="*/ 2814 h 10144"/>
                <a:gd name="connsiteX14" fmla="*/ 6776 w 10000"/>
                <a:gd name="connsiteY14" fmla="*/ 3337 h 10144"/>
                <a:gd name="connsiteX15" fmla="*/ 6175 w 10000"/>
                <a:gd name="connsiteY15" fmla="*/ 3281 h 10144"/>
                <a:gd name="connsiteX16" fmla="*/ 5710 w 10000"/>
                <a:gd name="connsiteY16" fmla="*/ 3144 h 10144"/>
                <a:gd name="connsiteX17" fmla="*/ 5437 w 10000"/>
                <a:gd name="connsiteY17" fmla="*/ 2979 h 10144"/>
                <a:gd name="connsiteX18" fmla="*/ 5191 w 10000"/>
                <a:gd name="connsiteY18" fmla="*/ 2979 h 10144"/>
                <a:gd name="connsiteX19" fmla="*/ 4836 w 10000"/>
                <a:gd name="connsiteY19" fmla="*/ 2869 h 10144"/>
                <a:gd name="connsiteX20" fmla="*/ 4235 w 10000"/>
                <a:gd name="connsiteY20" fmla="*/ 2456 h 10144"/>
                <a:gd name="connsiteX21" fmla="*/ 4372 w 10000"/>
                <a:gd name="connsiteY21" fmla="*/ 1905 h 10144"/>
                <a:gd name="connsiteX22" fmla="*/ 4180 w 10000"/>
                <a:gd name="connsiteY22" fmla="*/ 1823 h 10144"/>
                <a:gd name="connsiteX23" fmla="*/ 3788 w 10000"/>
                <a:gd name="connsiteY23" fmla="*/ 1150 h 10144"/>
                <a:gd name="connsiteX24" fmla="*/ 3944 w 10000"/>
                <a:gd name="connsiteY24" fmla="*/ 1049 h 10144"/>
                <a:gd name="connsiteX25" fmla="*/ 3809 w 10000"/>
                <a:gd name="connsiteY25" fmla="*/ 819 h 10144"/>
                <a:gd name="connsiteX26" fmla="*/ 3990 w 10000"/>
                <a:gd name="connsiteY26" fmla="*/ 423 h 10144"/>
                <a:gd name="connsiteX27" fmla="*/ 3473 w 10000"/>
                <a:gd name="connsiteY27" fmla="*/ 436 h 10144"/>
                <a:gd name="connsiteX28" fmla="*/ 3116 w 10000"/>
                <a:gd name="connsiteY28" fmla="*/ 0 h 10144"/>
                <a:gd name="connsiteX29" fmla="*/ 2174 w 10000"/>
                <a:gd name="connsiteY29" fmla="*/ 182 h 10144"/>
                <a:gd name="connsiteX30" fmla="*/ 2064 w 10000"/>
                <a:gd name="connsiteY30" fmla="*/ 722 h 10144"/>
                <a:gd name="connsiteX31" fmla="*/ 2638 w 10000"/>
                <a:gd name="connsiteY31" fmla="*/ 1052 h 10144"/>
                <a:gd name="connsiteX32" fmla="*/ 2404 w 10000"/>
                <a:gd name="connsiteY32" fmla="*/ 1492 h 10144"/>
                <a:gd name="connsiteX33" fmla="*/ 2104 w 10000"/>
                <a:gd name="connsiteY33" fmla="*/ 1851 h 10144"/>
                <a:gd name="connsiteX34" fmla="*/ 1421 w 10000"/>
                <a:gd name="connsiteY34" fmla="*/ 2621 h 10144"/>
                <a:gd name="connsiteX35" fmla="*/ 984 w 10000"/>
                <a:gd name="connsiteY35" fmla="*/ 2897 h 10144"/>
                <a:gd name="connsiteX36" fmla="*/ 847 w 10000"/>
                <a:gd name="connsiteY36" fmla="*/ 3254 h 10144"/>
                <a:gd name="connsiteX37" fmla="*/ 847 w 10000"/>
                <a:gd name="connsiteY37" fmla="*/ 4162 h 10144"/>
                <a:gd name="connsiteX38" fmla="*/ 164 w 10000"/>
                <a:gd name="connsiteY38" fmla="*/ 4273 h 10144"/>
                <a:gd name="connsiteX39" fmla="*/ 0 w 10000"/>
                <a:gd name="connsiteY39" fmla="*/ 4411 h 10144"/>
                <a:gd name="connsiteX40" fmla="*/ 27 w 10000"/>
                <a:gd name="connsiteY40" fmla="*/ 4411 h 10144"/>
                <a:gd name="connsiteX41" fmla="*/ 82 w 10000"/>
                <a:gd name="connsiteY41" fmla="*/ 4631 h 10144"/>
                <a:gd name="connsiteX42" fmla="*/ 628 w 10000"/>
                <a:gd name="connsiteY42" fmla="*/ 4851 h 10144"/>
                <a:gd name="connsiteX43" fmla="*/ 464 w 10000"/>
                <a:gd name="connsiteY43" fmla="*/ 4988 h 10144"/>
                <a:gd name="connsiteX44" fmla="*/ 164 w 10000"/>
                <a:gd name="connsiteY44" fmla="*/ 4933 h 10144"/>
                <a:gd name="connsiteX45" fmla="*/ 792 w 10000"/>
                <a:gd name="connsiteY45" fmla="*/ 5676 h 10144"/>
                <a:gd name="connsiteX46" fmla="*/ 1202 w 10000"/>
                <a:gd name="connsiteY46" fmla="*/ 5539 h 10144"/>
                <a:gd name="connsiteX47" fmla="*/ 1339 w 10000"/>
                <a:gd name="connsiteY47" fmla="*/ 5071 h 10144"/>
                <a:gd name="connsiteX48" fmla="*/ 1448 w 10000"/>
                <a:gd name="connsiteY48" fmla="*/ 5428 h 10144"/>
                <a:gd name="connsiteX49" fmla="*/ 1475 w 10000"/>
                <a:gd name="connsiteY49" fmla="*/ 6034 h 10144"/>
                <a:gd name="connsiteX50" fmla="*/ 1639 w 10000"/>
                <a:gd name="connsiteY50" fmla="*/ 6695 h 10144"/>
                <a:gd name="connsiteX51" fmla="*/ 1995 w 10000"/>
                <a:gd name="connsiteY51" fmla="*/ 7795 h 10144"/>
                <a:gd name="connsiteX52" fmla="*/ 2186 w 10000"/>
                <a:gd name="connsiteY52" fmla="*/ 8263 h 10144"/>
                <a:gd name="connsiteX53" fmla="*/ 2432 w 10000"/>
                <a:gd name="connsiteY53" fmla="*/ 8896 h 10144"/>
                <a:gd name="connsiteX54" fmla="*/ 2896 w 10000"/>
                <a:gd name="connsiteY54" fmla="*/ 9860 h 10144"/>
                <a:gd name="connsiteX55" fmla="*/ 3169 w 10000"/>
                <a:gd name="connsiteY55" fmla="*/ 10135 h 10144"/>
                <a:gd name="connsiteX56" fmla="*/ 3415 w 10000"/>
                <a:gd name="connsiteY56" fmla="*/ 9888 h 10144"/>
                <a:gd name="connsiteX57" fmla="*/ 3607 w 10000"/>
                <a:gd name="connsiteY57" fmla="*/ 9804 h 10144"/>
                <a:gd name="connsiteX58" fmla="*/ 3798 w 10000"/>
                <a:gd name="connsiteY58" fmla="*/ 9557 h 10144"/>
                <a:gd name="connsiteX59" fmla="*/ 4016 w 10000"/>
                <a:gd name="connsiteY59" fmla="*/ 9254 h 10144"/>
                <a:gd name="connsiteX60" fmla="*/ 3934 w 10000"/>
                <a:gd name="connsiteY60" fmla="*/ 8896 h 10144"/>
                <a:gd name="connsiteX61" fmla="*/ 4071 w 10000"/>
                <a:gd name="connsiteY61" fmla="*/ 8594 h 10144"/>
                <a:gd name="connsiteX62" fmla="*/ 4208 w 10000"/>
                <a:gd name="connsiteY62" fmla="*/ 7988 h 10144"/>
                <a:gd name="connsiteX63" fmla="*/ 4262 w 10000"/>
                <a:gd name="connsiteY63" fmla="*/ 7466 h 10144"/>
                <a:gd name="connsiteX64" fmla="*/ 4481 w 10000"/>
                <a:gd name="connsiteY64" fmla="*/ 7328 h 10144"/>
                <a:gd name="connsiteX65" fmla="*/ 4672 w 10000"/>
                <a:gd name="connsiteY65" fmla="*/ 7162 h 10144"/>
                <a:gd name="connsiteX66" fmla="*/ 4945 w 10000"/>
                <a:gd name="connsiteY66" fmla="*/ 6833 h 10144"/>
                <a:gd name="connsiteX67" fmla="*/ 5874 w 10000"/>
                <a:gd name="connsiteY67" fmla="*/ 6089 h 10144"/>
                <a:gd name="connsiteX68" fmla="*/ 6339 w 10000"/>
                <a:gd name="connsiteY68" fmla="*/ 5896 h 10144"/>
                <a:gd name="connsiteX69" fmla="*/ 6448 w 10000"/>
                <a:gd name="connsiteY69" fmla="*/ 5648 h 10144"/>
                <a:gd name="connsiteX70" fmla="*/ 6475 w 10000"/>
                <a:gd name="connsiteY70" fmla="*/ 5346 h 10144"/>
                <a:gd name="connsiteX71" fmla="*/ 6831 w 10000"/>
                <a:gd name="connsiteY71" fmla="*/ 5235 h 10144"/>
                <a:gd name="connsiteX72" fmla="*/ 7077 w 10000"/>
                <a:gd name="connsiteY72" fmla="*/ 5291 h 10144"/>
                <a:gd name="connsiteX73" fmla="*/ 7240 w 10000"/>
                <a:gd name="connsiteY73" fmla="*/ 5235 h 10144"/>
                <a:gd name="connsiteX74" fmla="*/ 7240 w 10000"/>
                <a:gd name="connsiteY74" fmla="*/ 4961 h 10144"/>
                <a:gd name="connsiteX75" fmla="*/ 7104 w 10000"/>
                <a:gd name="connsiteY75" fmla="*/ 4603 h 10144"/>
                <a:gd name="connsiteX76" fmla="*/ 7104 w 10000"/>
                <a:gd name="connsiteY76" fmla="*/ 4025 h 10144"/>
                <a:gd name="connsiteX77" fmla="*/ 6858 w 10000"/>
                <a:gd name="connsiteY77" fmla="*/ 3557 h 10144"/>
                <a:gd name="connsiteX78" fmla="*/ 7104 w 10000"/>
                <a:gd name="connsiteY78" fmla="*/ 3364 h 10144"/>
                <a:gd name="connsiteX79" fmla="*/ 7295 w 10000"/>
                <a:gd name="connsiteY79" fmla="*/ 3530 h 10144"/>
                <a:gd name="connsiteX80" fmla="*/ 7459 w 10000"/>
                <a:gd name="connsiteY80" fmla="*/ 3860 h 10144"/>
                <a:gd name="connsiteX81" fmla="*/ 8279 w 10000"/>
                <a:gd name="connsiteY81" fmla="*/ 3942 h 10144"/>
                <a:gd name="connsiteX82" fmla="*/ 7923 w 10000"/>
                <a:gd name="connsiteY82" fmla="*/ 4382 h 10144"/>
                <a:gd name="connsiteX83" fmla="*/ 8279 w 10000"/>
                <a:gd name="connsiteY83" fmla="*/ 4686 h 10144"/>
                <a:gd name="connsiteX84" fmla="*/ 8415 w 10000"/>
                <a:gd name="connsiteY84" fmla="*/ 4851 h 10144"/>
                <a:gd name="connsiteX85" fmla="*/ 8415 w 10000"/>
                <a:gd name="connsiteY85" fmla="*/ 4851 h 10144"/>
                <a:gd name="connsiteX86" fmla="*/ 8634 w 10000"/>
                <a:gd name="connsiteY86" fmla="*/ 4658 h 10144"/>
                <a:gd name="connsiteX87" fmla="*/ 8743 w 10000"/>
                <a:gd name="connsiteY87" fmla="*/ 4411 h 10144"/>
                <a:gd name="connsiteX88" fmla="*/ 8989 w 10000"/>
                <a:gd name="connsiteY88" fmla="*/ 4245 h 10144"/>
                <a:gd name="connsiteX89" fmla="*/ 9563 w 10000"/>
                <a:gd name="connsiteY89" fmla="*/ 3172 h 10144"/>
                <a:gd name="connsiteX90" fmla="*/ 10000 w 10000"/>
                <a:gd name="connsiteY90" fmla="*/ 3034 h 10144"/>
                <a:gd name="connsiteX91" fmla="*/ 10000 w 10000"/>
                <a:gd name="connsiteY91" fmla="*/ 2593 h 10144"/>
                <a:gd name="connsiteX0" fmla="*/ 10000 w 10000"/>
                <a:gd name="connsiteY0" fmla="*/ 2593 h 10144"/>
                <a:gd name="connsiteX1" fmla="*/ 9590 w 10000"/>
                <a:gd name="connsiteY1" fmla="*/ 2704 h 10144"/>
                <a:gd name="connsiteX2" fmla="*/ 9180 w 10000"/>
                <a:gd name="connsiteY2" fmla="*/ 2731 h 10144"/>
                <a:gd name="connsiteX3" fmla="*/ 8689 w 10000"/>
                <a:gd name="connsiteY3" fmla="*/ 2704 h 10144"/>
                <a:gd name="connsiteX4" fmla="*/ 8579 w 10000"/>
                <a:gd name="connsiteY4" fmla="*/ 2484 h 10144"/>
                <a:gd name="connsiteX5" fmla="*/ 8142 w 10000"/>
                <a:gd name="connsiteY5" fmla="*/ 2649 h 10144"/>
                <a:gd name="connsiteX6" fmla="*/ 8005 w 10000"/>
                <a:gd name="connsiteY6" fmla="*/ 2731 h 10144"/>
                <a:gd name="connsiteX7" fmla="*/ 8142 w 10000"/>
                <a:gd name="connsiteY7" fmla="*/ 3034 h 10144"/>
                <a:gd name="connsiteX8" fmla="*/ 7978 w 10000"/>
                <a:gd name="connsiteY8" fmla="*/ 3281 h 10144"/>
                <a:gd name="connsiteX9" fmla="*/ 7459 w 10000"/>
                <a:gd name="connsiteY9" fmla="*/ 3337 h 10144"/>
                <a:gd name="connsiteX10" fmla="*/ 7131 w 10000"/>
                <a:gd name="connsiteY10" fmla="*/ 3144 h 10144"/>
                <a:gd name="connsiteX11" fmla="*/ 7213 w 10000"/>
                <a:gd name="connsiteY11" fmla="*/ 2731 h 10144"/>
                <a:gd name="connsiteX12" fmla="*/ 7158 w 10000"/>
                <a:gd name="connsiteY12" fmla="*/ 2731 h 10144"/>
                <a:gd name="connsiteX13" fmla="*/ 6967 w 10000"/>
                <a:gd name="connsiteY13" fmla="*/ 2814 h 10144"/>
                <a:gd name="connsiteX14" fmla="*/ 6776 w 10000"/>
                <a:gd name="connsiteY14" fmla="*/ 3337 h 10144"/>
                <a:gd name="connsiteX15" fmla="*/ 6175 w 10000"/>
                <a:gd name="connsiteY15" fmla="*/ 3281 h 10144"/>
                <a:gd name="connsiteX16" fmla="*/ 5710 w 10000"/>
                <a:gd name="connsiteY16" fmla="*/ 3144 h 10144"/>
                <a:gd name="connsiteX17" fmla="*/ 5437 w 10000"/>
                <a:gd name="connsiteY17" fmla="*/ 2979 h 10144"/>
                <a:gd name="connsiteX18" fmla="*/ 5191 w 10000"/>
                <a:gd name="connsiteY18" fmla="*/ 2979 h 10144"/>
                <a:gd name="connsiteX19" fmla="*/ 4836 w 10000"/>
                <a:gd name="connsiteY19" fmla="*/ 2869 h 10144"/>
                <a:gd name="connsiteX20" fmla="*/ 4235 w 10000"/>
                <a:gd name="connsiteY20" fmla="*/ 2456 h 10144"/>
                <a:gd name="connsiteX21" fmla="*/ 4372 w 10000"/>
                <a:gd name="connsiteY21" fmla="*/ 1905 h 10144"/>
                <a:gd name="connsiteX22" fmla="*/ 4180 w 10000"/>
                <a:gd name="connsiteY22" fmla="*/ 1823 h 10144"/>
                <a:gd name="connsiteX23" fmla="*/ 3788 w 10000"/>
                <a:gd name="connsiteY23" fmla="*/ 1150 h 10144"/>
                <a:gd name="connsiteX24" fmla="*/ 3944 w 10000"/>
                <a:gd name="connsiteY24" fmla="*/ 1049 h 10144"/>
                <a:gd name="connsiteX25" fmla="*/ 3809 w 10000"/>
                <a:gd name="connsiteY25" fmla="*/ 819 h 10144"/>
                <a:gd name="connsiteX26" fmla="*/ 3990 w 10000"/>
                <a:gd name="connsiteY26" fmla="*/ 423 h 10144"/>
                <a:gd name="connsiteX27" fmla="*/ 3473 w 10000"/>
                <a:gd name="connsiteY27" fmla="*/ 436 h 10144"/>
                <a:gd name="connsiteX28" fmla="*/ 3116 w 10000"/>
                <a:gd name="connsiteY28" fmla="*/ 0 h 10144"/>
                <a:gd name="connsiteX29" fmla="*/ 2174 w 10000"/>
                <a:gd name="connsiteY29" fmla="*/ 182 h 10144"/>
                <a:gd name="connsiteX30" fmla="*/ 2064 w 10000"/>
                <a:gd name="connsiteY30" fmla="*/ 722 h 10144"/>
                <a:gd name="connsiteX31" fmla="*/ 2638 w 10000"/>
                <a:gd name="connsiteY31" fmla="*/ 1052 h 10144"/>
                <a:gd name="connsiteX32" fmla="*/ 2404 w 10000"/>
                <a:gd name="connsiteY32" fmla="*/ 1492 h 10144"/>
                <a:gd name="connsiteX33" fmla="*/ 2104 w 10000"/>
                <a:gd name="connsiteY33" fmla="*/ 1851 h 10144"/>
                <a:gd name="connsiteX34" fmla="*/ 1421 w 10000"/>
                <a:gd name="connsiteY34" fmla="*/ 2621 h 10144"/>
                <a:gd name="connsiteX35" fmla="*/ 984 w 10000"/>
                <a:gd name="connsiteY35" fmla="*/ 2897 h 10144"/>
                <a:gd name="connsiteX36" fmla="*/ 847 w 10000"/>
                <a:gd name="connsiteY36" fmla="*/ 3254 h 10144"/>
                <a:gd name="connsiteX37" fmla="*/ 847 w 10000"/>
                <a:gd name="connsiteY37" fmla="*/ 4162 h 10144"/>
                <a:gd name="connsiteX38" fmla="*/ 164 w 10000"/>
                <a:gd name="connsiteY38" fmla="*/ 4273 h 10144"/>
                <a:gd name="connsiteX39" fmla="*/ 0 w 10000"/>
                <a:gd name="connsiteY39" fmla="*/ 4411 h 10144"/>
                <a:gd name="connsiteX40" fmla="*/ 27 w 10000"/>
                <a:gd name="connsiteY40" fmla="*/ 4411 h 10144"/>
                <a:gd name="connsiteX41" fmla="*/ 82 w 10000"/>
                <a:gd name="connsiteY41" fmla="*/ 4631 h 10144"/>
                <a:gd name="connsiteX42" fmla="*/ 628 w 10000"/>
                <a:gd name="connsiteY42" fmla="*/ 4851 h 10144"/>
                <a:gd name="connsiteX43" fmla="*/ 464 w 10000"/>
                <a:gd name="connsiteY43" fmla="*/ 4988 h 10144"/>
                <a:gd name="connsiteX44" fmla="*/ 164 w 10000"/>
                <a:gd name="connsiteY44" fmla="*/ 4933 h 10144"/>
                <a:gd name="connsiteX45" fmla="*/ 792 w 10000"/>
                <a:gd name="connsiteY45" fmla="*/ 5676 h 10144"/>
                <a:gd name="connsiteX46" fmla="*/ 1202 w 10000"/>
                <a:gd name="connsiteY46" fmla="*/ 5539 h 10144"/>
                <a:gd name="connsiteX47" fmla="*/ 1339 w 10000"/>
                <a:gd name="connsiteY47" fmla="*/ 5071 h 10144"/>
                <a:gd name="connsiteX48" fmla="*/ 1448 w 10000"/>
                <a:gd name="connsiteY48" fmla="*/ 5428 h 10144"/>
                <a:gd name="connsiteX49" fmla="*/ 1475 w 10000"/>
                <a:gd name="connsiteY49" fmla="*/ 6034 h 10144"/>
                <a:gd name="connsiteX50" fmla="*/ 1639 w 10000"/>
                <a:gd name="connsiteY50" fmla="*/ 6695 h 10144"/>
                <a:gd name="connsiteX51" fmla="*/ 1995 w 10000"/>
                <a:gd name="connsiteY51" fmla="*/ 7795 h 10144"/>
                <a:gd name="connsiteX52" fmla="*/ 2186 w 10000"/>
                <a:gd name="connsiteY52" fmla="*/ 8263 h 10144"/>
                <a:gd name="connsiteX53" fmla="*/ 2432 w 10000"/>
                <a:gd name="connsiteY53" fmla="*/ 8896 h 10144"/>
                <a:gd name="connsiteX54" fmla="*/ 2896 w 10000"/>
                <a:gd name="connsiteY54" fmla="*/ 9860 h 10144"/>
                <a:gd name="connsiteX55" fmla="*/ 3169 w 10000"/>
                <a:gd name="connsiteY55" fmla="*/ 10135 h 10144"/>
                <a:gd name="connsiteX56" fmla="*/ 3415 w 10000"/>
                <a:gd name="connsiteY56" fmla="*/ 9888 h 10144"/>
                <a:gd name="connsiteX57" fmla="*/ 3607 w 10000"/>
                <a:gd name="connsiteY57" fmla="*/ 9804 h 10144"/>
                <a:gd name="connsiteX58" fmla="*/ 3798 w 10000"/>
                <a:gd name="connsiteY58" fmla="*/ 9557 h 10144"/>
                <a:gd name="connsiteX59" fmla="*/ 4016 w 10000"/>
                <a:gd name="connsiteY59" fmla="*/ 9254 h 10144"/>
                <a:gd name="connsiteX60" fmla="*/ 3934 w 10000"/>
                <a:gd name="connsiteY60" fmla="*/ 8896 h 10144"/>
                <a:gd name="connsiteX61" fmla="*/ 4071 w 10000"/>
                <a:gd name="connsiteY61" fmla="*/ 8594 h 10144"/>
                <a:gd name="connsiteX62" fmla="*/ 4208 w 10000"/>
                <a:gd name="connsiteY62" fmla="*/ 7988 h 10144"/>
                <a:gd name="connsiteX63" fmla="*/ 4262 w 10000"/>
                <a:gd name="connsiteY63" fmla="*/ 7466 h 10144"/>
                <a:gd name="connsiteX64" fmla="*/ 4481 w 10000"/>
                <a:gd name="connsiteY64" fmla="*/ 7328 h 10144"/>
                <a:gd name="connsiteX65" fmla="*/ 4672 w 10000"/>
                <a:gd name="connsiteY65" fmla="*/ 7162 h 10144"/>
                <a:gd name="connsiteX66" fmla="*/ 4945 w 10000"/>
                <a:gd name="connsiteY66" fmla="*/ 6833 h 10144"/>
                <a:gd name="connsiteX67" fmla="*/ 5874 w 10000"/>
                <a:gd name="connsiteY67" fmla="*/ 6089 h 10144"/>
                <a:gd name="connsiteX68" fmla="*/ 6339 w 10000"/>
                <a:gd name="connsiteY68" fmla="*/ 5896 h 10144"/>
                <a:gd name="connsiteX69" fmla="*/ 6448 w 10000"/>
                <a:gd name="connsiteY69" fmla="*/ 5648 h 10144"/>
                <a:gd name="connsiteX70" fmla="*/ 6475 w 10000"/>
                <a:gd name="connsiteY70" fmla="*/ 5346 h 10144"/>
                <a:gd name="connsiteX71" fmla="*/ 6831 w 10000"/>
                <a:gd name="connsiteY71" fmla="*/ 5235 h 10144"/>
                <a:gd name="connsiteX72" fmla="*/ 7077 w 10000"/>
                <a:gd name="connsiteY72" fmla="*/ 5291 h 10144"/>
                <a:gd name="connsiteX73" fmla="*/ 7240 w 10000"/>
                <a:gd name="connsiteY73" fmla="*/ 5235 h 10144"/>
                <a:gd name="connsiteX74" fmla="*/ 7240 w 10000"/>
                <a:gd name="connsiteY74" fmla="*/ 4961 h 10144"/>
                <a:gd name="connsiteX75" fmla="*/ 7104 w 10000"/>
                <a:gd name="connsiteY75" fmla="*/ 4603 h 10144"/>
                <a:gd name="connsiteX76" fmla="*/ 7104 w 10000"/>
                <a:gd name="connsiteY76" fmla="*/ 4025 h 10144"/>
                <a:gd name="connsiteX77" fmla="*/ 6858 w 10000"/>
                <a:gd name="connsiteY77" fmla="*/ 3557 h 10144"/>
                <a:gd name="connsiteX78" fmla="*/ 7104 w 10000"/>
                <a:gd name="connsiteY78" fmla="*/ 3364 h 10144"/>
                <a:gd name="connsiteX79" fmla="*/ 7295 w 10000"/>
                <a:gd name="connsiteY79" fmla="*/ 3530 h 10144"/>
                <a:gd name="connsiteX80" fmla="*/ 7459 w 10000"/>
                <a:gd name="connsiteY80" fmla="*/ 3860 h 10144"/>
                <a:gd name="connsiteX81" fmla="*/ 8279 w 10000"/>
                <a:gd name="connsiteY81" fmla="*/ 3942 h 10144"/>
                <a:gd name="connsiteX82" fmla="*/ 7923 w 10000"/>
                <a:gd name="connsiteY82" fmla="*/ 4382 h 10144"/>
                <a:gd name="connsiteX83" fmla="*/ 8279 w 10000"/>
                <a:gd name="connsiteY83" fmla="*/ 4686 h 10144"/>
                <a:gd name="connsiteX84" fmla="*/ 8415 w 10000"/>
                <a:gd name="connsiteY84" fmla="*/ 4851 h 10144"/>
                <a:gd name="connsiteX85" fmla="*/ 8415 w 10000"/>
                <a:gd name="connsiteY85" fmla="*/ 4851 h 10144"/>
                <a:gd name="connsiteX86" fmla="*/ 8634 w 10000"/>
                <a:gd name="connsiteY86" fmla="*/ 4658 h 10144"/>
                <a:gd name="connsiteX87" fmla="*/ 8743 w 10000"/>
                <a:gd name="connsiteY87" fmla="*/ 4411 h 10144"/>
                <a:gd name="connsiteX88" fmla="*/ 8989 w 10000"/>
                <a:gd name="connsiteY88" fmla="*/ 4245 h 10144"/>
                <a:gd name="connsiteX89" fmla="*/ 9563 w 10000"/>
                <a:gd name="connsiteY89" fmla="*/ 3172 h 10144"/>
                <a:gd name="connsiteX90" fmla="*/ 10000 w 10000"/>
                <a:gd name="connsiteY90" fmla="*/ 3034 h 10144"/>
                <a:gd name="connsiteX91" fmla="*/ 10000 w 10000"/>
                <a:gd name="connsiteY91" fmla="*/ 2593 h 10144"/>
                <a:gd name="connsiteX0" fmla="*/ 10000 w 10000"/>
                <a:gd name="connsiteY0" fmla="*/ 2610 h 10161"/>
                <a:gd name="connsiteX1" fmla="*/ 9590 w 10000"/>
                <a:gd name="connsiteY1" fmla="*/ 2721 h 10161"/>
                <a:gd name="connsiteX2" fmla="*/ 9180 w 10000"/>
                <a:gd name="connsiteY2" fmla="*/ 2748 h 10161"/>
                <a:gd name="connsiteX3" fmla="*/ 8689 w 10000"/>
                <a:gd name="connsiteY3" fmla="*/ 2721 h 10161"/>
                <a:gd name="connsiteX4" fmla="*/ 8579 w 10000"/>
                <a:gd name="connsiteY4" fmla="*/ 2501 h 10161"/>
                <a:gd name="connsiteX5" fmla="*/ 8142 w 10000"/>
                <a:gd name="connsiteY5" fmla="*/ 2666 h 10161"/>
                <a:gd name="connsiteX6" fmla="*/ 8005 w 10000"/>
                <a:gd name="connsiteY6" fmla="*/ 2748 h 10161"/>
                <a:gd name="connsiteX7" fmla="*/ 8142 w 10000"/>
                <a:gd name="connsiteY7" fmla="*/ 3051 h 10161"/>
                <a:gd name="connsiteX8" fmla="*/ 7978 w 10000"/>
                <a:gd name="connsiteY8" fmla="*/ 3298 h 10161"/>
                <a:gd name="connsiteX9" fmla="*/ 7459 w 10000"/>
                <a:gd name="connsiteY9" fmla="*/ 3354 h 10161"/>
                <a:gd name="connsiteX10" fmla="*/ 7131 w 10000"/>
                <a:gd name="connsiteY10" fmla="*/ 3161 h 10161"/>
                <a:gd name="connsiteX11" fmla="*/ 7213 w 10000"/>
                <a:gd name="connsiteY11" fmla="*/ 2748 h 10161"/>
                <a:gd name="connsiteX12" fmla="*/ 7158 w 10000"/>
                <a:gd name="connsiteY12" fmla="*/ 2748 h 10161"/>
                <a:gd name="connsiteX13" fmla="*/ 6967 w 10000"/>
                <a:gd name="connsiteY13" fmla="*/ 2831 h 10161"/>
                <a:gd name="connsiteX14" fmla="*/ 6776 w 10000"/>
                <a:gd name="connsiteY14" fmla="*/ 3354 h 10161"/>
                <a:gd name="connsiteX15" fmla="*/ 6175 w 10000"/>
                <a:gd name="connsiteY15" fmla="*/ 3298 h 10161"/>
                <a:gd name="connsiteX16" fmla="*/ 5710 w 10000"/>
                <a:gd name="connsiteY16" fmla="*/ 3161 h 10161"/>
                <a:gd name="connsiteX17" fmla="*/ 5437 w 10000"/>
                <a:gd name="connsiteY17" fmla="*/ 2996 h 10161"/>
                <a:gd name="connsiteX18" fmla="*/ 5191 w 10000"/>
                <a:gd name="connsiteY18" fmla="*/ 2996 h 10161"/>
                <a:gd name="connsiteX19" fmla="*/ 4836 w 10000"/>
                <a:gd name="connsiteY19" fmla="*/ 2886 h 10161"/>
                <a:gd name="connsiteX20" fmla="*/ 4235 w 10000"/>
                <a:gd name="connsiteY20" fmla="*/ 2473 h 10161"/>
                <a:gd name="connsiteX21" fmla="*/ 4372 w 10000"/>
                <a:gd name="connsiteY21" fmla="*/ 1922 h 10161"/>
                <a:gd name="connsiteX22" fmla="*/ 4180 w 10000"/>
                <a:gd name="connsiteY22" fmla="*/ 1840 h 10161"/>
                <a:gd name="connsiteX23" fmla="*/ 3788 w 10000"/>
                <a:gd name="connsiteY23" fmla="*/ 1167 h 10161"/>
                <a:gd name="connsiteX24" fmla="*/ 3944 w 10000"/>
                <a:gd name="connsiteY24" fmla="*/ 1066 h 10161"/>
                <a:gd name="connsiteX25" fmla="*/ 3809 w 10000"/>
                <a:gd name="connsiteY25" fmla="*/ 836 h 10161"/>
                <a:gd name="connsiteX26" fmla="*/ 3990 w 10000"/>
                <a:gd name="connsiteY26" fmla="*/ 440 h 10161"/>
                <a:gd name="connsiteX27" fmla="*/ 3473 w 10000"/>
                <a:gd name="connsiteY27" fmla="*/ 453 h 10161"/>
                <a:gd name="connsiteX28" fmla="*/ 3116 w 10000"/>
                <a:gd name="connsiteY28" fmla="*/ 17 h 10161"/>
                <a:gd name="connsiteX29" fmla="*/ 2174 w 10000"/>
                <a:gd name="connsiteY29" fmla="*/ 199 h 10161"/>
                <a:gd name="connsiteX30" fmla="*/ 2064 w 10000"/>
                <a:gd name="connsiteY30" fmla="*/ 739 h 10161"/>
                <a:gd name="connsiteX31" fmla="*/ 2638 w 10000"/>
                <a:gd name="connsiteY31" fmla="*/ 1069 h 10161"/>
                <a:gd name="connsiteX32" fmla="*/ 2404 w 10000"/>
                <a:gd name="connsiteY32" fmla="*/ 1509 h 10161"/>
                <a:gd name="connsiteX33" fmla="*/ 2104 w 10000"/>
                <a:gd name="connsiteY33" fmla="*/ 1868 h 10161"/>
                <a:gd name="connsiteX34" fmla="*/ 1421 w 10000"/>
                <a:gd name="connsiteY34" fmla="*/ 2638 h 10161"/>
                <a:gd name="connsiteX35" fmla="*/ 984 w 10000"/>
                <a:gd name="connsiteY35" fmla="*/ 2914 h 10161"/>
                <a:gd name="connsiteX36" fmla="*/ 847 w 10000"/>
                <a:gd name="connsiteY36" fmla="*/ 3271 h 10161"/>
                <a:gd name="connsiteX37" fmla="*/ 847 w 10000"/>
                <a:gd name="connsiteY37" fmla="*/ 4179 h 10161"/>
                <a:gd name="connsiteX38" fmla="*/ 164 w 10000"/>
                <a:gd name="connsiteY38" fmla="*/ 4290 h 10161"/>
                <a:gd name="connsiteX39" fmla="*/ 0 w 10000"/>
                <a:gd name="connsiteY39" fmla="*/ 4428 h 10161"/>
                <a:gd name="connsiteX40" fmla="*/ 27 w 10000"/>
                <a:gd name="connsiteY40" fmla="*/ 4428 h 10161"/>
                <a:gd name="connsiteX41" fmla="*/ 82 w 10000"/>
                <a:gd name="connsiteY41" fmla="*/ 4648 h 10161"/>
                <a:gd name="connsiteX42" fmla="*/ 628 w 10000"/>
                <a:gd name="connsiteY42" fmla="*/ 4868 h 10161"/>
                <a:gd name="connsiteX43" fmla="*/ 464 w 10000"/>
                <a:gd name="connsiteY43" fmla="*/ 5005 h 10161"/>
                <a:gd name="connsiteX44" fmla="*/ 164 w 10000"/>
                <a:gd name="connsiteY44" fmla="*/ 4950 h 10161"/>
                <a:gd name="connsiteX45" fmla="*/ 792 w 10000"/>
                <a:gd name="connsiteY45" fmla="*/ 5693 h 10161"/>
                <a:gd name="connsiteX46" fmla="*/ 1202 w 10000"/>
                <a:gd name="connsiteY46" fmla="*/ 5556 h 10161"/>
                <a:gd name="connsiteX47" fmla="*/ 1339 w 10000"/>
                <a:gd name="connsiteY47" fmla="*/ 5088 h 10161"/>
                <a:gd name="connsiteX48" fmla="*/ 1448 w 10000"/>
                <a:gd name="connsiteY48" fmla="*/ 5445 h 10161"/>
                <a:gd name="connsiteX49" fmla="*/ 1475 w 10000"/>
                <a:gd name="connsiteY49" fmla="*/ 6051 h 10161"/>
                <a:gd name="connsiteX50" fmla="*/ 1639 w 10000"/>
                <a:gd name="connsiteY50" fmla="*/ 6712 h 10161"/>
                <a:gd name="connsiteX51" fmla="*/ 1995 w 10000"/>
                <a:gd name="connsiteY51" fmla="*/ 7812 h 10161"/>
                <a:gd name="connsiteX52" fmla="*/ 2186 w 10000"/>
                <a:gd name="connsiteY52" fmla="*/ 8280 h 10161"/>
                <a:gd name="connsiteX53" fmla="*/ 2432 w 10000"/>
                <a:gd name="connsiteY53" fmla="*/ 8913 h 10161"/>
                <a:gd name="connsiteX54" fmla="*/ 2896 w 10000"/>
                <a:gd name="connsiteY54" fmla="*/ 9877 h 10161"/>
                <a:gd name="connsiteX55" fmla="*/ 3169 w 10000"/>
                <a:gd name="connsiteY55" fmla="*/ 10152 h 10161"/>
                <a:gd name="connsiteX56" fmla="*/ 3415 w 10000"/>
                <a:gd name="connsiteY56" fmla="*/ 9905 h 10161"/>
                <a:gd name="connsiteX57" fmla="*/ 3607 w 10000"/>
                <a:gd name="connsiteY57" fmla="*/ 9821 h 10161"/>
                <a:gd name="connsiteX58" fmla="*/ 3798 w 10000"/>
                <a:gd name="connsiteY58" fmla="*/ 9574 h 10161"/>
                <a:gd name="connsiteX59" fmla="*/ 4016 w 10000"/>
                <a:gd name="connsiteY59" fmla="*/ 9271 h 10161"/>
                <a:gd name="connsiteX60" fmla="*/ 3934 w 10000"/>
                <a:gd name="connsiteY60" fmla="*/ 8913 h 10161"/>
                <a:gd name="connsiteX61" fmla="*/ 4071 w 10000"/>
                <a:gd name="connsiteY61" fmla="*/ 8611 h 10161"/>
                <a:gd name="connsiteX62" fmla="*/ 4208 w 10000"/>
                <a:gd name="connsiteY62" fmla="*/ 8005 h 10161"/>
                <a:gd name="connsiteX63" fmla="*/ 4262 w 10000"/>
                <a:gd name="connsiteY63" fmla="*/ 7483 h 10161"/>
                <a:gd name="connsiteX64" fmla="*/ 4481 w 10000"/>
                <a:gd name="connsiteY64" fmla="*/ 7345 h 10161"/>
                <a:gd name="connsiteX65" fmla="*/ 4672 w 10000"/>
                <a:gd name="connsiteY65" fmla="*/ 7179 h 10161"/>
                <a:gd name="connsiteX66" fmla="*/ 4945 w 10000"/>
                <a:gd name="connsiteY66" fmla="*/ 6850 h 10161"/>
                <a:gd name="connsiteX67" fmla="*/ 5874 w 10000"/>
                <a:gd name="connsiteY67" fmla="*/ 6106 h 10161"/>
                <a:gd name="connsiteX68" fmla="*/ 6339 w 10000"/>
                <a:gd name="connsiteY68" fmla="*/ 5913 h 10161"/>
                <a:gd name="connsiteX69" fmla="*/ 6448 w 10000"/>
                <a:gd name="connsiteY69" fmla="*/ 5665 h 10161"/>
                <a:gd name="connsiteX70" fmla="*/ 6475 w 10000"/>
                <a:gd name="connsiteY70" fmla="*/ 5363 h 10161"/>
                <a:gd name="connsiteX71" fmla="*/ 6831 w 10000"/>
                <a:gd name="connsiteY71" fmla="*/ 5252 h 10161"/>
                <a:gd name="connsiteX72" fmla="*/ 7077 w 10000"/>
                <a:gd name="connsiteY72" fmla="*/ 5308 h 10161"/>
                <a:gd name="connsiteX73" fmla="*/ 7240 w 10000"/>
                <a:gd name="connsiteY73" fmla="*/ 5252 h 10161"/>
                <a:gd name="connsiteX74" fmla="*/ 7240 w 10000"/>
                <a:gd name="connsiteY74" fmla="*/ 4978 h 10161"/>
                <a:gd name="connsiteX75" fmla="*/ 7104 w 10000"/>
                <a:gd name="connsiteY75" fmla="*/ 4620 h 10161"/>
                <a:gd name="connsiteX76" fmla="*/ 7104 w 10000"/>
                <a:gd name="connsiteY76" fmla="*/ 4042 h 10161"/>
                <a:gd name="connsiteX77" fmla="*/ 6858 w 10000"/>
                <a:gd name="connsiteY77" fmla="*/ 3574 h 10161"/>
                <a:gd name="connsiteX78" fmla="*/ 7104 w 10000"/>
                <a:gd name="connsiteY78" fmla="*/ 3381 h 10161"/>
                <a:gd name="connsiteX79" fmla="*/ 7295 w 10000"/>
                <a:gd name="connsiteY79" fmla="*/ 3547 h 10161"/>
                <a:gd name="connsiteX80" fmla="*/ 7459 w 10000"/>
                <a:gd name="connsiteY80" fmla="*/ 3877 h 10161"/>
                <a:gd name="connsiteX81" fmla="*/ 8279 w 10000"/>
                <a:gd name="connsiteY81" fmla="*/ 3959 h 10161"/>
                <a:gd name="connsiteX82" fmla="*/ 7923 w 10000"/>
                <a:gd name="connsiteY82" fmla="*/ 4399 h 10161"/>
                <a:gd name="connsiteX83" fmla="*/ 8279 w 10000"/>
                <a:gd name="connsiteY83" fmla="*/ 4703 h 10161"/>
                <a:gd name="connsiteX84" fmla="*/ 8415 w 10000"/>
                <a:gd name="connsiteY84" fmla="*/ 4868 h 10161"/>
                <a:gd name="connsiteX85" fmla="*/ 8415 w 10000"/>
                <a:gd name="connsiteY85" fmla="*/ 4868 h 10161"/>
                <a:gd name="connsiteX86" fmla="*/ 8634 w 10000"/>
                <a:gd name="connsiteY86" fmla="*/ 4675 h 10161"/>
                <a:gd name="connsiteX87" fmla="*/ 8743 w 10000"/>
                <a:gd name="connsiteY87" fmla="*/ 4428 h 10161"/>
                <a:gd name="connsiteX88" fmla="*/ 8989 w 10000"/>
                <a:gd name="connsiteY88" fmla="*/ 4262 h 10161"/>
                <a:gd name="connsiteX89" fmla="*/ 9563 w 10000"/>
                <a:gd name="connsiteY89" fmla="*/ 3189 h 10161"/>
                <a:gd name="connsiteX90" fmla="*/ 10000 w 10000"/>
                <a:gd name="connsiteY90" fmla="*/ 3051 h 10161"/>
                <a:gd name="connsiteX91" fmla="*/ 10000 w 10000"/>
                <a:gd name="connsiteY91" fmla="*/ 2610 h 10161"/>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2064 w 10000"/>
                <a:gd name="connsiteY30" fmla="*/ 745 h 10167"/>
                <a:gd name="connsiteX31" fmla="*/ 2638 w 10000"/>
                <a:gd name="connsiteY31" fmla="*/ 1075 h 10167"/>
                <a:gd name="connsiteX32" fmla="*/ 2404 w 10000"/>
                <a:gd name="connsiteY32" fmla="*/ 1515 h 10167"/>
                <a:gd name="connsiteX33" fmla="*/ 2104 w 10000"/>
                <a:gd name="connsiteY33" fmla="*/ 1874 h 10167"/>
                <a:gd name="connsiteX34" fmla="*/ 1421 w 10000"/>
                <a:gd name="connsiteY34" fmla="*/ 2644 h 10167"/>
                <a:gd name="connsiteX35" fmla="*/ 984 w 10000"/>
                <a:gd name="connsiteY35" fmla="*/ 2920 h 10167"/>
                <a:gd name="connsiteX36" fmla="*/ 847 w 10000"/>
                <a:gd name="connsiteY36" fmla="*/ 3277 h 10167"/>
                <a:gd name="connsiteX37" fmla="*/ 847 w 10000"/>
                <a:gd name="connsiteY37" fmla="*/ 4185 h 10167"/>
                <a:gd name="connsiteX38" fmla="*/ 164 w 10000"/>
                <a:gd name="connsiteY38" fmla="*/ 4296 h 10167"/>
                <a:gd name="connsiteX39" fmla="*/ 0 w 10000"/>
                <a:gd name="connsiteY39" fmla="*/ 4434 h 10167"/>
                <a:gd name="connsiteX40" fmla="*/ 27 w 10000"/>
                <a:gd name="connsiteY40" fmla="*/ 4434 h 10167"/>
                <a:gd name="connsiteX41" fmla="*/ 82 w 10000"/>
                <a:gd name="connsiteY41" fmla="*/ 4654 h 10167"/>
                <a:gd name="connsiteX42" fmla="*/ 628 w 10000"/>
                <a:gd name="connsiteY42" fmla="*/ 4874 h 10167"/>
                <a:gd name="connsiteX43" fmla="*/ 464 w 10000"/>
                <a:gd name="connsiteY43" fmla="*/ 5011 h 10167"/>
                <a:gd name="connsiteX44" fmla="*/ 164 w 10000"/>
                <a:gd name="connsiteY44" fmla="*/ 4956 h 10167"/>
                <a:gd name="connsiteX45" fmla="*/ 792 w 10000"/>
                <a:gd name="connsiteY45" fmla="*/ 5699 h 10167"/>
                <a:gd name="connsiteX46" fmla="*/ 1202 w 10000"/>
                <a:gd name="connsiteY46" fmla="*/ 5562 h 10167"/>
                <a:gd name="connsiteX47" fmla="*/ 1339 w 10000"/>
                <a:gd name="connsiteY47" fmla="*/ 5094 h 10167"/>
                <a:gd name="connsiteX48" fmla="*/ 1448 w 10000"/>
                <a:gd name="connsiteY48" fmla="*/ 5451 h 10167"/>
                <a:gd name="connsiteX49" fmla="*/ 1475 w 10000"/>
                <a:gd name="connsiteY49" fmla="*/ 6057 h 10167"/>
                <a:gd name="connsiteX50" fmla="*/ 1639 w 10000"/>
                <a:gd name="connsiteY50" fmla="*/ 6718 h 10167"/>
                <a:gd name="connsiteX51" fmla="*/ 1995 w 10000"/>
                <a:gd name="connsiteY51" fmla="*/ 7818 h 10167"/>
                <a:gd name="connsiteX52" fmla="*/ 2186 w 10000"/>
                <a:gd name="connsiteY52" fmla="*/ 8286 h 10167"/>
                <a:gd name="connsiteX53" fmla="*/ 2432 w 10000"/>
                <a:gd name="connsiteY53" fmla="*/ 8919 h 10167"/>
                <a:gd name="connsiteX54" fmla="*/ 2896 w 10000"/>
                <a:gd name="connsiteY54" fmla="*/ 9883 h 10167"/>
                <a:gd name="connsiteX55" fmla="*/ 3169 w 10000"/>
                <a:gd name="connsiteY55" fmla="*/ 10158 h 10167"/>
                <a:gd name="connsiteX56" fmla="*/ 3415 w 10000"/>
                <a:gd name="connsiteY56" fmla="*/ 9911 h 10167"/>
                <a:gd name="connsiteX57" fmla="*/ 3607 w 10000"/>
                <a:gd name="connsiteY57" fmla="*/ 9827 h 10167"/>
                <a:gd name="connsiteX58" fmla="*/ 3798 w 10000"/>
                <a:gd name="connsiteY58" fmla="*/ 9580 h 10167"/>
                <a:gd name="connsiteX59" fmla="*/ 4016 w 10000"/>
                <a:gd name="connsiteY59" fmla="*/ 9277 h 10167"/>
                <a:gd name="connsiteX60" fmla="*/ 3934 w 10000"/>
                <a:gd name="connsiteY60" fmla="*/ 8919 h 10167"/>
                <a:gd name="connsiteX61" fmla="*/ 4071 w 10000"/>
                <a:gd name="connsiteY61" fmla="*/ 8617 h 10167"/>
                <a:gd name="connsiteX62" fmla="*/ 4208 w 10000"/>
                <a:gd name="connsiteY62" fmla="*/ 8011 h 10167"/>
                <a:gd name="connsiteX63" fmla="*/ 4262 w 10000"/>
                <a:gd name="connsiteY63" fmla="*/ 7489 h 10167"/>
                <a:gd name="connsiteX64" fmla="*/ 4481 w 10000"/>
                <a:gd name="connsiteY64" fmla="*/ 7351 h 10167"/>
                <a:gd name="connsiteX65" fmla="*/ 4672 w 10000"/>
                <a:gd name="connsiteY65" fmla="*/ 7185 h 10167"/>
                <a:gd name="connsiteX66" fmla="*/ 4945 w 10000"/>
                <a:gd name="connsiteY66" fmla="*/ 6856 h 10167"/>
                <a:gd name="connsiteX67" fmla="*/ 5874 w 10000"/>
                <a:gd name="connsiteY67" fmla="*/ 6112 h 10167"/>
                <a:gd name="connsiteX68" fmla="*/ 6339 w 10000"/>
                <a:gd name="connsiteY68" fmla="*/ 5919 h 10167"/>
                <a:gd name="connsiteX69" fmla="*/ 6448 w 10000"/>
                <a:gd name="connsiteY69" fmla="*/ 5671 h 10167"/>
                <a:gd name="connsiteX70" fmla="*/ 6475 w 10000"/>
                <a:gd name="connsiteY70" fmla="*/ 5369 h 10167"/>
                <a:gd name="connsiteX71" fmla="*/ 6831 w 10000"/>
                <a:gd name="connsiteY71" fmla="*/ 5258 h 10167"/>
                <a:gd name="connsiteX72" fmla="*/ 7077 w 10000"/>
                <a:gd name="connsiteY72" fmla="*/ 5314 h 10167"/>
                <a:gd name="connsiteX73" fmla="*/ 7240 w 10000"/>
                <a:gd name="connsiteY73" fmla="*/ 5258 h 10167"/>
                <a:gd name="connsiteX74" fmla="*/ 7240 w 10000"/>
                <a:gd name="connsiteY74" fmla="*/ 4984 h 10167"/>
                <a:gd name="connsiteX75" fmla="*/ 7104 w 10000"/>
                <a:gd name="connsiteY75" fmla="*/ 4626 h 10167"/>
                <a:gd name="connsiteX76" fmla="*/ 7104 w 10000"/>
                <a:gd name="connsiteY76" fmla="*/ 4048 h 10167"/>
                <a:gd name="connsiteX77" fmla="*/ 6858 w 10000"/>
                <a:gd name="connsiteY77" fmla="*/ 3580 h 10167"/>
                <a:gd name="connsiteX78" fmla="*/ 7104 w 10000"/>
                <a:gd name="connsiteY78" fmla="*/ 3387 h 10167"/>
                <a:gd name="connsiteX79" fmla="*/ 7295 w 10000"/>
                <a:gd name="connsiteY79" fmla="*/ 3553 h 10167"/>
                <a:gd name="connsiteX80" fmla="*/ 7459 w 10000"/>
                <a:gd name="connsiteY80" fmla="*/ 3883 h 10167"/>
                <a:gd name="connsiteX81" fmla="*/ 8279 w 10000"/>
                <a:gd name="connsiteY81" fmla="*/ 3965 h 10167"/>
                <a:gd name="connsiteX82" fmla="*/ 7923 w 10000"/>
                <a:gd name="connsiteY82" fmla="*/ 4405 h 10167"/>
                <a:gd name="connsiteX83" fmla="*/ 8279 w 10000"/>
                <a:gd name="connsiteY83" fmla="*/ 4709 h 10167"/>
                <a:gd name="connsiteX84" fmla="*/ 8415 w 10000"/>
                <a:gd name="connsiteY84" fmla="*/ 4874 h 10167"/>
                <a:gd name="connsiteX85" fmla="*/ 8415 w 10000"/>
                <a:gd name="connsiteY85" fmla="*/ 4874 h 10167"/>
                <a:gd name="connsiteX86" fmla="*/ 8634 w 10000"/>
                <a:gd name="connsiteY86" fmla="*/ 4681 h 10167"/>
                <a:gd name="connsiteX87" fmla="*/ 8743 w 10000"/>
                <a:gd name="connsiteY87" fmla="*/ 4434 h 10167"/>
                <a:gd name="connsiteX88" fmla="*/ 8989 w 10000"/>
                <a:gd name="connsiteY88" fmla="*/ 4268 h 10167"/>
                <a:gd name="connsiteX89" fmla="*/ 9563 w 10000"/>
                <a:gd name="connsiteY89" fmla="*/ 3195 h 10167"/>
                <a:gd name="connsiteX90" fmla="*/ 10000 w 10000"/>
                <a:gd name="connsiteY90" fmla="*/ 3057 h 10167"/>
                <a:gd name="connsiteX91" fmla="*/ 10000 w 10000"/>
                <a:gd name="connsiteY91"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2064 w 10000"/>
                <a:gd name="connsiteY30" fmla="*/ 745 h 10167"/>
                <a:gd name="connsiteX31" fmla="*/ 2638 w 10000"/>
                <a:gd name="connsiteY31" fmla="*/ 1075 h 10167"/>
                <a:gd name="connsiteX32" fmla="*/ 2404 w 10000"/>
                <a:gd name="connsiteY32" fmla="*/ 1515 h 10167"/>
                <a:gd name="connsiteX33" fmla="*/ 2104 w 10000"/>
                <a:gd name="connsiteY33" fmla="*/ 1874 h 10167"/>
                <a:gd name="connsiteX34" fmla="*/ 1421 w 10000"/>
                <a:gd name="connsiteY34" fmla="*/ 2644 h 10167"/>
                <a:gd name="connsiteX35" fmla="*/ 984 w 10000"/>
                <a:gd name="connsiteY35" fmla="*/ 2920 h 10167"/>
                <a:gd name="connsiteX36" fmla="*/ 847 w 10000"/>
                <a:gd name="connsiteY36" fmla="*/ 3277 h 10167"/>
                <a:gd name="connsiteX37" fmla="*/ 847 w 10000"/>
                <a:gd name="connsiteY37" fmla="*/ 4185 h 10167"/>
                <a:gd name="connsiteX38" fmla="*/ 164 w 10000"/>
                <a:gd name="connsiteY38" fmla="*/ 4296 h 10167"/>
                <a:gd name="connsiteX39" fmla="*/ 0 w 10000"/>
                <a:gd name="connsiteY39" fmla="*/ 4434 h 10167"/>
                <a:gd name="connsiteX40" fmla="*/ 27 w 10000"/>
                <a:gd name="connsiteY40" fmla="*/ 4434 h 10167"/>
                <a:gd name="connsiteX41" fmla="*/ 82 w 10000"/>
                <a:gd name="connsiteY41" fmla="*/ 4654 h 10167"/>
                <a:gd name="connsiteX42" fmla="*/ 628 w 10000"/>
                <a:gd name="connsiteY42" fmla="*/ 4874 h 10167"/>
                <a:gd name="connsiteX43" fmla="*/ 464 w 10000"/>
                <a:gd name="connsiteY43" fmla="*/ 5011 h 10167"/>
                <a:gd name="connsiteX44" fmla="*/ 164 w 10000"/>
                <a:gd name="connsiteY44" fmla="*/ 4956 h 10167"/>
                <a:gd name="connsiteX45" fmla="*/ 792 w 10000"/>
                <a:gd name="connsiteY45" fmla="*/ 5699 h 10167"/>
                <a:gd name="connsiteX46" fmla="*/ 1202 w 10000"/>
                <a:gd name="connsiteY46" fmla="*/ 5562 h 10167"/>
                <a:gd name="connsiteX47" fmla="*/ 1339 w 10000"/>
                <a:gd name="connsiteY47" fmla="*/ 5094 h 10167"/>
                <a:gd name="connsiteX48" fmla="*/ 1448 w 10000"/>
                <a:gd name="connsiteY48" fmla="*/ 5451 h 10167"/>
                <a:gd name="connsiteX49" fmla="*/ 1475 w 10000"/>
                <a:gd name="connsiteY49" fmla="*/ 6057 h 10167"/>
                <a:gd name="connsiteX50" fmla="*/ 1639 w 10000"/>
                <a:gd name="connsiteY50" fmla="*/ 6718 h 10167"/>
                <a:gd name="connsiteX51" fmla="*/ 1995 w 10000"/>
                <a:gd name="connsiteY51" fmla="*/ 7818 h 10167"/>
                <a:gd name="connsiteX52" fmla="*/ 2186 w 10000"/>
                <a:gd name="connsiteY52" fmla="*/ 8286 h 10167"/>
                <a:gd name="connsiteX53" fmla="*/ 2432 w 10000"/>
                <a:gd name="connsiteY53" fmla="*/ 8919 h 10167"/>
                <a:gd name="connsiteX54" fmla="*/ 2896 w 10000"/>
                <a:gd name="connsiteY54" fmla="*/ 9883 h 10167"/>
                <a:gd name="connsiteX55" fmla="*/ 3169 w 10000"/>
                <a:gd name="connsiteY55" fmla="*/ 10158 h 10167"/>
                <a:gd name="connsiteX56" fmla="*/ 3415 w 10000"/>
                <a:gd name="connsiteY56" fmla="*/ 9911 h 10167"/>
                <a:gd name="connsiteX57" fmla="*/ 3607 w 10000"/>
                <a:gd name="connsiteY57" fmla="*/ 9827 h 10167"/>
                <a:gd name="connsiteX58" fmla="*/ 3798 w 10000"/>
                <a:gd name="connsiteY58" fmla="*/ 9580 h 10167"/>
                <a:gd name="connsiteX59" fmla="*/ 4016 w 10000"/>
                <a:gd name="connsiteY59" fmla="*/ 9277 h 10167"/>
                <a:gd name="connsiteX60" fmla="*/ 3934 w 10000"/>
                <a:gd name="connsiteY60" fmla="*/ 8919 h 10167"/>
                <a:gd name="connsiteX61" fmla="*/ 4071 w 10000"/>
                <a:gd name="connsiteY61" fmla="*/ 8617 h 10167"/>
                <a:gd name="connsiteX62" fmla="*/ 4208 w 10000"/>
                <a:gd name="connsiteY62" fmla="*/ 8011 h 10167"/>
                <a:gd name="connsiteX63" fmla="*/ 4262 w 10000"/>
                <a:gd name="connsiteY63" fmla="*/ 7489 h 10167"/>
                <a:gd name="connsiteX64" fmla="*/ 4481 w 10000"/>
                <a:gd name="connsiteY64" fmla="*/ 7351 h 10167"/>
                <a:gd name="connsiteX65" fmla="*/ 4672 w 10000"/>
                <a:gd name="connsiteY65" fmla="*/ 7185 h 10167"/>
                <a:gd name="connsiteX66" fmla="*/ 4945 w 10000"/>
                <a:gd name="connsiteY66" fmla="*/ 6856 h 10167"/>
                <a:gd name="connsiteX67" fmla="*/ 5874 w 10000"/>
                <a:gd name="connsiteY67" fmla="*/ 6112 h 10167"/>
                <a:gd name="connsiteX68" fmla="*/ 6339 w 10000"/>
                <a:gd name="connsiteY68" fmla="*/ 5919 h 10167"/>
                <a:gd name="connsiteX69" fmla="*/ 6448 w 10000"/>
                <a:gd name="connsiteY69" fmla="*/ 5671 h 10167"/>
                <a:gd name="connsiteX70" fmla="*/ 6475 w 10000"/>
                <a:gd name="connsiteY70" fmla="*/ 5369 h 10167"/>
                <a:gd name="connsiteX71" fmla="*/ 6831 w 10000"/>
                <a:gd name="connsiteY71" fmla="*/ 5258 h 10167"/>
                <a:gd name="connsiteX72" fmla="*/ 7077 w 10000"/>
                <a:gd name="connsiteY72" fmla="*/ 5314 h 10167"/>
                <a:gd name="connsiteX73" fmla="*/ 7240 w 10000"/>
                <a:gd name="connsiteY73" fmla="*/ 5258 h 10167"/>
                <a:gd name="connsiteX74" fmla="*/ 7240 w 10000"/>
                <a:gd name="connsiteY74" fmla="*/ 4984 h 10167"/>
                <a:gd name="connsiteX75" fmla="*/ 7104 w 10000"/>
                <a:gd name="connsiteY75" fmla="*/ 4626 h 10167"/>
                <a:gd name="connsiteX76" fmla="*/ 7104 w 10000"/>
                <a:gd name="connsiteY76" fmla="*/ 4048 h 10167"/>
                <a:gd name="connsiteX77" fmla="*/ 6858 w 10000"/>
                <a:gd name="connsiteY77" fmla="*/ 3580 h 10167"/>
                <a:gd name="connsiteX78" fmla="*/ 7104 w 10000"/>
                <a:gd name="connsiteY78" fmla="*/ 3387 h 10167"/>
                <a:gd name="connsiteX79" fmla="*/ 7295 w 10000"/>
                <a:gd name="connsiteY79" fmla="*/ 3553 h 10167"/>
                <a:gd name="connsiteX80" fmla="*/ 7459 w 10000"/>
                <a:gd name="connsiteY80" fmla="*/ 3883 h 10167"/>
                <a:gd name="connsiteX81" fmla="*/ 8279 w 10000"/>
                <a:gd name="connsiteY81" fmla="*/ 3965 h 10167"/>
                <a:gd name="connsiteX82" fmla="*/ 7923 w 10000"/>
                <a:gd name="connsiteY82" fmla="*/ 4405 h 10167"/>
                <a:gd name="connsiteX83" fmla="*/ 8279 w 10000"/>
                <a:gd name="connsiteY83" fmla="*/ 4709 h 10167"/>
                <a:gd name="connsiteX84" fmla="*/ 8415 w 10000"/>
                <a:gd name="connsiteY84" fmla="*/ 4874 h 10167"/>
                <a:gd name="connsiteX85" fmla="*/ 8415 w 10000"/>
                <a:gd name="connsiteY85" fmla="*/ 4874 h 10167"/>
                <a:gd name="connsiteX86" fmla="*/ 8634 w 10000"/>
                <a:gd name="connsiteY86" fmla="*/ 4681 h 10167"/>
                <a:gd name="connsiteX87" fmla="*/ 8743 w 10000"/>
                <a:gd name="connsiteY87" fmla="*/ 4434 h 10167"/>
                <a:gd name="connsiteX88" fmla="*/ 8989 w 10000"/>
                <a:gd name="connsiteY88" fmla="*/ 4268 h 10167"/>
                <a:gd name="connsiteX89" fmla="*/ 9563 w 10000"/>
                <a:gd name="connsiteY89" fmla="*/ 3195 h 10167"/>
                <a:gd name="connsiteX90" fmla="*/ 10000 w 10000"/>
                <a:gd name="connsiteY90" fmla="*/ 3057 h 10167"/>
                <a:gd name="connsiteX91" fmla="*/ 10000 w 10000"/>
                <a:gd name="connsiteY91"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2064 w 10000"/>
                <a:gd name="connsiteY30" fmla="*/ 745 h 10167"/>
                <a:gd name="connsiteX31" fmla="*/ 2638 w 10000"/>
                <a:gd name="connsiteY31" fmla="*/ 1075 h 10167"/>
                <a:gd name="connsiteX32" fmla="*/ 2404 w 10000"/>
                <a:gd name="connsiteY32" fmla="*/ 1515 h 10167"/>
                <a:gd name="connsiteX33" fmla="*/ 2104 w 10000"/>
                <a:gd name="connsiteY33" fmla="*/ 1874 h 10167"/>
                <a:gd name="connsiteX34" fmla="*/ 1421 w 10000"/>
                <a:gd name="connsiteY34" fmla="*/ 2644 h 10167"/>
                <a:gd name="connsiteX35" fmla="*/ 984 w 10000"/>
                <a:gd name="connsiteY35" fmla="*/ 2920 h 10167"/>
                <a:gd name="connsiteX36" fmla="*/ 847 w 10000"/>
                <a:gd name="connsiteY36" fmla="*/ 3277 h 10167"/>
                <a:gd name="connsiteX37" fmla="*/ 847 w 10000"/>
                <a:gd name="connsiteY37" fmla="*/ 4185 h 10167"/>
                <a:gd name="connsiteX38" fmla="*/ 164 w 10000"/>
                <a:gd name="connsiteY38" fmla="*/ 4296 h 10167"/>
                <a:gd name="connsiteX39" fmla="*/ 0 w 10000"/>
                <a:gd name="connsiteY39" fmla="*/ 4434 h 10167"/>
                <a:gd name="connsiteX40" fmla="*/ 27 w 10000"/>
                <a:gd name="connsiteY40" fmla="*/ 4434 h 10167"/>
                <a:gd name="connsiteX41" fmla="*/ 82 w 10000"/>
                <a:gd name="connsiteY41" fmla="*/ 4654 h 10167"/>
                <a:gd name="connsiteX42" fmla="*/ 628 w 10000"/>
                <a:gd name="connsiteY42" fmla="*/ 4874 h 10167"/>
                <a:gd name="connsiteX43" fmla="*/ 464 w 10000"/>
                <a:gd name="connsiteY43" fmla="*/ 5011 h 10167"/>
                <a:gd name="connsiteX44" fmla="*/ 164 w 10000"/>
                <a:gd name="connsiteY44" fmla="*/ 4956 h 10167"/>
                <a:gd name="connsiteX45" fmla="*/ 792 w 10000"/>
                <a:gd name="connsiteY45" fmla="*/ 5699 h 10167"/>
                <a:gd name="connsiteX46" fmla="*/ 1202 w 10000"/>
                <a:gd name="connsiteY46" fmla="*/ 5562 h 10167"/>
                <a:gd name="connsiteX47" fmla="*/ 1339 w 10000"/>
                <a:gd name="connsiteY47" fmla="*/ 5094 h 10167"/>
                <a:gd name="connsiteX48" fmla="*/ 1448 w 10000"/>
                <a:gd name="connsiteY48" fmla="*/ 5451 h 10167"/>
                <a:gd name="connsiteX49" fmla="*/ 1475 w 10000"/>
                <a:gd name="connsiteY49" fmla="*/ 6057 h 10167"/>
                <a:gd name="connsiteX50" fmla="*/ 1639 w 10000"/>
                <a:gd name="connsiteY50" fmla="*/ 6718 h 10167"/>
                <a:gd name="connsiteX51" fmla="*/ 1995 w 10000"/>
                <a:gd name="connsiteY51" fmla="*/ 7818 h 10167"/>
                <a:gd name="connsiteX52" fmla="*/ 2186 w 10000"/>
                <a:gd name="connsiteY52" fmla="*/ 8286 h 10167"/>
                <a:gd name="connsiteX53" fmla="*/ 2432 w 10000"/>
                <a:gd name="connsiteY53" fmla="*/ 8919 h 10167"/>
                <a:gd name="connsiteX54" fmla="*/ 2896 w 10000"/>
                <a:gd name="connsiteY54" fmla="*/ 9883 h 10167"/>
                <a:gd name="connsiteX55" fmla="*/ 3169 w 10000"/>
                <a:gd name="connsiteY55" fmla="*/ 10158 h 10167"/>
                <a:gd name="connsiteX56" fmla="*/ 3415 w 10000"/>
                <a:gd name="connsiteY56" fmla="*/ 9911 h 10167"/>
                <a:gd name="connsiteX57" fmla="*/ 3607 w 10000"/>
                <a:gd name="connsiteY57" fmla="*/ 9827 h 10167"/>
                <a:gd name="connsiteX58" fmla="*/ 3798 w 10000"/>
                <a:gd name="connsiteY58" fmla="*/ 9580 h 10167"/>
                <a:gd name="connsiteX59" fmla="*/ 4016 w 10000"/>
                <a:gd name="connsiteY59" fmla="*/ 9277 h 10167"/>
                <a:gd name="connsiteX60" fmla="*/ 3934 w 10000"/>
                <a:gd name="connsiteY60" fmla="*/ 8919 h 10167"/>
                <a:gd name="connsiteX61" fmla="*/ 4071 w 10000"/>
                <a:gd name="connsiteY61" fmla="*/ 8617 h 10167"/>
                <a:gd name="connsiteX62" fmla="*/ 4208 w 10000"/>
                <a:gd name="connsiteY62" fmla="*/ 8011 h 10167"/>
                <a:gd name="connsiteX63" fmla="*/ 4262 w 10000"/>
                <a:gd name="connsiteY63" fmla="*/ 7489 h 10167"/>
                <a:gd name="connsiteX64" fmla="*/ 4481 w 10000"/>
                <a:gd name="connsiteY64" fmla="*/ 7351 h 10167"/>
                <a:gd name="connsiteX65" fmla="*/ 4672 w 10000"/>
                <a:gd name="connsiteY65" fmla="*/ 7185 h 10167"/>
                <a:gd name="connsiteX66" fmla="*/ 4945 w 10000"/>
                <a:gd name="connsiteY66" fmla="*/ 6856 h 10167"/>
                <a:gd name="connsiteX67" fmla="*/ 5874 w 10000"/>
                <a:gd name="connsiteY67" fmla="*/ 6112 h 10167"/>
                <a:gd name="connsiteX68" fmla="*/ 6339 w 10000"/>
                <a:gd name="connsiteY68" fmla="*/ 5919 h 10167"/>
                <a:gd name="connsiteX69" fmla="*/ 6448 w 10000"/>
                <a:gd name="connsiteY69" fmla="*/ 5671 h 10167"/>
                <a:gd name="connsiteX70" fmla="*/ 6475 w 10000"/>
                <a:gd name="connsiteY70" fmla="*/ 5369 h 10167"/>
                <a:gd name="connsiteX71" fmla="*/ 6831 w 10000"/>
                <a:gd name="connsiteY71" fmla="*/ 5258 h 10167"/>
                <a:gd name="connsiteX72" fmla="*/ 7077 w 10000"/>
                <a:gd name="connsiteY72" fmla="*/ 5314 h 10167"/>
                <a:gd name="connsiteX73" fmla="*/ 7240 w 10000"/>
                <a:gd name="connsiteY73" fmla="*/ 5258 h 10167"/>
                <a:gd name="connsiteX74" fmla="*/ 7240 w 10000"/>
                <a:gd name="connsiteY74" fmla="*/ 4984 h 10167"/>
                <a:gd name="connsiteX75" fmla="*/ 7104 w 10000"/>
                <a:gd name="connsiteY75" fmla="*/ 4626 h 10167"/>
                <a:gd name="connsiteX76" fmla="*/ 7104 w 10000"/>
                <a:gd name="connsiteY76" fmla="*/ 4048 h 10167"/>
                <a:gd name="connsiteX77" fmla="*/ 6858 w 10000"/>
                <a:gd name="connsiteY77" fmla="*/ 3580 h 10167"/>
                <a:gd name="connsiteX78" fmla="*/ 7104 w 10000"/>
                <a:gd name="connsiteY78" fmla="*/ 3387 h 10167"/>
                <a:gd name="connsiteX79" fmla="*/ 7295 w 10000"/>
                <a:gd name="connsiteY79" fmla="*/ 3553 h 10167"/>
                <a:gd name="connsiteX80" fmla="*/ 7459 w 10000"/>
                <a:gd name="connsiteY80" fmla="*/ 3883 h 10167"/>
                <a:gd name="connsiteX81" fmla="*/ 8279 w 10000"/>
                <a:gd name="connsiteY81" fmla="*/ 3965 h 10167"/>
                <a:gd name="connsiteX82" fmla="*/ 7923 w 10000"/>
                <a:gd name="connsiteY82" fmla="*/ 4405 h 10167"/>
                <a:gd name="connsiteX83" fmla="*/ 8279 w 10000"/>
                <a:gd name="connsiteY83" fmla="*/ 4709 h 10167"/>
                <a:gd name="connsiteX84" fmla="*/ 8415 w 10000"/>
                <a:gd name="connsiteY84" fmla="*/ 4874 h 10167"/>
                <a:gd name="connsiteX85" fmla="*/ 8415 w 10000"/>
                <a:gd name="connsiteY85" fmla="*/ 4874 h 10167"/>
                <a:gd name="connsiteX86" fmla="*/ 8634 w 10000"/>
                <a:gd name="connsiteY86" fmla="*/ 4681 h 10167"/>
                <a:gd name="connsiteX87" fmla="*/ 8743 w 10000"/>
                <a:gd name="connsiteY87" fmla="*/ 4434 h 10167"/>
                <a:gd name="connsiteX88" fmla="*/ 8989 w 10000"/>
                <a:gd name="connsiteY88" fmla="*/ 4268 h 10167"/>
                <a:gd name="connsiteX89" fmla="*/ 9563 w 10000"/>
                <a:gd name="connsiteY89" fmla="*/ 3195 h 10167"/>
                <a:gd name="connsiteX90" fmla="*/ 10000 w 10000"/>
                <a:gd name="connsiteY90" fmla="*/ 3057 h 10167"/>
                <a:gd name="connsiteX91" fmla="*/ 10000 w 10000"/>
                <a:gd name="connsiteY91"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1800 w 10000"/>
                <a:gd name="connsiteY30" fmla="*/ 601 h 10167"/>
                <a:gd name="connsiteX31" fmla="*/ 2638 w 10000"/>
                <a:gd name="connsiteY31" fmla="*/ 1075 h 10167"/>
                <a:gd name="connsiteX32" fmla="*/ 2404 w 10000"/>
                <a:gd name="connsiteY32" fmla="*/ 1515 h 10167"/>
                <a:gd name="connsiteX33" fmla="*/ 2104 w 10000"/>
                <a:gd name="connsiteY33" fmla="*/ 1874 h 10167"/>
                <a:gd name="connsiteX34" fmla="*/ 1421 w 10000"/>
                <a:gd name="connsiteY34" fmla="*/ 2644 h 10167"/>
                <a:gd name="connsiteX35" fmla="*/ 984 w 10000"/>
                <a:gd name="connsiteY35" fmla="*/ 2920 h 10167"/>
                <a:gd name="connsiteX36" fmla="*/ 847 w 10000"/>
                <a:gd name="connsiteY36" fmla="*/ 3277 h 10167"/>
                <a:gd name="connsiteX37" fmla="*/ 847 w 10000"/>
                <a:gd name="connsiteY37" fmla="*/ 4185 h 10167"/>
                <a:gd name="connsiteX38" fmla="*/ 164 w 10000"/>
                <a:gd name="connsiteY38" fmla="*/ 4296 h 10167"/>
                <a:gd name="connsiteX39" fmla="*/ 0 w 10000"/>
                <a:gd name="connsiteY39" fmla="*/ 4434 h 10167"/>
                <a:gd name="connsiteX40" fmla="*/ 27 w 10000"/>
                <a:gd name="connsiteY40" fmla="*/ 4434 h 10167"/>
                <a:gd name="connsiteX41" fmla="*/ 82 w 10000"/>
                <a:gd name="connsiteY41" fmla="*/ 4654 h 10167"/>
                <a:gd name="connsiteX42" fmla="*/ 628 w 10000"/>
                <a:gd name="connsiteY42" fmla="*/ 4874 h 10167"/>
                <a:gd name="connsiteX43" fmla="*/ 464 w 10000"/>
                <a:gd name="connsiteY43" fmla="*/ 5011 h 10167"/>
                <a:gd name="connsiteX44" fmla="*/ 164 w 10000"/>
                <a:gd name="connsiteY44" fmla="*/ 4956 h 10167"/>
                <a:gd name="connsiteX45" fmla="*/ 792 w 10000"/>
                <a:gd name="connsiteY45" fmla="*/ 5699 h 10167"/>
                <a:gd name="connsiteX46" fmla="*/ 1202 w 10000"/>
                <a:gd name="connsiteY46" fmla="*/ 5562 h 10167"/>
                <a:gd name="connsiteX47" fmla="*/ 1339 w 10000"/>
                <a:gd name="connsiteY47" fmla="*/ 5094 h 10167"/>
                <a:gd name="connsiteX48" fmla="*/ 1448 w 10000"/>
                <a:gd name="connsiteY48" fmla="*/ 5451 h 10167"/>
                <a:gd name="connsiteX49" fmla="*/ 1475 w 10000"/>
                <a:gd name="connsiteY49" fmla="*/ 6057 h 10167"/>
                <a:gd name="connsiteX50" fmla="*/ 1639 w 10000"/>
                <a:gd name="connsiteY50" fmla="*/ 6718 h 10167"/>
                <a:gd name="connsiteX51" fmla="*/ 1995 w 10000"/>
                <a:gd name="connsiteY51" fmla="*/ 7818 h 10167"/>
                <a:gd name="connsiteX52" fmla="*/ 2186 w 10000"/>
                <a:gd name="connsiteY52" fmla="*/ 8286 h 10167"/>
                <a:gd name="connsiteX53" fmla="*/ 2432 w 10000"/>
                <a:gd name="connsiteY53" fmla="*/ 8919 h 10167"/>
                <a:gd name="connsiteX54" fmla="*/ 2896 w 10000"/>
                <a:gd name="connsiteY54" fmla="*/ 9883 h 10167"/>
                <a:gd name="connsiteX55" fmla="*/ 3169 w 10000"/>
                <a:gd name="connsiteY55" fmla="*/ 10158 h 10167"/>
                <a:gd name="connsiteX56" fmla="*/ 3415 w 10000"/>
                <a:gd name="connsiteY56" fmla="*/ 9911 h 10167"/>
                <a:gd name="connsiteX57" fmla="*/ 3607 w 10000"/>
                <a:gd name="connsiteY57" fmla="*/ 9827 h 10167"/>
                <a:gd name="connsiteX58" fmla="*/ 3798 w 10000"/>
                <a:gd name="connsiteY58" fmla="*/ 9580 h 10167"/>
                <a:gd name="connsiteX59" fmla="*/ 4016 w 10000"/>
                <a:gd name="connsiteY59" fmla="*/ 9277 h 10167"/>
                <a:gd name="connsiteX60" fmla="*/ 3934 w 10000"/>
                <a:gd name="connsiteY60" fmla="*/ 8919 h 10167"/>
                <a:gd name="connsiteX61" fmla="*/ 4071 w 10000"/>
                <a:gd name="connsiteY61" fmla="*/ 8617 h 10167"/>
                <a:gd name="connsiteX62" fmla="*/ 4208 w 10000"/>
                <a:gd name="connsiteY62" fmla="*/ 8011 h 10167"/>
                <a:gd name="connsiteX63" fmla="*/ 4262 w 10000"/>
                <a:gd name="connsiteY63" fmla="*/ 7489 h 10167"/>
                <a:gd name="connsiteX64" fmla="*/ 4481 w 10000"/>
                <a:gd name="connsiteY64" fmla="*/ 7351 h 10167"/>
                <a:gd name="connsiteX65" fmla="*/ 4672 w 10000"/>
                <a:gd name="connsiteY65" fmla="*/ 7185 h 10167"/>
                <a:gd name="connsiteX66" fmla="*/ 4945 w 10000"/>
                <a:gd name="connsiteY66" fmla="*/ 6856 h 10167"/>
                <a:gd name="connsiteX67" fmla="*/ 5874 w 10000"/>
                <a:gd name="connsiteY67" fmla="*/ 6112 h 10167"/>
                <a:gd name="connsiteX68" fmla="*/ 6339 w 10000"/>
                <a:gd name="connsiteY68" fmla="*/ 5919 h 10167"/>
                <a:gd name="connsiteX69" fmla="*/ 6448 w 10000"/>
                <a:gd name="connsiteY69" fmla="*/ 5671 h 10167"/>
                <a:gd name="connsiteX70" fmla="*/ 6475 w 10000"/>
                <a:gd name="connsiteY70" fmla="*/ 5369 h 10167"/>
                <a:gd name="connsiteX71" fmla="*/ 6831 w 10000"/>
                <a:gd name="connsiteY71" fmla="*/ 5258 h 10167"/>
                <a:gd name="connsiteX72" fmla="*/ 7077 w 10000"/>
                <a:gd name="connsiteY72" fmla="*/ 5314 h 10167"/>
                <a:gd name="connsiteX73" fmla="*/ 7240 w 10000"/>
                <a:gd name="connsiteY73" fmla="*/ 5258 h 10167"/>
                <a:gd name="connsiteX74" fmla="*/ 7240 w 10000"/>
                <a:gd name="connsiteY74" fmla="*/ 4984 h 10167"/>
                <a:gd name="connsiteX75" fmla="*/ 7104 w 10000"/>
                <a:gd name="connsiteY75" fmla="*/ 4626 h 10167"/>
                <a:gd name="connsiteX76" fmla="*/ 7104 w 10000"/>
                <a:gd name="connsiteY76" fmla="*/ 4048 h 10167"/>
                <a:gd name="connsiteX77" fmla="*/ 6858 w 10000"/>
                <a:gd name="connsiteY77" fmla="*/ 3580 h 10167"/>
                <a:gd name="connsiteX78" fmla="*/ 7104 w 10000"/>
                <a:gd name="connsiteY78" fmla="*/ 3387 h 10167"/>
                <a:gd name="connsiteX79" fmla="*/ 7295 w 10000"/>
                <a:gd name="connsiteY79" fmla="*/ 3553 h 10167"/>
                <a:gd name="connsiteX80" fmla="*/ 7459 w 10000"/>
                <a:gd name="connsiteY80" fmla="*/ 3883 h 10167"/>
                <a:gd name="connsiteX81" fmla="*/ 8279 w 10000"/>
                <a:gd name="connsiteY81" fmla="*/ 3965 h 10167"/>
                <a:gd name="connsiteX82" fmla="*/ 7923 w 10000"/>
                <a:gd name="connsiteY82" fmla="*/ 4405 h 10167"/>
                <a:gd name="connsiteX83" fmla="*/ 8279 w 10000"/>
                <a:gd name="connsiteY83" fmla="*/ 4709 h 10167"/>
                <a:gd name="connsiteX84" fmla="*/ 8415 w 10000"/>
                <a:gd name="connsiteY84" fmla="*/ 4874 h 10167"/>
                <a:gd name="connsiteX85" fmla="*/ 8415 w 10000"/>
                <a:gd name="connsiteY85" fmla="*/ 4874 h 10167"/>
                <a:gd name="connsiteX86" fmla="*/ 8634 w 10000"/>
                <a:gd name="connsiteY86" fmla="*/ 4681 h 10167"/>
                <a:gd name="connsiteX87" fmla="*/ 8743 w 10000"/>
                <a:gd name="connsiteY87" fmla="*/ 4434 h 10167"/>
                <a:gd name="connsiteX88" fmla="*/ 8989 w 10000"/>
                <a:gd name="connsiteY88" fmla="*/ 4268 h 10167"/>
                <a:gd name="connsiteX89" fmla="*/ 9563 w 10000"/>
                <a:gd name="connsiteY89" fmla="*/ 3195 h 10167"/>
                <a:gd name="connsiteX90" fmla="*/ 10000 w 10000"/>
                <a:gd name="connsiteY90" fmla="*/ 3057 h 10167"/>
                <a:gd name="connsiteX91" fmla="*/ 10000 w 10000"/>
                <a:gd name="connsiteY91"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1800 w 10000"/>
                <a:gd name="connsiteY30" fmla="*/ 601 h 10167"/>
                <a:gd name="connsiteX31" fmla="*/ 2230 w 10000"/>
                <a:gd name="connsiteY31" fmla="*/ 800 h 10167"/>
                <a:gd name="connsiteX32" fmla="*/ 2638 w 10000"/>
                <a:gd name="connsiteY32" fmla="*/ 1075 h 10167"/>
                <a:gd name="connsiteX33" fmla="*/ 2404 w 10000"/>
                <a:gd name="connsiteY33" fmla="*/ 1515 h 10167"/>
                <a:gd name="connsiteX34" fmla="*/ 2104 w 10000"/>
                <a:gd name="connsiteY34" fmla="*/ 1874 h 10167"/>
                <a:gd name="connsiteX35" fmla="*/ 1421 w 10000"/>
                <a:gd name="connsiteY35" fmla="*/ 2644 h 10167"/>
                <a:gd name="connsiteX36" fmla="*/ 984 w 10000"/>
                <a:gd name="connsiteY36" fmla="*/ 2920 h 10167"/>
                <a:gd name="connsiteX37" fmla="*/ 847 w 10000"/>
                <a:gd name="connsiteY37" fmla="*/ 3277 h 10167"/>
                <a:gd name="connsiteX38" fmla="*/ 847 w 10000"/>
                <a:gd name="connsiteY38" fmla="*/ 4185 h 10167"/>
                <a:gd name="connsiteX39" fmla="*/ 164 w 10000"/>
                <a:gd name="connsiteY39" fmla="*/ 4296 h 10167"/>
                <a:gd name="connsiteX40" fmla="*/ 0 w 10000"/>
                <a:gd name="connsiteY40" fmla="*/ 4434 h 10167"/>
                <a:gd name="connsiteX41" fmla="*/ 27 w 10000"/>
                <a:gd name="connsiteY41" fmla="*/ 4434 h 10167"/>
                <a:gd name="connsiteX42" fmla="*/ 82 w 10000"/>
                <a:gd name="connsiteY42" fmla="*/ 4654 h 10167"/>
                <a:gd name="connsiteX43" fmla="*/ 628 w 10000"/>
                <a:gd name="connsiteY43" fmla="*/ 4874 h 10167"/>
                <a:gd name="connsiteX44" fmla="*/ 464 w 10000"/>
                <a:gd name="connsiteY44" fmla="*/ 5011 h 10167"/>
                <a:gd name="connsiteX45" fmla="*/ 164 w 10000"/>
                <a:gd name="connsiteY45" fmla="*/ 4956 h 10167"/>
                <a:gd name="connsiteX46" fmla="*/ 792 w 10000"/>
                <a:gd name="connsiteY46" fmla="*/ 5699 h 10167"/>
                <a:gd name="connsiteX47" fmla="*/ 1202 w 10000"/>
                <a:gd name="connsiteY47" fmla="*/ 5562 h 10167"/>
                <a:gd name="connsiteX48" fmla="*/ 1339 w 10000"/>
                <a:gd name="connsiteY48" fmla="*/ 5094 h 10167"/>
                <a:gd name="connsiteX49" fmla="*/ 1448 w 10000"/>
                <a:gd name="connsiteY49" fmla="*/ 5451 h 10167"/>
                <a:gd name="connsiteX50" fmla="*/ 1475 w 10000"/>
                <a:gd name="connsiteY50" fmla="*/ 6057 h 10167"/>
                <a:gd name="connsiteX51" fmla="*/ 1639 w 10000"/>
                <a:gd name="connsiteY51" fmla="*/ 6718 h 10167"/>
                <a:gd name="connsiteX52" fmla="*/ 1995 w 10000"/>
                <a:gd name="connsiteY52" fmla="*/ 7818 h 10167"/>
                <a:gd name="connsiteX53" fmla="*/ 2186 w 10000"/>
                <a:gd name="connsiteY53" fmla="*/ 8286 h 10167"/>
                <a:gd name="connsiteX54" fmla="*/ 2432 w 10000"/>
                <a:gd name="connsiteY54" fmla="*/ 8919 h 10167"/>
                <a:gd name="connsiteX55" fmla="*/ 2896 w 10000"/>
                <a:gd name="connsiteY55" fmla="*/ 9883 h 10167"/>
                <a:gd name="connsiteX56" fmla="*/ 3169 w 10000"/>
                <a:gd name="connsiteY56" fmla="*/ 10158 h 10167"/>
                <a:gd name="connsiteX57" fmla="*/ 3415 w 10000"/>
                <a:gd name="connsiteY57" fmla="*/ 9911 h 10167"/>
                <a:gd name="connsiteX58" fmla="*/ 3607 w 10000"/>
                <a:gd name="connsiteY58" fmla="*/ 9827 h 10167"/>
                <a:gd name="connsiteX59" fmla="*/ 3798 w 10000"/>
                <a:gd name="connsiteY59" fmla="*/ 9580 h 10167"/>
                <a:gd name="connsiteX60" fmla="*/ 4016 w 10000"/>
                <a:gd name="connsiteY60" fmla="*/ 9277 h 10167"/>
                <a:gd name="connsiteX61" fmla="*/ 3934 w 10000"/>
                <a:gd name="connsiteY61" fmla="*/ 8919 h 10167"/>
                <a:gd name="connsiteX62" fmla="*/ 4071 w 10000"/>
                <a:gd name="connsiteY62" fmla="*/ 8617 h 10167"/>
                <a:gd name="connsiteX63" fmla="*/ 4208 w 10000"/>
                <a:gd name="connsiteY63" fmla="*/ 8011 h 10167"/>
                <a:gd name="connsiteX64" fmla="*/ 4262 w 10000"/>
                <a:gd name="connsiteY64" fmla="*/ 7489 h 10167"/>
                <a:gd name="connsiteX65" fmla="*/ 4481 w 10000"/>
                <a:gd name="connsiteY65" fmla="*/ 7351 h 10167"/>
                <a:gd name="connsiteX66" fmla="*/ 4672 w 10000"/>
                <a:gd name="connsiteY66" fmla="*/ 7185 h 10167"/>
                <a:gd name="connsiteX67" fmla="*/ 4945 w 10000"/>
                <a:gd name="connsiteY67" fmla="*/ 6856 h 10167"/>
                <a:gd name="connsiteX68" fmla="*/ 5874 w 10000"/>
                <a:gd name="connsiteY68" fmla="*/ 6112 h 10167"/>
                <a:gd name="connsiteX69" fmla="*/ 6339 w 10000"/>
                <a:gd name="connsiteY69" fmla="*/ 5919 h 10167"/>
                <a:gd name="connsiteX70" fmla="*/ 6448 w 10000"/>
                <a:gd name="connsiteY70" fmla="*/ 5671 h 10167"/>
                <a:gd name="connsiteX71" fmla="*/ 6475 w 10000"/>
                <a:gd name="connsiteY71" fmla="*/ 5369 h 10167"/>
                <a:gd name="connsiteX72" fmla="*/ 6831 w 10000"/>
                <a:gd name="connsiteY72" fmla="*/ 5258 h 10167"/>
                <a:gd name="connsiteX73" fmla="*/ 7077 w 10000"/>
                <a:gd name="connsiteY73" fmla="*/ 5314 h 10167"/>
                <a:gd name="connsiteX74" fmla="*/ 7240 w 10000"/>
                <a:gd name="connsiteY74" fmla="*/ 5258 h 10167"/>
                <a:gd name="connsiteX75" fmla="*/ 7240 w 10000"/>
                <a:gd name="connsiteY75" fmla="*/ 4984 h 10167"/>
                <a:gd name="connsiteX76" fmla="*/ 7104 w 10000"/>
                <a:gd name="connsiteY76" fmla="*/ 4626 h 10167"/>
                <a:gd name="connsiteX77" fmla="*/ 7104 w 10000"/>
                <a:gd name="connsiteY77" fmla="*/ 4048 h 10167"/>
                <a:gd name="connsiteX78" fmla="*/ 6858 w 10000"/>
                <a:gd name="connsiteY78" fmla="*/ 3580 h 10167"/>
                <a:gd name="connsiteX79" fmla="*/ 7104 w 10000"/>
                <a:gd name="connsiteY79" fmla="*/ 3387 h 10167"/>
                <a:gd name="connsiteX80" fmla="*/ 7295 w 10000"/>
                <a:gd name="connsiteY80" fmla="*/ 3553 h 10167"/>
                <a:gd name="connsiteX81" fmla="*/ 7459 w 10000"/>
                <a:gd name="connsiteY81" fmla="*/ 3883 h 10167"/>
                <a:gd name="connsiteX82" fmla="*/ 8279 w 10000"/>
                <a:gd name="connsiteY82" fmla="*/ 3965 h 10167"/>
                <a:gd name="connsiteX83" fmla="*/ 7923 w 10000"/>
                <a:gd name="connsiteY83" fmla="*/ 4405 h 10167"/>
                <a:gd name="connsiteX84" fmla="*/ 8279 w 10000"/>
                <a:gd name="connsiteY84" fmla="*/ 4709 h 10167"/>
                <a:gd name="connsiteX85" fmla="*/ 8415 w 10000"/>
                <a:gd name="connsiteY85" fmla="*/ 4874 h 10167"/>
                <a:gd name="connsiteX86" fmla="*/ 8415 w 10000"/>
                <a:gd name="connsiteY86" fmla="*/ 4874 h 10167"/>
                <a:gd name="connsiteX87" fmla="*/ 8634 w 10000"/>
                <a:gd name="connsiteY87" fmla="*/ 4681 h 10167"/>
                <a:gd name="connsiteX88" fmla="*/ 8743 w 10000"/>
                <a:gd name="connsiteY88" fmla="*/ 4434 h 10167"/>
                <a:gd name="connsiteX89" fmla="*/ 8989 w 10000"/>
                <a:gd name="connsiteY89" fmla="*/ 4268 h 10167"/>
                <a:gd name="connsiteX90" fmla="*/ 9563 w 10000"/>
                <a:gd name="connsiteY90" fmla="*/ 3195 h 10167"/>
                <a:gd name="connsiteX91" fmla="*/ 10000 w 10000"/>
                <a:gd name="connsiteY91" fmla="*/ 3057 h 10167"/>
                <a:gd name="connsiteX92" fmla="*/ 10000 w 10000"/>
                <a:gd name="connsiteY92"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1987 w 10000"/>
                <a:gd name="connsiteY30" fmla="*/ 534 h 10167"/>
                <a:gd name="connsiteX31" fmla="*/ 2230 w 10000"/>
                <a:gd name="connsiteY31" fmla="*/ 800 h 10167"/>
                <a:gd name="connsiteX32" fmla="*/ 2638 w 10000"/>
                <a:gd name="connsiteY32" fmla="*/ 1075 h 10167"/>
                <a:gd name="connsiteX33" fmla="*/ 2404 w 10000"/>
                <a:gd name="connsiteY33" fmla="*/ 1515 h 10167"/>
                <a:gd name="connsiteX34" fmla="*/ 2104 w 10000"/>
                <a:gd name="connsiteY34" fmla="*/ 1874 h 10167"/>
                <a:gd name="connsiteX35" fmla="*/ 1421 w 10000"/>
                <a:gd name="connsiteY35" fmla="*/ 2644 h 10167"/>
                <a:gd name="connsiteX36" fmla="*/ 984 w 10000"/>
                <a:gd name="connsiteY36" fmla="*/ 2920 h 10167"/>
                <a:gd name="connsiteX37" fmla="*/ 847 w 10000"/>
                <a:gd name="connsiteY37" fmla="*/ 3277 h 10167"/>
                <a:gd name="connsiteX38" fmla="*/ 847 w 10000"/>
                <a:gd name="connsiteY38" fmla="*/ 4185 h 10167"/>
                <a:gd name="connsiteX39" fmla="*/ 164 w 10000"/>
                <a:gd name="connsiteY39" fmla="*/ 4296 h 10167"/>
                <a:gd name="connsiteX40" fmla="*/ 0 w 10000"/>
                <a:gd name="connsiteY40" fmla="*/ 4434 h 10167"/>
                <a:gd name="connsiteX41" fmla="*/ 27 w 10000"/>
                <a:gd name="connsiteY41" fmla="*/ 4434 h 10167"/>
                <a:gd name="connsiteX42" fmla="*/ 82 w 10000"/>
                <a:gd name="connsiteY42" fmla="*/ 4654 h 10167"/>
                <a:gd name="connsiteX43" fmla="*/ 628 w 10000"/>
                <a:gd name="connsiteY43" fmla="*/ 4874 h 10167"/>
                <a:gd name="connsiteX44" fmla="*/ 464 w 10000"/>
                <a:gd name="connsiteY44" fmla="*/ 5011 h 10167"/>
                <a:gd name="connsiteX45" fmla="*/ 164 w 10000"/>
                <a:gd name="connsiteY45" fmla="*/ 4956 h 10167"/>
                <a:gd name="connsiteX46" fmla="*/ 792 w 10000"/>
                <a:gd name="connsiteY46" fmla="*/ 5699 h 10167"/>
                <a:gd name="connsiteX47" fmla="*/ 1202 w 10000"/>
                <a:gd name="connsiteY47" fmla="*/ 5562 h 10167"/>
                <a:gd name="connsiteX48" fmla="*/ 1339 w 10000"/>
                <a:gd name="connsiteY48" fmla="*/ 5094 h 10167"/>
                <a:gd name="connsiteX49" fmla="*/ 1448 w 10000"/>
                <a:gd name="connsiteY49" fmla="*/ 5451 h 10167"/>
                <a:gd name="connsiteX50" fmla="*/ 1475 w 10000"/>
                <a:gd name="connsiteY50" fmla="*/ 6057 h 10167"/>
                <a:gd name="connsiteX51" fmla="*/ 1639 w 10000"/>
                <a:gd name="connsiteY51" fmla="*/ 6718 h 10167"/>
                <a:gd name="connsiteX52" fmla="*/ 1995 w 10000"/>
                <a:gd name="connsiteY52" fmla="*/ 7818 h 10167"/>
                <a:gd name="connsiteX53" fmla="*/ 2186 w 10000"/>
                <a:gd name="connsiteY53" fmla="*/ 8286 h 10167"/>
                <a:gd name="connsiteX54" fmla="*/ 2432 w 10000"/>
                <a:gd name="connsiteY54" fmla="*/ 8919 h 10167"/>
                <a:gd name="connsiteX55" fmla="*/ 2896 w 10000"/>
                <a:gd name="connsiteY55" fmla="*/ 9883 h 10167"/>
                <a:gd name="connsiteX56" fmla="*/ 3169 w 10000"/>
                <a:gd name="connsiteY56" fmla="*/ 10158 h 10167"/>
                <a:gd name="connsiteX57" fmla="*/ 3415 w 10000"/>
                <a:gd name="connsiteY57" fmla="*/ 9911 h 10167"/>
                <a:gd name="connsiteX58" fmla="*/ 3607 w 10000"/>
                <a:gd name="connsiteY58" fmla="*/ 9827 h 10167"/>
                <a:gd name="connsiteX59" fmla="*/ 3798 w 10000"/>
                <a:gd name="connsiteY59" fmla="*/ 9580 h 10167"/>
                <a:gd name="connsiteX60" fmla="*/ 4016 w 10000"/>
                <a:gd name="connsiteY60" fmla="*/ 9277 h 10167"/>
                <a:gd name="connsiteX61" fmla="*/ 3934 w 10000"/>
                <a:gd name="connsiteY61" fmla="*/ 8919 h 10167"/>
                <a:gd name="connsiteX62" fmla="*/ 4071 w 10000"/>
                <a:gd name="connsiteY62" fmla="*/ 8617 h 10167"/>
                <a:gd name="connsiteX63" fmla="*/ 4208 w 10000"/>
                <a:gd name="connsiteY63" fmla="*/ 8011 h 10167"/>
                <a:gd name="connsiteX64" fmla="*/ 4262 w 10000"/>
                <a:gd name="connsiteY64" fmla="*/ 7489 h 10167"/>
                <a:gd name="connsiteX65" fmla="*/ 4481 w 10000"/>
                <a:gd name="connsiteY65" fmla="*/ 7351 h 10167"/>
                <a:gd name="connsiteX66" fmla="*/ 4672 w 10000"/>
                <a:gd name="connsiteY66" fmla="*/ 7185 h 10167"/>
                <a:gd name="connsiteX67" fmla="*/ 4945 w 10000"/>
                <a:gd name="connsiteY67" fmla="*/ 6856 h 10167"/>
                <a:gd name="connsiteX68" fmla="*/ 5874 w 10000"/>
                <a:gd name="connsiteY68" fmla="*/ 6112 h 10167"/>
                <a:gd name="connsiteX69" fmla="*/ 6339 w 10000"/>
                <a:gd name="connsiteY69" fmla="*/ 5919 h 10167"/>
                <a:gd name="connsiteX70" fmla="*/ 6448 w 10000"/>
                <a:gd name="connsiteY70" fmla="*/ 5671 h 10167"/>
                <a:gd name="connsiteX71" fmla="*/ 6475 w 10000"/>
                <a:gd name="connsiteY71" fmla="*/ 5369 h 10167"/>
                <a:gd name="connsiteX72" fmla="*/ 6831 w 10000"/>
                <a:gd name="connsiteY72" fmla="*/ 5258 h 10167"/>
                <a:gd name="connsiteX73" fmla="*/ 7077 w 10000"/>
                <a:gd name="connsiteY73" fmla="*/ 5314 h 10167"/>
                <a:gd name="connsiteX74" fmla="*/ 7240 w 10000"/>
                <a:gd name="connsiteY74" fmla="*/ 5258 h 10167"/>
                <a:gd name="connsiteX75" fmla="*/ 7240 w 10000"/>
                <a:gd name="connsiteY75" fmla="*/ 4984 h 10167"/>
                <a:gd name="connsiteX76" fmla="*/ 7104 w 10000"/>
                <a:gd name="connsiteY76" fmla="*/ 4626 h 10167"/>
                <a:gd name="connsiteX77" fmla="*/ 7104 w 10000"/>
                <a:gd name="connsiteY77" fmla="*/ 4048 h 10167"/>
                <a:gd name="connsiteX78" fmla="*/ 6858 w 10000"/>
                <a:gd name="connsiteY78" fmla="*/ 3580 h 10167"/>
                <a:gd name="connsiteX79" fmla="*/ 7104 w 10000"/>
                <a:gd name="connsiteY79" fmla="*/ 3387 h 10167"/>
                <a:gd name="connsiteX80" fmla="*/ 7295 w 10000"/>
                <a:gd name="connsiteY80" fmla="*/ 3553 h 10167"/>
                <a:gd name="connsiteX81" fmla="*/ 7459 w 10000"/>
                <a:gd name="connsiteY81" fmla="*/ 3883 h 10167"/>
                <a:gd name="connsiteX82" fmla="*/ 8279 w 10000"/>
                <a:gd name="connsiteY82" fmla="*/ 3965 h 10167"/>
                <a:gd name="connsiteX83" fmla="*/ 7923 w 10000"/>
                <a:gd name="connsiteY83" fmla="*/ 4405 h 10167"/>
                <a:gd name="connsiteX84" fmla="*/ 8279 w 10000"/>
                <a:gd name="connsiteY84" fmla="*/ 4709 h 10167"/>
                <a:gd name="connsiteX85" fmla="*/ 8415 w 10000"/>
                <a:gd name="connsiteY85" fmla="*/ 4874 h 10167"/>
                <a:gd name="connsiteX86" fmla="*/ 8415 w 10000"/>
                <a:gd name="connsiteY86" fmla="*/ 4874 h 10167"/>
                <a:gd name="connsiteX87" fmla="*/ 8634 w 10000"/>
                <a:gd name="connsiteY87" fmla="*/ 4681 h 10167"/>
                <a:gd name="connsiteX88" fmla="*/ 8743 w 10000"/>
                <a:gd name="connsiteY88" fmla="*/ 4434 h 10167"/>
                <a:gd name="connsiteX89" fmla="*/ 8989 w 10000"/>
                <a:gd name="connsiteY89" fmla="*/ 4268 h 10167"/>
                <a:gd name="connsiteX90" fmla="*/ 9563 w 10000"/>
                <a:gd name="connsiteY90" fmla="*/ 3195 h 10167"/>
                <a:gd name="connsiteX91" fmla="*/ 10000 w 10000"/>
                <a:gd name="connsiteY91" fmla="*/ 3057 h 10167"/>
                <a:gd name="connsiteX92" fmla="*/ 10000 w 10000"/>
                <a:gd name="connsiteY92"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1987 w 10000"/>
                <a:gd name="connsiteY30" fmla="*/ 534 h 10167"/>
                <a:gd name="connsiteX31" fmla="*/ 2296 w 10000"/>
                <a:gd name="connsiteY31" fmla="*/ 744 h 10167"/>
                <a:gd name="connsiteX32" fmla="*/ 2638 w 10000"/>
                <a:gd name="connsiteY32" fmla="*/ 1075 h 10167"/>
                <a:gd name="connsiteX33" fmla="*/ 2404 w 10000"/>
                <a:gd name="connsiteY33" fmla="*/ 1515 h 10167"/>
                <a:gd name="connsiteX34" fmla="*/ 2104 w 10000"/>
                <a:gd name="connsiteY34" fmla="*/ 1874 h 10167"/>
                <a:gd name="connsiteX35" fmla="*/ 1421 w 10000"/>
                <a:gd name="connsiteY35" fmla="*/ 2644 h 10167"/>
                <a:gd name="connsiteX36" fmla="*/ 984 w 10000"/>
                <a:gd name="connsiteY36" fmla="*/ 2920 h 10167"/>
                <a:gd name="connsiteX37" fmla="*/ 847 w 10000"/>
                <a:gd name="connsiteY37" fmla="*/ 3277 h 10167"/>
                <a:gd name="connsiteX38" fmla="*/ 847 w 10000"/>
                <a:gd name="connsiteY38" fmla="*/ 4185 h 10167"/>
                <a:gd name="connsiteX39" fmla="*/ 164 w 10000"/>
                <a:gd name="connsiteY39" fmla="*/ 4296 h 10167"/>
                <a:gd name="connsiteX40" fmla="*/ 0 w 10000"/>
                <a:gd name="connsiteY40" fmla="*/ 4434 h 10167"/>
                <a:gd name="connsiteX41" fmla="*/ 27 w 10000"/>
                <a:gd name="connsiteY41" fmla="*/ 4434 h 10167"/>
                <a:gd name="connsiteX42" fmla="*/ 82 w 10000"/>
                <a:gd name="connsiteY42" fmla="*/ 4654 h 10167"/>
                <a:gd name="connsiteX43" fmla="*/ 628 w 10000"/>
                <a:gd name="connsiteY43" fmla="*/ 4874 h 10167"/>
                <a:gd name="connsiteX44" fmla="*/ 464 w 10000"/>
                <a:gd name="connsiteY44" fmla="*/ 5011 h 10167"/>
                <a:gd name="connsiteX45" fmla="*/ 164 w 10000"/>
                <a:gd name="connsiteY45" fmla="*/ 4956 h 10167"/>
                <a:gd name="connsiteX46" fmla="*/ 792 w 10000"/>
                <a:gd name="connsiteY46" fmla="*/ 5699 h 10167"/>
                <a:gd name="connsiteX47" fmla="*/ 1202 w 10000"/>
                <a:gd name="connsiteY47" fmla="*/ 5562 h 10167"/>
                <a:gd name="connsiteX48" fmla="*/ 1339 w 10000"/>
                <a:gd name="connsiteY48" fmla="*/ 5094 h 10167"/>
                <a:gd name="connsiteX49" fmla="*/ 1448 w 10000"/>
                <a:gd name="connsiteY49" fmla="*/ 5451 h 10167"/>
                <a:gd name="connsiteX50" fmla="*/ 1475 w 10000"/>
                <a:gd name="connsiteY50" fmla="*/ 6057 h 10167"/>
                <a:gd name="connsiteX51" fmla="*/ 1639 w 10000"/>
                <a:gd name="connsiteY51" fmla="*/ 6718 h 10167"/>
                <a:gd name="connsiteX52" fmla="*/ 1995 w 10000"/>
                <a:gd name="connsiteY52" fmla="*/ 7818 h 10167"/>
                <a:gd name="connsiteX53" fmla="*/ 2186 w 10000"/>
                <a:gd name="connsiteY53" fmla="*/ 8286 h 10167"/>
                <a:gd name="connsiteX54" fmla="*/ 2432 w 10000"/>
                <a:gd name="connsiteY54" fmla="*/ 8919 h 10167"/>
                <a:gd name="connsiteX55" fmla="*/ 2896 w 10000"/>
                <a:gd name="connsiteY55" fmla="*/ 9883 h 10167"/>
                <a:gd name="connsiteX56" fmla="*/ 3169 w 10000"/>
                <a:gd name="connsiteY56" fmla="*/ 10158 h 10167"/>
                <a:gd name="connsiteX57" fmla="*/ 3415 w 10000"/>
                <a:gd name="connsiteY57" fmla="*/ 9911 h 10167"/>
                <a:gd name="connsiteX58" fmla="*/ 3607 w 10000"/>
                <a:gd name="connsiteY58" fmla="*/ 9827 h 10167"/>
                <a:gd name="connsiteX59" fmla="*/ 3798 w 10000"/>
                <a:gd name="connsiteY59" fmla="*/ 9580 h 10167"/>
                <a:gd name="connsiteX60" fmla="*/ 4016 w 10000"/>
                <a:gd name="connsiteY60" fmla="*/ 9277 h 10167"/>
                <a:gd name="connsiteX61" fmla="*/ 3934 w 10000"/>
                <a:gd name="connsiteY61" fmla="*/ 8919 h 10167"/>
                <a:gd name="connsiteX62" fmla="*/ 4071 w 10000"/>
                <a:gd name="connsiteY62" fmla="*/ 8617 h 10167"/>
                <a:gd name="connsiteX63" fmla="*/ 4208 w 10000"/>
                <a:gd name="connsiteY63" fmla="*/ 8011 h 10167"/>
                <a:gd name="connsiteX64" fmla="*/ 4262 w 10000"/>
                <a:gd name="connsiteY64" fmla="*/ 7489 h 10167"/>
                <a:gd name="connsiteX65" fmla="*/ 4481 w 10000"/>
                <a:gd name="connsiteY65" fmla="*/ 7351 h 10167"/>
                <a:gd name="connsiteX66" fmla="*/ 4672 w 10000"/>
                <a:gd name="connsiteY66" fmla="*/ 7185 h 10167"/>
                <a:gd name="connsiteX67" fmla="*/ 4945 w 10000"/>
                <a:gd name="connsiteY67" fmla="*/ 6856 h 10167"/>
                <a:gd name="connsiteX68" fmla="*/ 5874 w 10000"/>
                <a:gd name="connsiteY68" fmla="*/ 6112 h 10167"/>
                <a:gd name="connsiteX69" fmla="*/ 6339 w 10000"/>
                <a:gd name="connsiteY69" fmla="*/ 5919 h 10167"/>
                <a:gd name="connsiteX70" fmla="*/ 6448 w 10000"/>
                <a:gd name="connsiteY70" fmla="*/ 5671 h 10167"/>
                <a:gd name="connsiteX71" fmla="*/ 6475 w 10000"/>
                <a:gd name="connsiteY71" fmla="*/ 5369 h 10167"/>
                <a:gd name="connsiteX72" fmla="*/ 6831 w 10000"/>
                <a:gd name="connsiteY72" fmla="*/ 5258 h 10167"/>
                <a:gd name="connsiteX73" fmla="*/ 7077 w 10000"/>
                <a:gd name="connsiteY73" fmla="*/ 5314 h 10167"/>
                <a:gd name="connsiteX74" fmla="*/ 7240 w 10000"/>
                <a:gd name="connsiteY74" fmla="*/ 5258 h 10167"/>
                <a:gd name="connsiteX75" fmla="*/ 7240 w 10000"/>
                <a:gd name="connsiteY75" fmla="*/ 4984 h 10167"/>
                <a:gd name="connsiteX76" fmla="*/ 7104 w 10000"/>
                <a:gd name="connsiteY76" fmla="*/ 4626 h 10167"/>
                <a:gd name="connsiteX77" fmla="*/ 7104 w 10000"/>
                <a:gd name="connsiteY77" fmla="*/ 4048 h 10167"/>
                <a:gd name="connsiteX78" fmla="*/ 6858 w 10000"/>
                <a:gd name="connsiteY78" fmla="*/ 3580 h 10167"/>
                <a:gd name="connsiteX79" fmla="*/ 7104 w 10000"/>
                <a:gd name="connsiteY79" fmla="*/ 3387 h 10167"/>
                <a:gd name="connsiteX80" fmla="*/ 7295 w 10000"/>
                <a:gd name="connsiteY80" fmla="*/ 3553 h 10167"/>
                <a:gd name="connsiteX81" fmla="*/ 7459 w 10000"/>
                <a:gd name="connsiteY81" fmla="*/ 3883 h 10167"/>
                <a:gd name="connsiteX82" fmla="*/ 8279 w 10000"/>
                <a:gd name="connsiteY82" fmla="*/ 3965 h 10167"/>
                <a:gd name="connsiteX83" fmla="*/ 7923 w 10000"/>
                <a:gd name="connsiteY83" fmla="*/ 4405 h 10167"/>
                <a:gd name="connsiteX84" fmla="*/ 8279 w 10000"/>
                <a:gd name="connsiteY84" fmla="*/ 4709 h 10167"/>
                <a:gd name="connsiteX85" fmla="*/ 8415 w 10000"/>
                <a:gd name="connsiteY85" fmla="*/ 4874 h 10167"/>
                <a:gd name="connsiteX86" fmla="*/ 8415 w 10000"/>
                <a:gd name="connsiteY86" fmla="*/ 4874 h 10167"/>
                <a:gd name="connsiteX87" fmla="*/ 8634 w 10000"/>
                <a:gd name="connsiteY87" fmla="*/ 4681 h 10167"/>
                <a:gd name="connsiteX88" fmla="*/ 8743 w 10000"/>
                <a:gd name="connsiteY88" fmla="*/ 4434 h 10167"/>
                <a:gd name="connsiteX89" fmla="*/ 8989 w 10000"/>
                <a:gd name="connsiteY89" fmla="*/ 4268 h 10167"/>
                <a:gd name="connsiteX90" fmla="*/ 9563 w 10000"/>
                <a:gd name="connsiteY90" fmla="*/ 3195 h 10167"/>
                <a:gd name="connsiteX91" fmla="*/ 10000 w 10000"/>
                <a:gd name="connsiteY91" fmla="*/ 3057 h 10167"/>
                <a:gd name="connsiteX92" fmla="*/ 10000 w 10000"/>
                <a:gd name="connsiteY92"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1987 w 10000"/>
                <a:gd name="connsiteY30" fmla="*/ 534 h 10167"/>
                <a:gd name="connsiteX31" fmla="*/ 2296 w 10000"/>
                <a:gd name="connsiteY31" fmla="*/ 744 h 10167"/>
                <a:gd name="connsiteX32" fmla="*/ 2682 w 10000"/>
                <a:gd name="connsiteY32" fmla="*/ 1075 h 10167"/>
                <a:gd name="connsiteX33" fmla="*/ 2404 w 10000"/>
                <a:gd name="connsiteY33" fmla="*/ 1515 h 10167"/>
                <a:gd name="connsiteX34" fmla="*/ 2104 w 10000"/>
                <a:gd name="connsiteY34" fmla="*/ 1874 h 10167"/>
                <a:gd name="connsiteX35" fmla="*/ 1421 w 10000"/>
                <a:gd name="connsiteY35" fmla="*/ 2644 h 10167"/>
                <a:gd name="connsiteX36" fmla="*/ 984 w 10000"/>
                <a:gd name="connsiteY36" fmla="*/ 2920 h 10167"/>
                <a:gd name="connsiteX37" fmla="*/ 847 w 10000"/>
                <a:gd name="connsiteY37" fmla="*/ 3277 h 10167"/>
                <a:gd name="connsiteX38" fmla="*/ 847 w 10000"/>
                <a:gd name="connsiteY38" fmla="*/ 4185 h 10167"/>
                <a:gd name="connsiteX39" fmla="*/ 164 w 10000"/>
                <a:gd name="connsiteY39" fmla="*/ 4296 h 10167"/>
                <a:gd name="connsiteX40" fmla="*/ 0 w 10000"/>
                <a:gd name="connsiteY40" fmla="*/ 4434 h 10167"/>
                <a:gd name="connsiteX41" fmla="*/ 27 w 10000"/>
                <a:gd name="connsiteY41" fmla="*/ 4434 h 10167"/>
                <a:gd name="connsiteX42" fmla="*/ 82 w 10000"/>
                <a:gd name="connsiteY42" fmla="*/ 4654 h 10167"/>
                <a:gd name="connsiteX43" fmla="*/ 628 w 10000"/>
                <a:gd name="connsiteY43" fmla="*/ 4874 h 10167"/>
                <a:gd name="connsiteX44" fmla="*/ 464 w 10000"/>
                <a:gd name="connsiteY44" fmla="*/ 5011 h 10167"/>
                <a:gd name="connsiteX45" fmla="*/ 164 w 10000"/>
                <a:gd name="connsiteY45" fmla="*/ 4956 h 10167"/>
                <a:gd name="connsiteX46" fmla="*/ 792 w 10000"/>
                <a:gd name="connsiteY46" fmla="*/ 5699 h 10167"/>
                <a:gd name="connsiteX47" fmla="*/ 1202 w 10000"/>
                <a:gd name="connsiteY47" fmla="*/ 5562 h 10167"/>
                <a:gd name="connsiteX48" fmla="*/ 1339 w 10000"/>
                <a:gd name="connsiteY48" fmla="*/ 5094 h 10167"/>
                <a:gd name="connsiteX49" fmla="*/ 1448 w 10000"/>
                <a:gd name="connsiteY49" fmla="*/ 5451 h 10167"/>
                <a:gd name="connsiteX50" fmla="*/ 1475 w 10000"/>
                <a:gd name="connsiteY50" fmla="*/ 6057 h 10167"/>
                <a:gd name="connsiteX51" fmla="*/ 1639 w 10000"/>
                <a:gd name="connsiteY51" fmla="*/ 6718 h 10167"/>
                <a:gd name="connsiteX52" fmla="*/ 1995 w 10000"/>
                <a:gd name="connsiteY52" fmla="*/ 7818 h 10167"/>
                <a:gd name="connsiteX53" fmla="*/ 2186 w 10000"/>
                <a:gd name="connsiteY53" fmla="*/ 8286 h 10167"/>
                <a:gd name="connsiteX54" fmla="*/ 2432 w 10000"/>
                <a:gd name="connsiteY54" fmla="*/ 8919 h 10167"/>
                <a:gd name="connsiteX55" fmla="*/ 2896 w 10000"/>
                <a:gd name="connsiteY55" fmla="*/ 9883 h 10167"/>
                <a:gd name="connsiteX56" fmla="*/ 3169 w 10000"/>
                <a:gd name="connsiteY56" fmla="*/ 10158 h 10167"/>
                <a:gd name="connsiteX57" fmla="*/ 3415 w 10000"/>
                <a:gd name="connsiteY57" fmla="*/ 9911 h 10167"/>
                <a:gd name="connsiteX58" fmla="*/ 3607 w 10000"/>
                <a:gd name="connsiteY58" fmla="*/ 9827 h 10167"/>
                <a:gd name="connsiteX59" fmla="*/ 3798 w 10000"/>
                <a:gd name="connsiteY59" fmla="*/ 9580 h 10167"/>
                <a:gd name="connsiteX60" fmla="*/ 4016 w 10000"/>
                <a:gd name="connsiteY60" fmla="*/ 9277 h 10167"/>
                <a:gd name="connsiteX61" fmla="*/ 3934 w 10000"/>
                <a:gd name="connsiteY61" fmla="*/ 8919 h 10167"/>
                <a:gd name="connsiteX62" fmla="*/ 4071 w 10000"/>
                <a:gd name="connsiteY62" fmla="*/ 8617 h 10167"/>
                <a:gd name="connsiteX63" fmla="*/ 4208 w 10000"/>
                <a:gd name="connsiteY63" fmla="*/ 8011 h 10167"/>
                <a:gd name="connsiteX64" fmla="*/ 4262 w 10000"/>
                <a:gd name="connsiteY64" fmla="*/ 7489 h 10167"/>
                <a:gd name="connsiteX65" fmla="*/ 4481 w 10000"/>
                <a:gd name="connsiteY65" fmla="*/ 7351 h 10167"/>
                <a:gd name="connsiteX66" fmla="*/ 4672 w 10000"/>
                <a:gd name="connsiteY66" fmla="*/ 7185 h 10167"/>
                <a:gd name="connsiteX67" fmla="*/ 4945 w 10000"/>
                <a:gd name="connsiteY67" fmla="*/ 6856 h 10167"/>
                <a:gd name="connsiteX68" fmla="*/ 5874 w 10000"/>
                <a:gd name="connsiteY68" fmla="*/ 6112 h 10167"/>
                <a:gd name="connsiteX69" fmla="*/ 6339 w 10000"/>
                <a:gd name="connsiteY69" fmla="*/ 5919 h 10167"/>
                <a:gd name="connsiteX70" fmla="*/ 6448 w 10000"/>
                <a:gd name="connsiteY70" fmla="*/ 5671 h 10167"/>
                <a:gd name="connsiteX71" fmla="*/ 6475 w 10000"/>
                <a:gd name="connsiteY71" fmla="*/ 5369 h 10167"/>
                <a:gd name="connsiteX72" fmla="*/ 6831 w 10000"/>
                <a:gd name="connsiteY72" fmla="*/ 5258 h 10167"/>
                <a:gd name="connsiteX73" fmla="*/ 7077 w 10000"/>
                <a:gd name="connsiteY73" fmla="*/ 5314 h 10167"/>
                <a:gd name="connsiteX74" fmla="*/ 7240 w 10000"/>
                <a:gd name="connsiteY74" fmla="*/ 5258 h 10167"/>
                <a:gd name="connsiteX75" fmla="*/ 7240 w 10000"/>
                <a:gd name="connsiteY75" fmla="*/ 4984 h 10167"/>
                <a:gd name="connsiteX76" fmla="*/ 7104 w 10000"/>
                <a:gd name="connsiteY76" fmla="*/ 4626 h 10167"/>
                <a:gd name="connsiteX77" fmla="*/ 7104 w 10000"/>
                <a:gd name="connsiteY77" fmla="*/ 4048 h 10167"/>
                <a:gd name="connsiteX78" fmla="*/ 6858 w 10000"/>
                <a:gd name="connsiteY78" fmla="*/ 3580 h 10167"/>
                <a:gd name="connsiteX79" fmla="*/ 7104 w 10000"/>
                <a:gd name="connsiteY79" fmla="*/ 3387 h 10167"/>
                <a:gd name="connsiteX80" fmla="*/ 7295 w 10000"/>
                <a:gd name="connsiteY80" fmla="*/ 3553 h 10167"/>
                <a:gd name="connsiteX81" fmla="*/ 7459 w 10000"/>
                <a:gd name="connsiteY81" fmla="*/ 3883 h 10167"/>
                <a:gd name="connsiteX82" fmla="*/ 8279 w 10000"/>
                <a:gd name="connsiteY82" fmla="*/ 3965 h 10167"/>
                <a:gd name="connsiteX83" fmla="*/ 7923 w 10000"/>
                <a:gd name="connsiteY83" fmla="*/ 4405 h 10167"/>
                <a:gd name="connsiteX84" fmla="*/ 8279 w 10000"/>
                <a:gd name="connsiteY84" fmla="*/ 4709 h 10167"/>
                <a:gd name="connsiteX85" fmla="*/ 8415 w 10000"/>
                <a:gd name="connsiteY85" fmla="*/ 4874 h 10167"/>
                <a:gd name="connsiteX86" fmla="*/ 8415 w 10000"/>
                <a:gd name="connsiteY86" fmla="*/ 4874 h 10167"/>
                <a:gd name="connsiteX87" fmla="*/ 8634 w 10000"/>
                <a:gd name="connsiteY87" fmla="*/ 4681 h 10167"/>
                <a:gd name="connsiteX88" fmla="*/ 8743 w 10000"/>
                <a:gd name="connsiteY88" fmla="*/ 4434 h 10167"/>
                <a:gd name="connsiteX89" fmla="*/ 8989 w 10000"/>
                <a:gd name="connsiteY89" fmla="*/ 4268 h 10167"/>
                <a:gd name="connsiteX90" fmla="*/ 9563 w 10000"/>
                <a:gd name="connsiteY90" fmla="*/ 3195 h 10167"/>
                <a:gd name="connsiteX91" fmla="*/ 10000 w 10000"/>
                <a:gd name="connsiteY91" fmla="*/ 3057 h 10167"/>
                <a:gd name="connsiteX92" fmla="*/ 10000 w 10000"/>
                <a:gd name="connsiteY92"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1987 w 10000"/>
                <a:gd name="connsiteY30" fmla="*/ 534 h 10167"/>
                <a:gd name="connsiteX31" fmla="*/ 2296 w 10000"/>
                <a:gd name="connsiteY31" fmla="*/ 744 h 10167"/>
                <a:gd name="connsiteX32" fmla="*/ 2682 w 10000"/>
                <a:gd name="connsiteY32" fmla="*/ 1075 h 10167"/>
                <a:gd name="connsiteX33" fmla="*/ 2404 w 10000"/>
                <a:gd name="connsiteY33" fmla="*/ 1515 h 10167"/>
                <a:gd name="connsiteX34" fmla="*/ 2104 w 10000"/>
                <a:gd name="connsiteY34" fmla="*/ 1874 h 10167"/>
                <a:gd name="connsiteX35" fmla="*/ 1421 w 10000"/>
                <a:gd name="connsiteY35" fmla="*/ 2644 h 10167"/>
                <a:gd name="connsiteX36" fmla="*/ 984 w 10000"/>
                <a:gd name="connsiteY36" fmla="*/ 2920 h 10167"/>
                <a:gd name="connsiteX37" fmla="*/ 847 w 10000"/>
                <a:gd name="connsiteY37" fmla="*/ 3277 h 10167"/>
                <a:gd name="connsiteX38" fmla="*/ 847 w 10000"/>
                <a:gd name="connsiteY38" fmla="*/ 4185 h 10167"/>
                <a:gd name="connsiteX39" fmla="*/ 164 w 10000"/>
                <a:gd name="connsiteY39" fmla="*/ 4296 h 10167"/>
                <a:gd name="connsiteX40" fmla="*/ 0 w 10000"/>
                <a:gd name="connsiteY40" fmla="*/ 4434 h 10167"/>
                <a:gd name="connsiteX41" fmla="*/ 27 w 10000"/>
                <a:gd name="connsiteY41" fmla="*/ 4434 h 10167"/>
                <a:gd name="connsiteX42" fmla="*/ 82 w 10000"/>
                <a:gd name="connsiteY42" fmla="*/ 4654 h 10167"/>
                <a:gd name="connsiteX43" fmla="*/ 628 w 10000"/>
                <a:gd name="connsiteY43" fmla="*/ 4874 h 10167"/>
                <a:gd name="connsiteX44" fmla="*/ 464 w 10000"/>
                <a:gd name="connsiteY44" fmla="*/ 5011 h 10167"/>
                <a:gd name="connsiteX45" fmla="*/ 164 w 10000"/>
                <a:gd name="connsiteY45" fmla="*/ 4956 h 10167"/>
                <a:gd name="connsiteX46" fmla="*/ 792 w 10000"/>
                <a:gd name="connsiteY46" fmla="*/ 5699 h 10167"/>
                <a:gd name="connsiteX47" fmla="*/ 1202 w 10000"/>
                <a:gd name="connsiteY47" fmla="*/ 5562 h 10167"/>
                <a:gd name="connsiteX48" fmla="*/ 1339 w 10000"/>
                <a:gd name="connsiteY48" fmla="*/ 5094 h 10167"/>
                <a:gd name="connsiteX49" fmla="*/ 1448 w 10000"/>
                <a:gd name="connsiteY49" fmla="*/ 5451 h 10167"/>
                <a:gd name="connsiteX50" fmla="*/ 1475 w 10000"/>
                <a:gd name="connsiteY50" fmla="*/ 6057 h 10167"/>
                <a:gd name="connsiteX51" fmla="*/ 1639 w 10000"/>
                <a:gd name="connsiteY51" fmla="*/ 6718 h 10167"/>
                <a:gd name="connsiteX52" fmla="*/ 1995 w 10000"/>
                <a:gd name="connsiteY52" fmla="*/ 7818 h 10167"/>
                <a:gd name="connsiteX53" fmla="*/ 2186 w 10000"/>
                <a:gd name="connsiteY53" fmla="*/ 8286 h 10167"/>
                <a:gd name="connsiteX54" fmla="*/ 2432 w 10000"/>
                <a:gd name="connsiteY54" fmla="*/ 8919 h 10167"/>
                <a:gd name="connsiteX55" fmla="*/ 2896 w 10000"/>
                <a:gd name="connsiteY55" fmla="*/ 9883 h 10167"/>
                <a:gd name="connsiteX56" fmla="*/ 3169 w 10000"/>
                <a:gd name="connsiteY56" fmla="*/ 10158 h 10167"/>
                <a:gd name="connsiteX57" fmla="*/ 3415 w 10000"/>
                <a:gd name="connsiteY57" fmla="*/ 9911 h 10167"/>
                <a:gd name="connsiteX58" fmla="*/ 3607 w 10000"/>
                <a:gd name="connsiteY58" fmla="*/ 9827 h 10167"/>
                <a:gd name="connsiteX59" fmla="*/ 3798 w 10000"/>
                <a:gd name="connsiteY59" fmla="*/ 9580 h 10167"/>
                <a:gd name="connsiteX60" fmla="*/ 4016 w 10000"/>
                <a:gd name="connsiteY60" fmla="*/ 9277 h 10167"/>
                <a:gd name="connsiteX61" fmla="*/ 3934 w 10000"/>
                <a:gd name="connsiteY61" fmla="*/ 8919 h 10167"/>
                <a:gd name="connsiteX62" fmla="*/ 4071 w 10000"/>
                <a:gd name="connsiteY62" fmla="*/ 8617 h 10167"/>
                <a:gd name="connsiteX63" fmla="*/ 4208 w 10000"/>
                <a:gd name="connsiteY63" fmla="*/ 8011 h 10167"/>
                <a:gd name="connsiteX64" fmla="*/ 4262 w 10000"/>
                <a:gd name="connsiteY64" fmla="*/ 7489 h 10167"/>
                <a:gd name="connsiteX65" fmla="*/ 4481 w 10000"/>
                <a:gd name="connsiteY65" fmla="*/ 7351 h 10167"/>
                <a:gd name="connsiteX66" fmla="*/ 4672 w 10000"/>
                <a:gd name="connsiteY66" fmla="*/ 7185 h 10167"/>
                <a:gd name="connsiteX67" fmla="*/ 4945 w 10000"/>
                <a:gd name="connsiteY67" fmla="*/ 6856 h 10167"/>
                <a:gd name="connsiteX68" fmla="*/ 5874 w 10000"/>
                <a:gd name="connsiteY68" fmla="*/ 6112 h 10167"/>
                <a:gd name="connsiteX69" fmla="*/ 6339 w 10000"/>
                <a:gd name="connsiteY69" fmla="*/ 5919 h 10167"/>
                <a:gd name="connsiteX70" fmla="*/ 6448 w 10000"/>
                <a:gd name="connsiteY70" fmla="*/ 5671 h 10167"/>
                <a:gd name="connsiteX71" fmla="*/ 6475 w 10000"/>
                <a:gd name="connsiteY71" fmla="*/ 5369 h 10167"/>
                <a:gd name="connsiteX72" fmla="*/ 6831 w 10000"/>
                <a:gd name="connsiteY72" fmla="*/ 5258 h 10167"/>
                <a:gd name="connsiteX73" fmla="*/ 7077 w 10000"/>
                <a:gd name="connsiteY73" fmla="*/ 5314 h 10167"/>
                <a:gd name="connsiteX74" fmla="*/ 7240 w 10000"/>
                <a:gd name="connsiteY74" fmla="*/ 5258 h 10167"/>
                <a:gd name="connsiteX75" fmla="*/ 7240 w 10000"/>
                <a:gd name="connsiteY75" fmla="*/ 4984 h 10167"/>
                <a:gd name="connsiteX76" fmla="*/ 7104 w 10000"/>
                <a:gd name="connsiteY76" fmla="*/ 4626 h 10167"/>
                <a:gd name="connsiteX77" fmla="*/ 7104 w 10000"/>
                <a:gd name="connsiteY77" fmla="*/ 4048 h 10167"/>
                <a:gd name="connsiteX78" fmla="*/ 6858 w 10000"/>
                <a:gd name="connsiteY78" fmla="*/ 3580 h 10167"/>
                <a:gd name="connsiteX79" fmla="*/ 7104 w 10000"/>
                <a:gd name="connsiteY79" fmla="*/ 3387 h 10167"/>
                <a:gd name="connsiteX80" fmla="*/ 7295 w 10000"/>
                <a:gd name="connsiteY80" fmla="*/ 3553 h 10167"/>
                <a:gd name="connsiteX81" fmla="*/ 7459 w 10000"/>
                <a:gd name="connsiteY81" fmla="*/ 3883 h 10167"/>
                <a:gd name="connsiteX82" fmla="*/ 8279 w 10000"/>
                <a:gd name="connsiteY82" fmla="*/ 3965 h 10167"/>
                <a:gd name="connsiteX83" fmla="*/ 7923 w 10000"/>
                <a:gd name="connsiteY83" fmla="*/ 4405 h 10167"/>
                <a:gd name="connsiteX84" fmla="*/ 8279 w 10000"/>
                <a:gd name="connsiteY84" fmla="*/ 4709 h 10167"/>
                <a:gd name="connsiteX85" fmla="*/ 8415 w 10000"/>
                <a:gd name="connsiteY85" fmla="*/ 4874 h 10167"/>
                <a:gd name="connsiteX86" fmla="*/ 8415 w 10000"/>
                <a:gd name="connsiteY86" fmla="*/ 4874 h 10167"/>
                <a:gd name="connsiteX87" fmla="*/ 8634 w 10000"/>
                <a:gd name="connsiteY87" fmla="*/ 4681 h 10167"/>
                <a:gd name="connsiteX88" fmla="*/ 8743 w 10000"/>
                <a:gd name="connsiteY88" fmla="*/ 4434 h 10167"/>
                <a:gd name="connsiteX89" fmla="*/ 8989 w 10000"/>
                <a:gd name="connsiteY89" fmla="*/ 4268 h 10167"/>
                <a:gd name="connsiteX90" fmla="*/ 9563 w 10000"/>
                <a:gd name="connsiteY90" fmla="*/ 3195 h 10167"/>
                <a:gd name="connsiteX91" fmla="*/ 10000 w 10000"/>
                <a:gd name="connsiteY91" fmla="*/ 3057 h 10167"/>
                <a:gd name="connsiteX92" fmla="*/ 10000 w 10000"/>
                <a:gd name="connsiteY92"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1987 w 10000"/>
                <a:gd name="connsiteY30" fmla="*/ 534 h 10167"/>
                <a:gd name="connsiteX31" fmla="*/ 2296 w 10000"/>
                <a:gd name="connsiteY31" fmla="*/ 744 h 10167"/>
                <a:gd name="connsiteX32" fmla="*/ 2450 w 10000"/>
                <a:gd name="connsiteY32" fmla="*/ 844 h 10167"/>
                <a:gd name="connsiteX33" fmla="*/ 2682 w 10000"/>
                <a:gd name="connsiteY33" fmla="*/ 1075 h 10167"/>
                <a:gd name="connsiteX34" fmla="*/ 2404 w 10000"/>
                <a:gd name="connsiteY34" fmla="*/ 1515 h 10167"/>
                <a:gd name="connsiteX35" fmla="*/ 2104 w 10000"/>
                <a:gd name="connsiteY35" fmla="*/ 1874 h 10167"/>
                <a:gd name="connsiteX36" fmla="*/ 1421 w 10000"/>
                <a:gd name="connsiteY36" fmla="*/ 2644 h 10167"/>
                <a:gd name="connsiteX37" fmla="*/ 984 w 10000"/>
                <a:gd name="connsiteY37" fmla="*/ 2920 h 10167"/>
                <a:gd name="connsiteX38" fmla="*/ 847 w 10000"/>
                <a:gd name="connsiteY38" fmla="*/ 3277 h 10167"/>
                <a:gd name="connsiteX39" fmla="*/ 847 w 10000"/>
                <a:gd name="connsiteY39" fmla="*/ 4185 h 10167"/>
                <a:gd name="connsiteX40" fmla="*/ 164 w 10000"/>
                <a:gd name="connsiteY40" fmla="*/ 4296 h 10167"/>
                <a:gd name="connsiteX41" fmla="*/ 0 w 10000"/>
                <a:gd name="connsiteY41" fmla="*/ 4434 h 10167"/>
                <a:gd name="connsiteX42" fmla="*/ 27 w 10000"/>
                <a:gd name="connsiteY42" fmla="*/ 4434 h 10167"/>
                <a:gd name="connsiteX43" fmla="*/ 82 w 10000"/>
                <a:gd name="connsiteY43" fmla="*/ 4654 h 10167"/>
                <a:gd name="connsiteX44" fmla="*/ 628 w 10000"/>
                <a:gd name="connsiteY44" fmla="*/ 4874 h 10167"/>
                <a:gd name="connsiteX45" fmla="*/ 464 w 10000"/>
                <a:gd name="connsiteY45" fmla="*/ 5011 h 10167"/>
                <a:gd name="connsiteX46" fmla="*/ 164 w 10000"/>
                <a:gd name="connsiteY46" fmla="*/ 4956 h 10167"/>
                <a:gd name="connsiteX47" fmla="*/ 792 w 10000"/>
                <a:gd name="connsiteY47" fmla="*/ 5699 h 10167"/>
                <a:gd name="connsiteX48" fmla="*/ 1202 w 10000"/>
                <a:gd name="connsiteY48" fmla="*/ 5562 h 10167"/>
                <a:gd name="connsiteX49" fmla="*/ 1339 w 10000"/>
                <a:gd name="connsiteY49" fmla="*/ 5094 h 10167"/>
                <a:gd name="connsiteX50" fmla="*/ 1448 w 10000"/>
                <a:gd name="connsiteY50" fmla="*/ 5451 h 10167"/>
                <a:gd name="connsiteX51" fmla="*/ 1475 w 10000"/>
                <a:gd name="connsiteY51" fmla="*/ 6057 h 10167"/>
                <a:gd name="connsiteX52" fmla="*/ 1639 w 10000"/>
                <a:gd name="connsiteY52" fmla="*/ 6718 h 10167"/>
                <a:gd name="connsiteX53" fmla="*/ 1995 w 10000"/>
                <a:gd name="connsiteY53" fmla="*/ 7818 h 10167"/>
                <a:gd name="connsiteX54" fmla="*/ 2186 w 10000"/>
                <a:gd name="connsiteY54" fmla="*/ 8286 h 10167"/>
                <a:gd name="connsiteX55" fmla="*/ 2432 w 10000"/>
                <a:gd name="connsiteY55" fmla="*/ 8919 h 10167"/>
                <a:gd name="connsiteX56" fmla="*/ 2896 w 10000"/>
                <a:gd name="connsiteY56" fmla="*/ 9883 h 10167"/>
                <a:gd name="connsiteX57" fmla="*/ 3169 w 10000"/>
                <a:gd name="connsiteY57" fmla="*/ 10158 h 10167"/>
                <a:gd name="connsiteX58" fmla="*/ 3415 w 10000"/>
                <a:gd name="connsiteY58" fmla="*/ 9911 h 10167"/>
                <a:gd name="connsiteX59" fmla="*/ 3607 w 10000"/>
                <a:gd name="connsiteY59" fmla="*/ 9827 h 10167"/>
                <a:gd name="connsiteX60" fmla="*/ 3798 w 10000"/>
                <a:gd name="connsiteY60" fmla="*/ 9580 h 10167"/>
                <a:gd name="connsiteX61" fmla="*/ 4016 w 10000"/>
                <a:gd name="connsiteY61" fmla="*/ 9277 h 10167"/>
                <a:gd name="connsiteX62" fmla="*/ 3934 w 10000"/>
                <a:gd name="connsiteY62" fmla="*/ 8919 h 10167"/>
                <a:gd name="connsiteX63" fmla="*/ 4071 w 10000"/>
                <a:gd name="connsiteY63" fmla="*/ 8617 h 10167"/>
                <a:gd name="connsiteX64" fmla="*/ 4208 w 10000"/>
                <a:gd name="connsiteY64" fmla="*/ 8011 h 10167"/>
                <a:gd name="connsiteX65" fmla="*/ 4262 w 10000"/>
                <a:gd name="connsiteY65" fmla="*/ 7489 h 10167"/>
                <a:gd name="connsiteX66" fmla="*/ 4481 w 10000"/>
                <a:gd name="connsiteY66" fmla="*/ 7351 h 10167"/>
                <a:gd name="connsiteX67" fmla="*/ 4672 w 10000"/>
                <a:gd name="connsiteY67" fmla="*/ 7185 h 10167"/>
                <a:gd name="connsiteX68" fmla="*/ 4945 w 10000"/>
                <a:gd name="connsiteY68" fmla="*/ 6856 h 10167"/>
                <a:gd name="connsiteX69" fmla="*/ 5874 w 10000"/>
                <a:gd name="connsiteY69" fmla="*/ 6112 h 10167"/>
                <a:gd name="connsiteX70" fmla="*/ 6339 w 10000"/>
                <a:gd name="connsiteY70" fmla="*/ 5919 h 10167"/>
                <a:gd name="connsiteX71" fmla="*/ 6448 w 10000"/>
                <a:gd name="connsiteY71" fmla="*/ 5671 h 10167"/>
                <a:gd name="connsiteX72" fmla="*/ 6475 w 10000"/>
                <a:gd name="connsiteY72" fmla="*/ 5369 h 10167"/>
                <a:gd name="connsiteX73" fmla="*/ 6831 w 10000"/>
                <a:gd name="connsiteY73" fmla="*/ 5258 h 10167"/>
                <a:gd name="connsiteX74" fmla="*/ 7077 w 10000"/>
                <a:gd name="connsiteY74" fmla="*/ 5314 h 10167"/>
                <a:gd name="connsiteX75" fmla="*/ 7240 w 10000"/>
                <a:gd name="connsiteY75" fmla="*/ 5258 h 10167"/>
                <a:gd name="connsiteX76" fmla="*/ 7240 w 10000"/>
                <a:gd name="connsiteY76" fmla="*/ 4984 h 10167"/>
                <a:gd name="connsiteX77" fmla="*/ 7104 w 10000"/>
                <a:gd name="connsiteY77" fmla="*/ 4626 h 10167"/>
                <a:gd name="connsiteX78" fmla="*/ 7104 w 10000"/>
                <a:gd name="connsiteY78" fmla="*/ 4048 h 10167"/>
                <a:gd name="connsiteX79" fmla="*/ 6858 w 10000"/>
                <a:gd name="connsiteY79" fmla="*/ 3580 h 10167"/>
                <a:gd name="connsiteX80" fmla="*/ 7104 w 10000"/>
                <a:gd name="connsiteY80" fmla="*/ 3387 h 10167"/>
                <a:gd name="connsiteX81" fmla="*/ 7295 w 10000"/>
                <a:gd name="connsiteY81" fmla="*/ 3553 h 10167"/>
                <a:gd name="connsiteX82" fmla="*/ 7459 w 10000"/>
                <a:gd name="connsiteY82" fmla="*/ 3883 h 10167"/>
                <a:gd name="connsiteX83" fmla="*/ 8279 w 10000"/>
                <a:gd name="connsiteY83" fmla="*/ 3965 h 10167"/>
                <a:gd name="connsiteX84" fmla="*/ 7923 w 10000"/>
                <a:gd name="connsiteY84" fmla="*/ 4405 h 10167"/>
                <a:gd name="connsiteX85" fmla="*/ 8279 w 10000"/>
                <a:gd name="connsiteY85" fmla="*/ 4709 h 10167"/>
                <a:gd name="connsiteX86" fmla="*/ 8415 w 10000"/>
                <a:gd name="connsiteY86" fmla="*/ 4874 h 10167"/>
                <a:gd name="connsiteX87" fmla="*/ 8415 w 10000"/>
                <a:gd name="connsiteY87" fmla="*/ 4874 h 10167"/>
                <a:gd name="connsiteX88" fmla="*/ 8634 w 10000"/>
                <a:gd name="connsiteY88" fmla="*/ 4681 h 10167"/>
                <a:gd name="connsiteX89" fmla="*/ 8743 w 10000"/>
                <a:gd name="connsiteY89" fmla="*/ 4434 h 10167"/>
                <a:gd name="connsiteX90" fmla="*/ 8989 w 10000"/>
                <a:gd name="connsiteY90" fmla="*/ 4268 h 10167"/>
                <a:gd name="connsiteX91" fmla="*/ 9563 w 10000"/>
                <a:gd name="connsiteY91" fmla="*/ 3195 h 10167"/>
                <a:gd name="connsiteX92" fmla="*/ 10000 w 10000"/>
                <a:gd name="connsiteY92" fmla="*/ 3057 h 10167"/>
                <a:gd name="connsiteX93" fmla="*/ 10000 w 10000"/>
                <a:gd name="connsiteY93"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1987 w 10000"/>
                <a:gd name="connsiteY30" fmla="*/ 534 h 10167"/>
                <a:gd name="connsiteX31" fmla="*/ 2296 w 10000"/>
                <a:gd name="connsiteY31" fmla="*/ 744 h 10167"/>
                <a:gd name="connsiteX32" fmla="*/ 2285 w 10000"/>
                <a:gd name="connsiteY32" fmla="*/ 1022 h 10167"/>
                <a:gd name="connsiteX33" fmla="*/ 2682 w 10000"/>
                <a:gd name="connsiteY33" fmla="*/ 1075 h 10167"/>
                <a:gd name="connsiteX34" fmla="*/ 2404 w 10000"/>
                <a:gd name="connsiteY34" fmla="*/ 1515 h 10167"/>
                <a:gd name="connsiteX35" fmla="*/ 2104 w 10000"/>
                <a:gd name="connsiteY35" fmla="*/ 1874 h 10167"/>
                <a:gd name="connsiteX36" fmla="*/ 1421 w 10000"/>
                <a:gd name="connsiteY36" fmla="*/ 2644 h 10167"/>
                <a:gd name="connsiteX37" fmla="*/ 984 w 10000"/>
                <a:gd name="connsiteY37" fmla="*/ 2920 h 10167"/>
                <a:gd name="connsiteX38" fmla="*/ 847 w 10000"/>
                <a:gd name="connsiteY38" fmla="*/ 3277 h 10167"/>
                <a:gd name="connsiteX39" fmla="*/ 847 w 10000"/>
                <a:gd name="connsiteY39" fmla="*/ 4185 h 10167"/>
                <a:gd name="connsiteX40" fmla="*/ 164 w 10000"/>
                <a:gd name="connsiteY40" fmla="*/ 4296 h 10167"/>
                <a:gd name="connsiteX41" fmla="*/ 0 w 10000"/>
                <a:gd name="connsiteY41" fmla="*/ 4434 h 10167"/>
                <a:gd name="connsiteX42" fmla="*/ 27 w 10000"/>
                <a:gd name="connsiteY42" fmla="*/ 4434 h 10167"/>
                <a:gd name="connsiteX43" fmla="*/ 82 w 10000"/>
                <a:gd name="connsiteY43" fmla="*/ 4654 h 10167"/>
                <a:gd name="connsiteX44" fmla="*/ 628 w 10000"/>
                <a:gd name="connsiteY44" fmla="*/ 4874 h 10167"/>
                <a:gd name="connsiteX45" fmla="*/ 464 w 10000"/>
                <a:gd name="connsiteY45" fmla="*/ 5011 h 10167"/>
                <a:gd name="connsiteX46" fmla="*/ 164 w 10000"/>
                <a:gd name="connsiteY46" fmla="*/ 4956 h 10167"/>
                <a:gd name="connsiteX47" fmla="*/ 792 w 10000"/>
                <a:gd name="connsiteY47" fmla="*/ 5699 h 10167"/>
                <a:gd name="connsiteX48" fmla="*/ 1202 w 10000"/>
                <a:gd name="connsiteY48" fmla="*/ 5562 h 10167"/>
                <a:gd name="connsiteX49" fmla="*/ 1339 w 10000"/>
                <a:gd name="connsiteY49" fmla="*/ 5094 h 10167"/>
                <a:gd name="connsiteX50" fmla="*/ 1448 w 10000"/>
                <a:gd name="connsiteY50" fmla="*/ 5451 h 10167"/>
                <a:gd name="connsiteX51" fmla="*/ 1475 w 10000"/>
                <a:gd name="connsiteY51" fmla="*/ 6057 h 10167"/>
                <a:gd name="connsiteX52" fmla="*/ 1639 w 10000"/>
                <a:gd name="connsiteY52" fmla="*/ 6718 h 10167"/>
                <a:gd name="connsiteX53" fmla="*/ 1995 w 10000"/>
                <a:gd name="connsiteY53" fmla="*/ 7818 h 10167"/>
                <a:gd name="connsiteX54" fmla="*/ 2186 w 10000"/>
                <a:gd name="connsiteY54" fmla="*/ 8286 h 10167"/>
                <a:gd name="connsiteX55" fmla="*/ 2432 w 10000"/>
                <a:gd name="connsiteY55" fmla="*/ 8919 h 10167"/>
                <a:gd name="connsiteX56" fmla="*/ 2896 w 10000"/>
                <a:gd name="connsiteY56" fmla="*/ 9883 h 10167"/>
                <a:gd name="connsiteX57" fmla="*/ 3169 w 10000"/>
                <a:gd name="connsiteY57" fmla="*/ 10158 h 10167"/>
                <a:gd name="connsiteX58" fmla="*/ 3415 w 10000"/>
                <a:gd name="connsiteY58" fmla="*/ 9911 h 10167"/>
                <a:gd name="connsiteX59" fmla="*/ 3607 w 10000"/>
                <a:gd name="connsiteY59" fmla="*/ 9827 h 10167"/>
                <a:gd name="connsiteX60" fmla="*/ 3798 w 10000"/>
                <a:gd name="connsiteY60" fmla="*/ 9580 h 10167"/>
                <a:gd name="connsiteX61" fmla="*/ 4016 w 10000"/>
                <a:gd name="connsiteY61" fmla="*/ 9277 h 10167"/>
                <a:gd name="connsiteX62" fmla="*/ 3934 w 10000"/>
                <a:gd name="connsiteY62" fmla="*/ 8919 h 10167"/>
                <a:gd name="connsiteX63" fmla="*/ 4071 w 10000"/>
                <a:gd name="connsiteY63" fmla="*/ 8617 h 10167"/>
                <a:gd name="connsiteX64" fmla="*/ 4208 w 10000"/>
                <a:gd name="connsiteY64" fmla="*/ 8011 h 10167"/>
                <a:gd name="connsiteX65" fmla="*/ 4262 w 10000"/>
                <a:gd name="connsiteY65" fmla="*/ 7489 h 10167"/>
                <a:gd name="connsiteX66" fmla="*/ 4481 w 10000"/>
                <a:gd name="connsiteY66" fmla="*/ 7351 h 10167"/>
                <a:gd name="connsiteX67" fmla="*/ 4672 w 10000"/>
                <a:gd name="connsiteY67" fmla="*/ 7185 h 10167"/>
                <a:gd name="connsiteX68" fmla="*/ 4945 w 10000"/>
                <a:gd name="connsiteY68" fmla="*/ 6856 h 10167"/>
                <a:gd name="connsiteX69" fmla="*/ 5874 w 10000"/>
                <a:gd name="connsiteY69" fmla="*/ 6112 h 10167"/>
                <a:gd name="connsiteX70" fmla="*/ 6339 w 10000"/>
                <a:gd name="connsiteY70" fmla="*/ 5919 h 10167"/>
                <a:gd name="connsiteX71" fmla="*/ 6448 w 10000"/>
                <a:gd name="connsiteY71" fmla="*/ 5671 h 10167"/>
                <a:gd name="connsiteX72" fmla="*/ 6475 w 10000"/>
                <a:gd name="connsiteY72" fmla="*/ 5369 h 10167"/>
                <a:gd name="connsiteX73" fmla="*/ 6831 w 10000"/>
                <a:gd name="connsiteY73" fmla="*/ 5258 h 10167"/>
                <a:gd name="connsiteX74" fmla="*/ 7077 w 10000"/>
                <a:gd name="connsiteY74" fmla="*/ 5314 h 10167"/>
                <a:gd name="connsiteX75" fmla="*/ 7240 w 10000"/>
                <a:gd name="connsiteY75" fmla="*/ 5258 h 10167"/>
                <a:gd name="connsiteX76" fmla="*/ 7240 w 10000"/>
                <a:gd name="connsiteY76" fmla="*/ 4984 h 10167"/>
                <a:gd name="connsiteX77" fmla="*/ 7104 w 10000"/>
                <a:gd name="connsiteY77" fmla="*/ 4626 h 10167"/>
                <a:gd name="connsiteX78" fmla="*/ 7104 w 10000"/>
                <a:gd name="connsiteY78" fmla="*/ 4048 h 10167"/>
                <a:gd name="connsiteX79" fmla="*/ 6858 w 10000"/>
                <a:gd name="connsiteY79" fmla="*/ 3580 h 10167"/>
                <a:gd name="connsiteX80" fmla="*/ 7104 w 10000"/>
                <a:gd name="connsiteY80" fmla="*/ 3387 h 10167"/>
                <a:gd name="connsiteX81" fmla="*/ 7295 w 10000"/>
                <a:gd name="connsiteY81" fmla="*/ 3553 h 10167"/>
                <a:gd name="connsiteX82" fmla="*/ 7459 w 10000"/>
                <a:gd name="connsiteY82" fmla="*/ 3883 h 10167"/>
                <a:gd name="connsiteX83" fmla="*/ 8279 w 10000"/>
                <a:gd name="connsiteY83" fmla="*/ 3965 h 10167"/>
                <a:gd name="connsiteX84" fmla="*/ 7923 w 10000"/>
                <a:gd name="connsiteY84" fmla="*/ 4405 h 10167"/>
                <a:gd name="connsiteX85" fmla="*/ 8279 w 10000"/>
                <a:gd name="connsiteY85" fmla="*/ 4709 h 10167"/>
                <a:gd name="connsiteX86" fmla="*/ 8415 w 10000"/>
                <a:gd name="connsiteY86" fmla="*/ 4874 h 10167"/>
                <a:gd name="connsiteX87" fmla="*/ 8415 w 10000"/>
                <a:gd name="connsiteY87" fmla="*/ 4874 h 10167"/>
                <a:gd name="connsiteX88" fmla="*/ 8634 w 10000"/>
                <a:gd name="connsiteY88" fmla="*/ 4681 h 10167"/>
                <a:gd name="connsiteX89" fmla="*/ 8743 w 10000"/>
                <a:gd name="connsiteY89" fmla="*/ 4434 h 10167"/>
                <a:gd name="connsiteX90" fmla="*/ 8989 w 10000"/>
                <a:gd name="connsiteY90" fmla="*/ 4268 h 10167"/>
                <a:gd name="connsiteX91" fmla="*/ 9563 w 10000"/>
                <a:gd name="connsiteY91" fmla="*/ 3195 h 10167"/>
                <a:gd name="connsiteX92" fmla="*/ 10000 w 10000"/>
                <a:gd name="connsiteY92" fmla="*/ 3057 h 10167"/>
                <a:gd name="connsiteX93" fmla="*/ 10000 w 10000"/>
                <a:gd name="connsiteY93"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1987 w 10000"/>
                <a:gd name="connsiteY30" fmla="*/ 534 h 10167"/>
                <a:gd name="connsiteX31" fmla="*/ 2296 w 10000"/>
                <a:gd name="connsiteY31" fmla="*/ 744 h 10167"/>
                <a:gd name="connsiteX32" fmla="*/ 2285 w 10000"/>
                <a:gd name="connsiteY32" fmla="*/ 1022 h 10167"/>
                <a:gd name="connsiteX33" fmla="*/ 2682 w 10000"/>
                <a:gd name="connsiteY33" fmla="*/ 1075 h 10167"/>
                <a:gd name="connsiteX34" fmla="*/ 2404 w 10000"/>
                <a:gd name="connsiteY34" fmla="*/ 1515 h 10167"/>
                <a:gd name="connsiteX35" fmla="*/ 2104 w 10000"/>
                <a:gd name="connsiteY35" fmla="*/ 1874 h 10167"/>
                <a:gd name="connsiteX36" fmla="*/ 1421 w 10000"/>
                <a:gd name="connsiteY36" fmla="*/ 2644 h 10167"/>
                <a:gd name="connsiteX37" fmla="*/ 984 w 10000"/>
                <a:gd name="connsiteY37" fmla="*/ 2920 h 10167"/>
                <a:gd name="connsiteX38" fmla="*/ 847 w 10000"/>
                <a:gd name="connsiteY38" fmla="*/ 3277 h 10167"/>
                <a:gd name="connsiteX39" fmla="*/ 847 w 10000"/>
                <a:gd name="connsiteY39" fmla="*/ 4185 h 10167"/>
                <a:gd name="connsiteX40" fmla="*/ 164 w 10000"/>
                <a:gd name="connsiteY40" fmla="*/ 4296 h 10167"/>
                <a:gd name="connsiteX41" fmla="*/ 0 w 10000"/>
                <a:gd name="connsiteY41" fmla="*/ 4434 h 10167"/>
                <a:gd name="connsiteX42" fmla="*/ 27 w 10000"/>
                <a:gd name="connsiteY42" fmla="*/ 4434 h 10167"/>
                <a:gd name="connsiteX43" fmla="*/ 82 w 10000"/>
                <a:gd name="connsiteY43" fmla="*/ 4654 h 10167"/>
                <a:gd name="connsiteX44" fmla="*/ 628 w 10000"/>
                <a:gd name="connsiteY44" fmla="*/ 4874 h 10167"/>
                <a:gd name="connsiteX45" fmla="*/ 464 w 10000"/>
                <a:gd name="connsiteY45" fmla="*/ 5011 h 10167"/>
                <a:gd name="connsiteX46" fmla="*/ 164 w 10000"/>
                <a:gd name="connsiteY46" fmla="*/ 4956 h 10167"/>
                <a:gd name="connsiteX47" fmla="*/ 792 w 10000"/>
                <a:gd name="connsiteY47" fmla="*/ 5699 h 10167"/>
                <a:gd name="connsiteX48" fmla="*/ 1202 w 10000"/>
                <a:gd name="connsiteY48" fmla="*/ 5562 h 10167"/>
                <a:gd name="connsiteX49" fmla="*/ 1339 w 10000"/>
                <a:gd name="connsiteY49" fmla="*/ 5094 h 10167"/>
                <a:gd name="connsiteX50" fmla="*/ 1448 w 10000"/>
                <a:gd name="connsiteY50" fmla="*/ 5451 h 10167"/>
                <a:gd name="connsiteX51" fmla="*/ 1475 w 10000"/>
                <a:gd name="connsiteY51" fmla="*/ 6057 h 10167"/>
                <a:gd name="connsiteX52" fmla="*/ 1639 w 10000"/>
                <a:gd name="connsiteY52" fmla="*/ 6718 h 10167"/>
                <a:gd name="connsiteX53" fmla="*/ 1995 w 10000"/>
                <a:gd name="connsiteY53" fmla="*/ 7818 h 10167"/>
                <a:gd name="connsiteX54" fmla="*/ 2186 w 10000"/>
                <a:gd name="connsiteY54" fmla="*/ 8286 h 10167"/>
                <a:gd name="connsiteX55" fmla="*/ 2432 w 10000"/>
                <a:gd name="connsiteY55" fmla="*/ 8919 h 10167"/>
                <a:gd name="connsiteX56" fmla="*/ 2896 w 10000"/>
                <a:gd name="connsiteY56" fmla="*/ 9883 h 10167"/>
                <a:gd name="connsiteX57" fmla="*/ 3169 w 10000"/>
                <a:gd name="connsiteY57" fmla="*/ 10158 h 10167"/>
                <a:gd name="connsiteX58" fmla="*/ 3415 w 10000"/>
                <a:gd name="connsiteY58" fmla="*/ 9911 h 10167"/>
                <a:gd name="connsiteX59" fmla="*/ 3607 w 10000"/>
                <a:gd name="connsiteY59" fmla="*/ 9827 h 10167"/>
                <a:gd name="connsiteX60" fmla="*/ 3798 w 10000"/>
                <a:gd name="connsiteY60" fmla="*/ 9580 h 10167"/>
                <a:gd name="connsiteX61" fmla="*/ 4016 w 10000"/>
                <a:gd name="connsiteY61" fmla="*/ 9277 h 10167"/>
                <a:gd name="connsiteX62" fmla="*/ 3934 w 10000"/>
                <a:gd name="connsiteY62" fmla="*/ 8919 h 10167"/>
                <a:gd name="connsiteX63" fmla="*/ 4071 w 10000"/>
                <a:gd name="connsiteY63" fmla="*/ 8617 h 10167"/>
                <a:gd name="connsiteX64" fmla="*/ 4208 w 10000"/>
                <a:gd name="connsiteY64" fmla="*/ 8011 h 10167"/>
                <a:gd name="connsiteX65" fmla="*/ 4262 w 10000"/>
                <a:gd name="connsiteY65" fmla="*/ 7489 h 10167"/>
                <a:gd name="connsiteX66" fmla="*/ 4481 w 10000"/>
                <a:gd name="connsiteY66" fmla="*/ 7351 h 10167"/>
                <a:gd name="connsiteX67" fmla="*/ 4672 w 10000"/>
                <a:gd name="connsiteY67" fmla="*/ 7185 h 10167"/>
                <a:gd name="connsiteX68" fmla="*/ 4945 w 10000"/>
                <a:gd name="connsiteY68" fmla="*/ 6856 h 10167"/>
                <a:gd name="connsiteX69" fmla="*/ 5874 w 10000"/>
                <a:gd name="connsiteY69" fmla="*/ 6112 h 10167"/>
                <a:gd name="connsiteX70" fmla="*/ 6339 w 10000"/>
                <a:gd name="connsiteY70" fmla="*/ 5919 h 10167"/>
                <a:gd name="connsiteX71" fmla="*/ 6448 w 10000"/>
                <a:gd name="connsiteY71" fmla="*/ 5671 h 10167"/>
                <a:gd name="connsiteX72" fmla="*/ 6475 w 10000"/>
                <a:gd name="connsiteY72" fmla="*/ 5369 h 10167"/>
                <a:gd name="connsiteX73" fmla="*/ 6831 w 10000"/>
                <a:gd name="connsiteY73" fmla="*/ 5258 h 10167"/>
                <a:gd name="connsiteX74" fmla="*/ 7077 w 10000"/>
                <a:gd name="connsiteY74" fmla="*/ 5314 h 10167"/>
                <a:gd name="connsiteX75" fmla="*/ 7240 w 10000"/>
                <a:gd name="connsiteY75" fmla="*/ 5258 h 10167"/>
                <a:gd name="connsiteX76" fmla="*/ 7240 w 10000"/>
                <a:gd name="connsiteY76" fmla="*/ 4984 h 10167"/>
                <a:gd name="connsiteX77" fmla="*/ 7104 w 10000"/>
                <a:gd name="connsiteY77" fmla="*/ 4626 h 10167"/>
                <a:gd name="connsiteX78" fmla="*/ 7104 w 10000"/>
                <a:gd name="connsiteY78" fmla="*/ 4048 h 10167"/>
                <a:gd name="connsiteX79" fmla="*/ 6858 w 10000"/>
                <a:gd name="connsiteY79" fmla="*/ 3580 h 10167"/>
                <a:gd name="connsiteX80" fmla="*/ 7104 w 10000"/>
                <a:gd name="connsiteY80" fmla="*/ 3387 h 10167"/>
                <a:gd name="connsiteX81" fmla="*/ 7295 w 10000"/>
                <a:gd name="connsiteY81" fmla="*/ 3553 h 10167"/>
                <a:gd name="connsiteX82" fmla="*/ 7459 w 10000"/>
                <a:gd name="connsiteY82" fmla="*/ 3883 h 10167"/>
                <a:gd name="connsiteX83" fmla="*/ 8279 w 10000"/>
                <a:gd name="connsiteY83" fmla="*/ 3965 h 10167"/>
                <a:gd name="connsiteX84" fmla="*/ 7923 w 10000"/>
                <a:gd name="connsiteY84" fmla="*/ 4405 h 10167"/>
                <a:gd name="connsiteX85" fmla="*/ 8279 w 10000"/>
                <a:gd name="connsiteY85" fmla="*/ 4709 h 10167"/>
                <a:gd name="connsiteX86" fmla="*/ 8415 w 10000"/>
                <a:gd name="connsiteY86" fmla="*/ 4874 h 10167"/>
                <a:gd name="connsiteX87" fmla="*/ 8415 w 10000"/>
                <a:gd name="connsiteY87" fmla="*/ 4874 h 10167"/>
                <a:gd name="connsiteX88" fmla="*/ 8634 w 10000"/>
                <a:gd name="connsiteY88" fmla="*/ 4681 h 10167"/>
                <a:gd name="connsiteX89" fmla="*/ 8743 w 10000"/>
                <a:gd name="connsiteY89" fmla="*/ 4434 h 10167"/>
                <a:gd name="connsiteX90" fmla="*/ 8989 w 10000"/>
                <a:gd name="connsiteY90" fmla="*/ 4268 h 10167"/>
                <a:gd name="connsiteX91" fmla="*/ 9563 w 10000"/>
                <a:gd name="connsiteY91" fmla="*/ 3195 h 10167"/>
                <a:gd name="connsiteX92" fmla="*/ 10000 w 10000"/>
                <a:gd name="connsiteY92" fmla="*/ 3057 h 10167"/>
                <a:gd name="connsiteX93" fmla="*/ 10000 w 10000"/>
                <a:gd name="connsiteY93"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1987 w 10000"/>
                <a:gd name="connsiteY30" fmla="*/ 534 h 10167"/>
                <a:gd name="connsiteX31" fmla="*/ 2296 w 10000"/>
                <a:gd name="connsiteY31" fmla="*/ 744 h 10167"/>
                <a:gd name="connsiteX32" fmla="*/ 2362 w 10000"/>
                <a:gd name="connsiteY32" fmla="*/ 1033 h 10167"/>
                <a:gd name="connsiteX33" fmla="*/ 2682 w 10000"/>
                <a:gd name="connsiteY33" fmla="*/ 1075 h 10167"/>
                <a:gd name="connsiteX34" fmla="*/ 2404 w 10000"/>
                <a:gd name="connsiteY34" fmla="*/ 1515 h 10167"/>
                <a:gd name="connsiteX35" fmla="*/ 2104 w 10000"/>
                <a:gd name="connsiteY35" fmla="*/ 1874 h 10167"/>
                <a:gd name="connsiteX36" fmla="*/ 1421 w 10000"/>
                <a:gd name="connsiteY36" fmla="*/ 2644 h 10167"/>
                <a:gd name="connsiteX37" fmla="*/ 984 w 10000"/>
                <a:gd name="connsiteY37" fmla="*/ 2920 h 10167"/>
                <a:gd name="connsiteX38" fmla="*/ 847 w 10000"/>
                <a:gd name="connsiteY38" fmla="*/ 3277 h 10167"/>
                <a:gd name="connsiteX39" fmla="*/ 847 w 10000"/>
                <a:gd name="connsiteY39" fmla="*/ 4185 h 10167"/>
                <a:gd name="connsiteX40" fmla="*/ 164 w 10000"/>
                <a:gd name="connsiteY40" fmla="*/ 4296 h 10167"/>
                <a:gd name="connsiteX41" fmla="*/ 0 w 10000"/>
                <a:gd name="connsiteY41" fmla="*/ 4434 h 10167"/>
                <a:gd name="connsiteX42" fmla="*/ 27 w 10000"/>
                <a:gd name="connsiteY42" fmla="*/ 4434 h 10167"/>
                <a:gd name="connsiteX43" fmla="*/ 82 w 10000"/>
                <a:gd name="connsiteY43" fmla="*/ 4654 h 10167"/>
                <a:gd name="connsiteX44" fmla="*/ 628 w 10000"/>
                <a:gd name="connsiteY44" fmla="*/ 4874 h 10167"/>
                <a:gd name="connsiteX45" fmla="*/ 464 w 10000"/>
                <a:gd name="connsiteY45" fmla="*/ 5011 h 10167"/>
                <a:gd name="connsiteX46" fmla="*/ 164 w 10000"/>
                <a:gd name="connsiteY46" fmla="*/ 4956 h 10167"/>
                <a:gd name="connsiteX47" fmla="*/ 792 w 10000"/>
                <a:gd name="connsiteY47" fmla="*/ 5699 h 10167"/>
                <a:gd name="connsiteX48" fmla="*/ 1202 w 10000"/>
                <a:gd name="connsiteY48" fmla="*/ 5562 h 10167"/>
                <a:gd name="connsiteX49" fmla="*/ 1339 w 10000"/>
                <a:gd name="connsiteY49" fmla="*/ 5094 h 10167"/>
                <a:gd name="connsiteX50" fmla="*/ 1448 w 10000"/>
                <a:gd name="connsiteY50" fmla="*/ 5451 h 10167"/>
                <a:gd name="connsiteX51" fmla="*/ 1475 w 10000"/>
                <a:gd name="connsiteY51" fmla="*/ 6057 h 10167"/>
                <a:gd name="connsiteX52" fmla="*/ 1639 w 10000"/>
                <a:gd name="connsiteY52" fmla="*/ 6718 h 10167"/>
                <a:gd name="connsiteX53" fmla="*/ 1995 w 10000"/>
                <a:gd name="connsiteY53" fmla="*/ 7818 h 10167"/>
                <a:gd name="connsiteX54" fmla="*/ 2186 w 10000"/>
                <a:gd name="connsiteY54" fmla="*/ 8286 h 10167"/>
                <a:gd name="connsiteX55" fmla="*/ 2432 w 10000"/>
                <a:gd name="connsiteY55" fmla="*/ 8919 h 10167"/>
                <a:gd name="connsiteX56" fmla="*/ 2896 w 10000"/>
                <a:gd name="connsiteY56" fmla="*/ 9883 h 10167"/>
                <a:gd name="connsiteX57" fmla="*/ 3169 w 10000"/>
                <a:gd name="connsiteY57" fmla="*/ 10158 h 10167"/>
                <a:gd name="connsiteX58" fmla="*/ 3415 w 10000"/>
                <a:gd name="connsiteY58" fmla="*/ 9911 h 10167"/>
                <a:gd name="connsiteX59" fmla="*/ 3607 w 10000"/>
                <a:gd name="connsiteY59" fmla="*/ 9827 h 10167"/>
                <a:gd name="connsiteX60" fmla="*/ 3798 w 10000"/>
                <a:gd name="connsiteY60" fmla="*/ 9580 h 10167"/>
                <a:gd name="connsiteX61" fmla="*/ 4016 w 10000"/>
                <a:gd name="connsiteY61" fmla="*/ 9277 h 10167"/>
                <a:gd name="connsiteX62" fmla="*/ 3934 w 10000"/>
                <a:gd name="connsiteY62" fmla="*/ 8919 h 10167"/>
                <a:gd name="connsiteX63" fmla="*/ 4071 w 10000"/>
                <a:gd name="connsiteY63" fmla="*/ 8617 h 10167"/>
                <a:gd name="connsiteX64" fmla="*/ 4208 w 10000"/>
                <a:gd name="connsiteY64" fmla="*/ 8011 h 10167"/>
                <a:gd name="connsiteX65" fmla="*/ 4262 w 10000"/>
                <a:gd name="connsiteY65" fmla="*/ 7489 h 10167"/>
                <a:gd name="connsiteX66" fmla="*/ 4481 w 10000"/>
                <a:gd name="connsiteY66" fmla="*/ 7351 h 10167"/>
                <a:gd name="connsiteX67" fmla="*/ 4672 w 10000"/>
                <a:gd name="connsiteY67" fmla="*/ 7185 h 10167"/>
                <a:gd name="connsiteX68" fmla="*/ 4945 w 10000"/>
                <a:gd name="connsiteY68" fmla="*/ 6856 h 10167"/>
                <a:gd name="connsiteX69" fmla="*/ 5874 w 10000"/>
                <a:gd name="connsiteY69" fmla="*/ 6112 h 10167"/>
                <a:gd name="connsiteX70" fmla="*/ 6339 w 10000"/>
                <a:gd name="connsiteY70" fmla="*/ 5919 h 10167"/>
                <a:gd name="connsiteX71" fmla="*/ 6448 w 10000"/>
                <a:gd name="connsiteY71" fmla="*/ 5671 h 10167"/>
                <a:gd name="connsiteX72" fmla="*/ 6475 w 10000"/>
                <a:gd name="connsiteY72" fmla="*/ 5369 h 10167"/>
                <a:gd name="connsiteX73" fmla="*/ 6831 w 10000"/>
                <a:gd name="connsiteY73" fmla="*/ 5258 h 10167"/>
                <a:gd name="connsiteX74" fmla="*/ 7077 w 10000"/>
                <a:gd name="connsiteY74" fmla="*/ 5314 h 10167"/>
                <a:gd name="connsiteX75" fmla="*/ 7240 w 10000"/>
                <a:gd name="connsiteY75" fmla="*/ 5258 h 10167"/>
                <a:gd name="connsiteX76" fmla="*/ 7240 w 10000"/>
                <a:gd name="connsiteY76" fmla="*/ 4984 h 10167"/>
                <a:gd name="connsiteX77" fmla="*/ 7104 w 10000"/>
                <a:gd name="connsiteY77" fmla="*/ 4626 h 10167"/>
                <a:gd name="connsiteX78" fmla="*/ 7104 w 10000"/>
                <a:gd name="connsiteY78" fmla="*/ 4048 h 10167"/>
                <a:gd name="connsiteX79" fmla="*/ 6858 w 10000"/>
                <a:gd name="connsiteY79" fmla="*/ 3580 h 10167"/>
                <a:gd name="connsiteX80" fmla="*/ 7104 w 10000"/>
                <a:gd name="connsiteY80" fmla="*/ 3387 h 10167"/>
                <a:gd name="connsiteX81" fmla="*/ 7295 w 10000"/>
                <a:gd name="connsiteY81" fmla="*/ 3553 h 10167"/>
                <a:gd name="connsiteX82" fmla="*/ 7459 w 10000"/>
                <a:gd name="connsiteY82" fmla="*/ 3883 h 10167"/>
                <a:gd name="connsiteX83" fmla="*/ 8279 w 10000"/>
                <a:gd name="connsiteY83" fmla="*/ 3965 h 10167"/>
                <a:gd name="connsiteX84" fmla="*/ 7923 w 10000"/>
                <a:gd name="connsiteY84" fmla="*/ 4405 h 10167"/>
                <a:gd name="connsiteX85" fmla="*/ 8279 w 10000"/>
                <a:gd name="connsiteY85" fmla="*/ 4709 h 10167"/>
                <a:gd name="connsiteX86" fmla="*/ 8415 w 10000"/>
                <a:gd name="connsiteY86" fmla="*/ 4874 h 10167"/>
                <a:gd name="connsiteX87" fmla="*/ 8415 w 10000"/>
                <a:gd name="connsiteY87" fmla="*/ 4874 h 10167"/>
                <a:gd name="connsiteX88" fmla="*/ 8634 w 10000"/>
                <a:gd name="connsiteY88" fmla="*/ 4681 h 10167"/>
                <a:gd name="connsiteX89" fmla="*/ 8743 w 10000"/>
                <a:gd name="connsiteY89" fmla="*/ 4434 h 10167"/>
                <a:gd name="connsiteX90" fmla="*/ 8989 w 10000"/>
                <a:gd name="connsiteY90" fmla="*/ 4268 h 10167"/>
                <a:gd name="connsiteX91" fmla="*/ 9563 w 10000"/>
                <a:gd name="connsiteY91" fmla="*/ 3195 h 10167"/>
                <a:gd name="connsiteX92" fmla="*/ 10000 w 10000"/>
                <a:gd name="connsiteY92" fmla="*/ 3057 h 10167"/>
                <a:gd name="connsiteX93" fmla="*/ 10000 w 10000"/>
                <a:gd name="connsiteY93" fmla="*/ 2616 h 10167"/>
                <a:gd name="connsiteX0" fmla="*/ 10000 w 10000"/>
                <a:gd name="connsiteY0" fmla="*/ 2616 h 10167"/>
                <a:gd name="connsiteX1" fmla="*/ 9590 w 10000"/>
                <a:gd name="connsiteY1" fmla="*/ 2727 h 10167"/>
                <a:gd name="connsiteX2" fmla="*/ 9180 w 10000"/>
                <a:gd name="connsiteY2" fmla="*/ 2754 h 10167"/>
                <a:gd name="connsiteX3" fmla="*/ 8689 w 10000"/>
                <a:gd name="connsiteY3" fmla="*/ 2727 h 10167"/>
                <a:gd name="connsiteX4" fmla="*/ 8579 w 10000"/>
                <a:gd name="connsiteY4" fmla="*/ 2507 h 10167"/>
                <a:gd name="connsiteX5" fmla="*/ 8142 w 10000"/>
                <a:gd name="connsiteY5" fmla="*/ 2672 h 10167"/>
                <a:gd name="connsiteX6" fmla="*/ 8005 w 10000"/>
                <a:gd name="connsiteY6" fmla="*/ 2754 h 10167"/>
                <a:gd name="connsiteX7" fmla="*/ 8142 w 10000"/>
                <a:gd name="connsiteY7" fmla="*/ 3057 h 10167"/>
                <a:gd name="connsiteX8" fmla="*/ 7978 w 10000"/>
                <a:gd name="connsiteY8" fmla="*/ 3304 h 10167"/>
                <a:gd name="connsiteX9" fmla="*/ 7459 w 10000"/>
                <a:gd name="connsiteY9" fmla="*/ 3360 h 10167"/>
                <a:gd name="connsiteX10" fmla="*/ 7131 w 10000"/>
                <a:gd name="connsiteY10" fmla="*/ 3167 h 10167"/>
                <a:gd name="connsiteX11" fmla="*/ 7213 w 10000"/>
                <a:gd name="connsiteY11" fmla="*/ 2754 h 10167"/>
                <a:gd name="connsiteX12" fmla="*/ 7158 w 10000"/>
                <a:gd name="connsiteY12" fmla="*/ 2754 h 10167"/>
                <a:gd name="connsiteX13" fmla="*/ 6967 w 10000"/>
                <a:gd name="connsiteY13" fmla="*/ 2837 h 10167"/>
                <a:gd name="connsiteX14" fmla="*/ 6776 w 10000"/>
                <a:gd name="connsiteY14" fmla="*/ 3360 h 10167"/>
                <a:gd name="connsiteX15" fmla="*/ 6175 w 10000"/>
                <a:gd name="connsiteY15" fmla="*/ 3304 h 10167"/>
                <a:gd name="connsiteX16" fmla="*/ 5710 w 10000"/>
                <a:gd name="connsiteY16" fmla="*/ 3167 h 10167"/>
                <a:gd name="connsiteX17" fmla="*/ 5437 w 10000"/>
                <a:gd name="connsiteY17" fmla="*/ 3002 h 10167"/>
                <a:gd name="connsiteX18" fmla="*/ 5191 w 10000"/>
                <a:gd name="connsiteY18" fmla="*/ 3002 h 10167"/>
                <a:gd name="connsiteX19" fmla="*/ 4836 w 10000"/>
                <a:gd name="connsiteY19" fmla="*/ 2892 h 10167"/>
                <a:gd name="connsiteX20" fmla="*/ 4235 w 10000"/>
                <a:gd name="connsiteY20" fmla="*/ 2479 h 10167"/>
                <a:gd name="connsiteX21" fmla="*/ 4372 w 10000"/>
                <a:gd name="connsiteY21" fmla="*/ 1928 h 10167"/>
                <a:gd name="connsiteX22" fmla="*/ 4180 w 10000"/>
                <a:gd name="connsiteY22" fmla="*/ 1846 h 10167"/>
                <a:gd name="connsiteX23" fmla="*/ 3788 w 10000"/>
                <a:gd name="connsiteY23" fmla="*/ 1173 h 10167"/>
                <a:gd name="connsiteX24" fmla="*/ 3944 w 10000"/>
                <a:gd name="connsiteY24" fmla="*/ 1072 h 10167"/>
                <a:gd name="connsiteX25" fmla="*/ 3809 w 10000"/>
                <a:gd name="connsiteY25" fmla="*/ 842 h 10167"/>
                <a:gd name="connsiteX26" fmla="*/ 3990 w 10000"/>
                <a:gd name="connsiteY26" fmla="*/ 446 h 10167"/>
                <a:gd name="connsiteX27" fmla="*/ 3473 w 10000"/>
                <a:gd name="connsiteY27" fmla="*/ 459 h 10167"/>
                <a:gd name="connsiteX28" fmla="*/ 3116 w 10000"/>
                <a:gd name="connsiteY28" fmla="*/ 23 h 10167"/>
                <a:gd name="connsiteX29" fmla="*/ 2174 w 10000"/>
                <a:gd name="connsiteY29" fmla="*/ 205 h 10167"/>
                <a:gd name="connsiteX30" fmla="*/ 1987 w 10000"/>
                <a:gd name="connsiteY30" fmla="*/ 534 h 10167"/>
                <a:gd name="connsiteX31" fmla="*/ 2296 w 10000"/>
                <a:gd name="connsiteY31" fmla="*/ 744 h 10167"/>
                <a:gd name="connsiteX32" fmla="*/ 2362 w 10000"/>
                <a:gd name="connsiteY32" fmla="*/ 1033 h 10167"/>
                <a:gd name="connsiteX33" fmla="*/ 2550 w 10000"/>
                <a:gd name="connsiteY33" fmla="*/ 1230 h 10167"/>
                <a:gd name="connsiteX34" fmla="*/ 2404 w 10000"/>
                <a:gd name="connsiteY34" fmla="*/ 1515 h 10167"/>
                <a:gd name="connsiteX35" fmla="*/ 2104 w 10000"/>
                <a:gd name="connsiteY35" fmla="*/ 1874 h 10167"/>
                <a:gd name="connsiteX36" fmla="*/ 1421 w 10000"/>
                <a:gd name="connsiteY36" fmla="*/ 2644 h 10167"/>
                <a:gd name="connsiteX37" fmla="*/ 984 w 10000"/>
                <a:gd name="connsiteY37" fmla="*/ 2920 h 10167"/>
                <a:gd name="connsiteX38" fmla="*/ 847 w 10000"/>
                <a:gd name="connsiteY38" fmla="*/ 3277 h 10167"/>
                <a:gd name="connsiteX39" fmla="*/ 847 w 10000"/>
                <a:gd name="connsiteY39" fmla="*/ 4185 h 10167"/>
                <a:gd name="connsiteX40" fmla="*/ 164 w 10000"/>
                <a:gd name="connsiteY40" fmla="*/ 4296 h 10167"/>
                <a:gd name="connsiteX41" fmla="*/ 0 w 10000"/>
                <a:gd name="connsiteY41" fmla="*/ 4434 h 10167"/>
                <a:gd name="connsiteX42" fmla="*/ 27 w 10000"/>
                <a:gd name="connsiteY42" fmla="*/ 4434 h 10167"/>
                <a:gd name="connsiteX43" fmla="*/ 82 w 10000"/>
                <a:gd name="connsiteY43" fmla="*/ 4654 h 10167"/>
                <a:gd name="connsiteX44" fmla="*/ 628 w 10000"/>
                <a:gd name="connsiteY44" fmla="*/ 4874 h 10167"/>
                <a:gd name="connsiteX45" fmla="*/ 464 w 10000"/>
                <a:gd name="connsiteY45" fmla="*/ 5011 h 10167"/>
                <a:gd name="connsiteX46" fmla="*/ 164 w 10000"/>
                <a:gd name="connsiteY46" fmla="*/ 4956 h 10167"/>
                <a:gd name="connsiteX47" fmla="*/ 792 w 10000"/>
                <a:gd name="connsiteY47" fmla="*/ 5699 h 10167"/>
                <a:gd name="connsiteX48" fmla="*/ 1202 w 10000"/>
                <a:gd name="connsiteY48" fmla="*/ 5562 h 10167"/>
                <a:gd name="connsiteX49" fmla="*/ 1339 w 10000"/>
                <a:gd name="connsiteY49" fmla="*/ 5094 h 10167"/>
                <a:gd name="connsiteX50" fmla="*/ 1448 w 10000"/>
                <a:gd name="connsiteY50" fmla="*/ 5451 h 10167"/>
                <a:gd name="connsiteX51" fmla="*/ 1475 w 10000"/>
                <a:gd name="connsiteY51" fmla="*/ 6057 h 10167"/>
                <a:gd name="connsiteX52" fmla="*/ 1639 w 10000"/>
                <a:gd name="connsiteY52" fmla="*/ 6718 h 10167"/>
                <a:gd name="connsiteX53" fmla="*/ 1995 w 10000"/>
                <a:gd name="connsiteY53" fmla="*/ 7818 h 10167"/>
                <a:gd name="connsiteX54" fmla="*/ 2186 w 10000"/>
                <a:gd name="connsiteY54" fmla="*/ 8286 h 10167"/>
                <a:gd name="connsiteX55" fmla="*/ 2432 w 10000"/>
                <a:gd name="connsiteY55" fmla="*/ 8919 h 10167"/>
                <a:gd name="connsiteX56" fmla="*/ 2896 w 10000"/>
                <a:gd name="connsiteY56" fmla="*/ 9883 h 10167"/>
                <a:gd name="connsiteX57" fmla="*/ 3169 w 10000"/>
                <a:gd name="connsiteY57" fmla="*/ 10158 h 10167"/>
                <a:gd name="connsiteX58" fmla="*/ 3415 w 10000"/>
                <a:gd name="connsiteY58" fmla="*/ 9911 h 10167"/>
                <a:gd name="connsiteX59" fmla="*/ 3607 w 10000"/>
                <a:gd name="connsiteY59" fmla="*/ 9827 h 10167"/>
                <a:gd name="connsiteX60" fmla="*/ 3798 w 10000"/>
                <a:gd name="connsiteY60" fmla="*/ 9580 h 10167"/>
                <a:gd name="connsiteX61" fmla="*/ 4016 w 10000"/>
                <a:gd name="connsiteY61" fmla="*/ 9277 h 10167"/>
                <a:gd name="connsiteX62" fmla="*/ 3934 w 10000"/>
                <a:gd name="connsiteY62" fmla="*/ 8919 h 10167"/>
                <a:gd name="connsiteX63" fmla="*/ 4071 w 10000"/>
                <a:gd name="connsiteY63" fmla="*/ 8617 h 10167"/>
                <a:gd name="connsiteX64" fmla="*/ 4208 w 10000"/>
                <a:gd name="connsiteY64" fmla="*/ 8011 h 10167"/>
                <a:gd name="connsiteX65" fmla="*/ 4262 w 10000"/>
                <a:gd name="connsiteY65" fmla="*/ 7489 h 10167"/>
                <a:gd name="connsiteX66" fmla="*/ 4481 w 10000"/>
                <a:gd name="connsiteY66" fmla="*/ 7351 h 10167"/>
                <a:gd name="connsiteX67" fmla="*/ 4672 w 10000"/>
                <a:gd name="connsiteY67" fmla="*/ 7185 h 10167"/>
                <a:gd name="connsiteX68" fmla="*/ 4945 w 10000"/>
                <a:gd name="connsiteY68" fmla="*/ 6856 h 10167"/>
                <a:gd name="connsiteX69" fmla="*/ 5874 w 10000"/>
                <a:gd name="connsiteY69" fmla="*/ 6112 h 10167"/>
                <a:gd name="connsiteX70" fmla="*/ 6339 w 10000"/>
                <a:gd name="connsiteY70" fmla="*/ 5919 h 10167"/>
                <a:gd name="connsiteX71" fmla="*/ 6448 w 10000"/>
                <a:gd name="connsiteY71" fmla="*/ 5671 h 10167"/>
                <a:gd name="connsiteX72" fmla="*/ 6475 w 10000"/>
                <a:gd name="connsiteY72" fmla="*/ 5369 h 10167"/>
                <a:gd name="connsiteX73" fmla="*/ 6831 w 10000"/>
                <a:gd name="connsiteY73" fmla="*/ 5258 h 10167"/>
                <a:gd name="connsiteX74" fmla="*/ 7077 w 10000"/>
                <a:gd name="connsiteY74" fmla="*/ 5314 h 10167"/>
                <a:gd name="connsiteX75" fmla="*/ 7240 w 10000"/>
                <a:gd name="connsiteY75" fmla="*/ 5258 h 10167"/>
                <a:gd name="connsiteX76" fmla="*/ 7240 w 10000"/>
                <a:gd name="connsiteY76" fmla="*/ 4984 h 10167"/>
                <a:gd name="connsiteX77" fmla="*/ 7104 w 10000"/>
                <a:gd name="connsiteY77" fmla="*/ 4626 h 10167"/>
                <a:gd name="connsiteX78" fmla="*/ 7104 w 10000"/>
                <a:gd name="connsiteY78" fmla="*/ 4048 h 10167"/>
                <a:gd name="connsiteX79" fmla="*/ 6858 w 10000"/>
                <a:gd name="connsiteY79" fmla="*/ 3580 h 10167"/>
                <a:gd name="connsiteX80" fmla="*/ 7104 w 10000"/>
                <a:gd name="connsiteY80" fmla="*/ 3387 h 10167"/>
                <a:gd name="connsiteX81" fmla="*/ 7295 w 10000"/>
                <a:gd name="connsiteY81" fmla="*/ 3553 h 10167"/>
                <a:gd name="connsiteX82" fmla="*/ 7459 w 10000"/>
                <a:gd name="connsiteY82" fmla="*/ 3883 h 10167"/>
                <a:gd name="connsiteX83" fmla="*/ 8279 w 10000"/>
                <a:gd name="connsiteY83" fmla="*/ 3965 h 10167"/>
                <a:gd name="connsiteX84" fmla="*/ 7923 w 10000"/>
                <a:gd name="connsiteY84" fmla="*/ 4405 h 10167"/>
                <a:gd name="connsiteX85" fmla="*/ 8279 w 10000"/>
                <a:gd name="connsiteY85" fmla="*/ 4709 h 10167"/>
                <a:gd name="connsiteX86" fmla="*/ 8415 w 10000"/>
                <a:gd name="connsiteY86" fmla="*/ 4874 h 10167"/>
                <a:gd name="connsiteX87" fmla="*/ 8415 w 10000"/>
                <a:gd name="connsiteY87" fmla="*/ 4874 h 10167"/>
                <a:gd name="connsiteX88" fmla="*/ 8634 w 10000"/>
                <a:gd name="connsiteY88" fmla="*/ 4681 h 10167"/>
                <a:gd name="connsiteX89" fmla="*/ 8743 w 10000"/>
                <a:gd name="connsiteY89" fmla="*/ 4434 h 10167"/>
                <a:gd name="connsiteX90" fmla="*/ 8989 w 10000"/>
                <a:gd name="connsiteY90" fmla="*/ 4268 h 10167"/>
                <a:gd name="connsiteX91" fmla="*/ 9563 w 10000"/>
                <a:gd name="connsiteY91" fmla="*/ 3195 h 10167"/>
                <a:gd name="connsiteX92" fmla="*/ 10000 w 10000"/>
                <a:gd name="connsiteY92" fmla="*/ 3057 h 10167"/>
                <a:gd name="connsiteX93" fmla="*/ 10000 w 10000"/>
                <a:gd name="connsiteY93" fmla="*/ 2616 h 1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0000" h="10167">
                  <a:moveTo>
                    <a:pt x="10000" y="2616"/>
                  </a:moveTo>
                  <a:cubicBezTo>
                    <a:pt x="9863" y="2700"/>
                    <a:pt x="9645" y="2754"/>
                    <a:pt x="9590" y="2727"/>
                  </a:cubicBezTo>
                  <a:cubicBezTo>
                    <a:pt x="9563" y="2672"/>
                    <a:pt x="9344" y="2754"/>
                    <a:pt x="9180" y="2754"/>
                  </a:cubicBezTo>
                  <a:cubicBezTo>
                    <a:pt x="9016" y="2754"/>
                    <a:pt x="8770" y="2782"/>
                    <a:pt x="8689" y="2727"/>
                  </a:cubicBezTo>
                  <a:cubicBezTo>
                    <a:pt x="8634" y="2672"/>
                    <a:pt x="8634" y="2562"/>
                    <a:pt x="8579" y="2507"/>
                  </a:cubicBezTo>
                  <a:cubicBezTo>
                    <a:pt x="8525" y="2424"/>
                    <a:pt x="8224" y="2589"/>
                    <a:pt x="8142" y="2672"/>
                  </a:cubicBezTo>
                  <a:cubicBezTo>
                    <a:pt x="8087" y="2700"/>
                    <a:pt x="8060" y="2727"/>
                    <a:pt x="8005" y="2754"/>
                  </a:cubicBezTo>
                  <a:cubicBezTo>
                    <a:pt x="8060" y="2864"/>
                    <a:pt x="8142" y="3002"/>
                    <a:pt x="8142" y="3057"/>
                  </a:cubicBezTo>
                  <a:cubicBezTo>
                    <a:pt x="8142" y="3113"/>
                    <a:pt x="8087" y="3304"/>
                    <a:pt x="7978" y="3304"/>
                  </a:cubicBezTo>
                  <a:cubicBezTo>
                    <a:pt x="7896" y="3304"/>
                    <a:pt x="7568" y="3360"/>
                    <a:pt x="7459" y="3360"/>
                  </a:cubicBezTo>
                  <a:cubicBezTo>
                    <a:pt x="7350" y="3360"/>
                    <a:pt x="7131" y="3249"/>
                    <a:pt x="7131" y="3167"/>
                  </a:cubicBezTo>
                  <a:cubicBezTo>
                    <a:pt x="7131" y="3140"/>
                    <a:pt x="7186" y="2947"/>
                    <a:pt x="7213" y="2754"/>
                  </a:cubicBezTo>
                  <a:lnTo>
                    <a:pt x="7158" y="2754"/>
                  </a:lnTo>
                  <a:cubicBezTo>
                    <a:pt x="7104" y="2782"/>
                    <a:pt x="7049" y="2809"/>
                    <a:pt x="6967" y="2837"/>
                  </a:cubicBezTo>
                  <a:cubicBezTo>
                    <a:pt x="6913" y="3084"/>
                    <a:pt x="6831" y="3360"/>
                    <a:pt x="6776" y="3360"/>
                  </a:cubicBezTo>
                  <a:cubicBezTo>
                    <a:pt x="6721" y="3360"/>
                    <a:pt x="6311" y="3304"/>
                    <a:pt x="6175" y="3304"/>
                  </a:cubicBezTo>
                  <a:cubicBezTo>
                    <a:pt x="6011" y="3304"/>
                    <a:pt x="5847" y="3249"/>
                    <a:pt x="5710" y="3167"/>
                  </a:cubicBezTo>
                  <a:cubicBezTo>
                    <a:pt x="5574" y="3057"/>
                    <a:pt x="5492" y="3002"/>
                    <a:pt x="5437" y="3002"/>
                  </a:cubicBezTo>
                  <a:cubicBezTo>
                    <a:pt x="5355" y="3002"/>
                    <a:pt x="5273" y="3029"/>
                    <a:pt x="5191" y="3002"/>
                  </a:cubicBezTo>
                  <a:cubicBezTo>
                    <a:pt x="5109" y="2975"/>
                    <a:pt x="4918" y="2920"/>
                    <a:pt x="4836" y="2892"/>
                  </a:cubicBezTo>
                  <a:cubicBezTo>
                    <a:pt x="4754" y="2892"/>
                    <a:pt x="4262" y="2534"/>
                    <a:pt x="4235" y="2479"/>
                  </a:cubicBezTo>
                  <a:cubicBezTo>
                    <a:pt x="4235" y="2424"/>
                    <a:pt x="4317" y="2149"/>
                    <a:pt x="4372" y="1928"/>
                  </a:cubicBezTo>
                  <a:cubicBezTo>
                    <a:pt x="4290" y="1928"/>
                    <a:pt x="4235" y="1901"/>
                    <a:pt x="4180" y="1846"/>
                  </a:cubicBezTo>
                  <a:cubicBezTo>
                    <a:pt x="4071" y="1763"/>
                    <a:pt x="3694" y="1361"/>
                    <a:pt x="3788" y="1173"/>
                  </a:cubicBezTo>
                  <a:cubicBezTo>
                    <a:pt x="3910" y="1192"/>
                    <a:pt x="3916" y="1176"/>
                    <a:pt x="3944" y="1072"/>
                  </a:cubicBezTo>
                  <a:cubicBezTo>
                    <a:pt x="3928" y="938"/>
                    <a:pt x="3891" y="924"/>
                    <a:pt x="3809" y="842"/>
                  </a:cubicBezTo>
                  <a:cubicBezTo>
                    <a:pt x="3811" y="680"/>
                    <a:pt x="4165" y="805"/>
                    <a:pt x="3990" y="446"/>
                  </a:cubicBezTo>
                  <a:cubicBezTo>
                    <a:pt x="3870" y="241"/>
                    <a:pt x="3538" y="574"/>
                    <a:pt x="3473" y="459"/>
                  </a:cubicBezTo>
                  <a:cubicBezTo>
                    <a:pt x="3363" y="287"/>
                    <a:pt x="3336" y="72"/>
                    <a:pt x="3116" y="23"/>
                  </a:cubicBezTo>
                  <a:cubicBezTo>
                    <a:pt x="2782" y="-56"/>
                    <a:pt x="2251" y="83"/>
                    <a:pt x="2174" y="205"/>
                  </a:cubicBezTo>
                  <a:cubicBezTo>
                    <a:pt x="1965" y="264"/>
                    <a:pt x="1905" y="424"/>
                    <a:pt x="1987" y="534"/>
                  </a:cubicBezTo>
                  <a:cubicBezTo>
                    <a:pt x="1996" y="633"/>
                    <a:pt x="2156" y="665"/>
                    <a:pt x="2296" y="744"/>
                  </a:cubicBezTo>
                  <a:cubicBezTo>
                    <a:pt x="2373" y="796"/>
                    <a:pt x="2298" y="978"/>
                    <a:pt x="2362" y="1033"/>
                  </a:cubicBezTo>
                  <a:cubicBezTo>
                    <a:pt x="2415" y="1232"/>
                    <a:pt x="2543" y="1150"/>
                    <a:pt x="2550" y="1230"/>
                  </a:cubicBezTo>
                  <a:cubicBezTo>
                    <a:pt x="2557" y="1310"/>
                    <a:pt x="2478" y="1408"/>
                    <a:pt x="2404" y="1515"/>
                  </a:cubicBezTo>
                  <a:cubicBezTo>
                    <a:pt x="2330" y="1622"/>
                    <a:pt x="2240" y="1790"/>
                    <a:pt x="2104" y="1874"/>
                  </a:cubicBezTo>
                  <a:cubicBezTo>
                    <a:pt x="1995" y="1956"/>
                    <a:pt x="1612" y="2452"/>
                    <a:pt x="1421" y="2644"/>
                  </a:cubicBezTo>
                  <a:cubicBezTo>
                    <a:pt x="1257" y="2864"/>
                    <a:pt x="1093" y="2892"/>
                    <a:pt x="984" y="2920"/>
                  </a:cubicBezTo>
                  <a:cubicBezTo>
                    <a:pt x="874" y="2947"/>
                    <a:pt x="847" y="3113"/>
                    <a:pt x="847" y="3277"/>
                  </a:cubicBezTo>
                  <a:cubicBezTo>
                    <a:pt x="847" y="3442"/>
                    <a:pt x="929" y="4075"/>
                    <a:pt x="847" y="4185"/>
                  </a:cubicBezTo>
                  <a:cubicBezTo>
                    <a:pt x="792" y="4323"/>
                    <a:pt x="301" y="4296"/>
                    <a:pt x="164" y="4296"/>
                  </a:cubicBezTo>
                  <a:cubicBezTo>
                    <a:pt x="109" y="4296"/>
                    <a:pt x="55" y="4350"/>
                    <a:pt x="0" y="4434"/>
                  </a:cubicBezTo>
                  <a:lnTo>
                    <a:pt x="27" y="4434"/>
                  </a:lnTo>
                  <a:cubicBezTo>
                    <a:pt x="109" y="4434"/>
                    <a:pt x="55" y="4461"/>
                    <a:pt x="82" y="4654"/>
                  </a:cubicBezTo>
                  <a:cubicBezTo>
                    <a:pt x="109" y="4847"/>
                    <a:pt x="546" y="4818"/>
                    <a:pt x="628" y="4874"/>
                  </a:cubicBezTo>
                  <a:cubicBezTo>
                    <a:pt x="738" y="4901"/>
                    <a:pt x="601" y="4984"/>
                    <a:pt x="464" y="5011"/>
                  </a:cubicBezTo>
                  <a:cubicBezTo>
                    <a:pt x="355" y="5038"/>
                    <a:pt x="164" y="4901"/>
                    <a:pt x="164" y="4956"/>
                  </a:cubicBezTo>
                  <a:cubicBezTo>
                    <a:pt x="164" y="5011"/>
                    <a:pt x="683" y="5671"/>
                    <a:pt x="792" y="5699"/>
                  </a:cubicBezTo>
                  <a:cubicBezTo>
                    <a:pt x="902" y="5727"/>
                    <a:pt x="1120" y="5617"/>
                    <a:pt x="1202" y="5562"/>
                  </a:cubicBezTo>
                  <a:cubicBezTo>
                    <a:pt x="1311" y="5479"/>
                    <a:pt x="1284" y="5067"/>
                    <a:pt x="1339" y="5094"/>
                  </a:cubicBezTo>
                  <a:cubicBezTo>
                    <a:pt x="1393" y="5122"/>
                    <a:pt x="1421" y="5396"/>
                    <a:pt x="1448" y="5451"/>
                  </a:cubicBezTo>
                  <a:cubicBezTo>
                    <a:pt x="1448" y="5507"/>
                    <a:pt x="1503" y="5975"/>
                    <a:pt x="1475" y="6057"/>
                  </a:cubicBezTo>
                  <a:cubicBezTo>
                    <a:pt x="1475" y="6139"/>
                    <a:pt x="1585" y="6470"/>
                    <a:pt x="1639" y="6718"/>
                  </a:cubicBezTo>
                  <a:cubicBezTo>
                    <a:pt x="1694" y="6965"/>
                    <a:pt x="1913" y="7653"/>
                    <a:pt x="1995" y="7818"/>
                  </a:cubicBezTo>
                  <a:cubicBezTo>
                    <a:pt x="2077" y="7984"/>
                    <a:pt x="2213" y="8122"/>
                    <a:pt x="2186" y="8286"/>
                  </a:cubicBezTo>
                  <a:cubicBezTo>
                    <a:pt x="2158" y="8424"/>
                    <a:pt x="2404" y="8837"/>
                    <a:pt x="2432" y="8919"/>
                  </a:cubicBezTo>
                  <a:cubicBezTo>
                    <a:pt x="2486" y="9003"/>
                    <a:pt x="2814" y="9773"/>
                    <a:pt x="2896" y="9883"/>
                  </a:cubicBezTo>
                  <a:cubicBezTo>
                    <a:pt x="2978" y="10020"/>
                    <a:pt x="3115" y="10131"/>
                    <a:pt x="3169" y="10158"/>
                  </a:cubicBezTo>
                  <a:cubicBezTo>
                    <a:pt x="3251" y="10213"/>
                    <a:pt x="3388" y="10020"/>
                    <a:pt x="3415" y="9911"/>
                  </a:cubicBezTo>
                  <a:cubicBezTo>
                    <a:pt x="3443" y="9827"/>
                    <a:pt x="3552" y="9827"/>
                    <a:pt x="3607" y="9827"/>
                  </a:cubicBezTo>
                  <a:cubicBezTo>
                    <a:pt x="3661" y="9800"/>
                    <a:pt x="3743" y="9607"/>
                    <a:pt x="3798" y="9580"/>
                  </a:cubicBezTo>
                  <a:cubicBezTo>
                    <a:pt x="3825" y="9525"/>
                    <a:pt x="3962" y="9415"/>
                    <a:pt x="4016" y="9277"/>
                  </a:cubicBezTo>
                  <a:cubicBezTo>
                    <a:pt x="4071" y="9167"/>
                    <a:pt x="3989" y="9003"/>
                    <a:pt x="3934" y="8919"/>
                  </a:cubicBezTo>
                  <a:cubicBezTo>
                    <a:pt x="3907" y="8837"/>
                    <a:pt x="4016" y="8699"/>
                    <a:pt x="4071" y="8617"/>
                  </a:cubicBezTo>
                  <a:cubicBezTo>
                    <a:pt x="4153" y="8534"/>
                    <a:pt x="4235" y="8177"/>
                    <a:pt x="4208" y="8011"/>
                  </a:cubicBezTo>
                  <a:cubicBezTo>
                    <a:pt x="4180" y="7846"/>
                    <a:pt x="4208" y="7598"/>
                    <a:pt x="4262" y="7489"/>
                  </a:cubicBezTo>
                  <a:cubicBezTo>
                    <a:pt x="4317" y="7378"/>
                    <a:pt x="4426" y="7433"/>
                    <a:pt x="4481" y="7351"/>
                  </a:cubicBezTo>
                  <a:cubicBezTo>
                    <a:pt x="4536" y="7296"/>
                    <a:pt x="4617" y="7213"/>
                    <a:pt x="4672" y="7185"/>
                  </a:cubicBezTo>
                  <a:cubicBezTo>
                    <a:pt x="4727" y="7158"/>
                    <a:pt x="4754" y="6938"/>
                    <a:pt x="4945" y="6856"/>
                  </a:cubicBezTo>
                  <a:cubicBezTo>
                    <a:pt x="5137" y="6772"/>
                    <a:pt x="5656" y="6277"/>
                    <a:pt x="5874" y="6112"/>
                  </a:cubicBezTo>
                  <a:cubicBezTo>
                    <a:pt x="6093" y="5919"/>
                    <a:pt x="6257" y="5919"/>
                    <a:pt x="6339" y="5919"/>
                  </a:cubicBezTo>
                  <a:cubicBezTo>
                    <a:pt x="6421" y="5919"/>
                    <a:pt x="6421" y="5782"/>
                    <a:pt x="6448" y="5671"/>
                  </a:cubicBezTo>
                  <a:cubicBezTo>
                    <a:pt x="6448" y="5534"/>
                    <a:pt x="6421" y="5396"/>
                    <a:pt x="6475" y="5369"/>
                  </a:cubicBezTo>
                  <a:cubicBezTo>
                    <a:pt x="6557" y="5342"/>
                    <a:pt x="6749" y="5287"/>
                    <a:pt x="6831" y="5258"/>
                  </a:cubicBezTo>
                  <a:cubicBezTo>
                    <a:pt x="6885" y="5231"/>
                    <a:pt x="7022" y="5314"/>
                    <a:pt x="7077" y="5314"/>
                  </a:cubicBezTo>
                  <a:cubicBezTo>
                    <a:pt x="7104" y="5314"/>
                    <a:pt x="7158" y="5287"/>
                    <a:pt x="7240" y="5258"/>
                  </a:cubicBezTo>
                  <a:lnTo>
                    <a:pt x="7240" y="4984"/>
                  </a:lnTo>
                  <a:cubicBezTo>
                    <a:pt x="7213" y="4847"/>
                    <a:pt x="7104" y="4709"/>
                    <a:pt x="7104" y="4626"/>
                  </a:cubicBezTo>
                  <a:lnTo>
                    <a:pt x="7104" y="4048"/>
                  </a:lnTo>
                  <a:cubicBezTo>
                    <a:pt x="7104" y="3937"/>
                    <a:pt x="6885" y="3662"/>
                    <a:pt x="6858" y="3580"/>
                  </a:cubicBezTo>
                  <a:cubicBezTo>
                    <a:pt x="6831" y="3470"/>
                    <a:pt x="7077" y="3415"/>
                    <a:pt x="7104" y="3387"/>
                  </a:cubicBezTo>
                  <a:cubicBezTo>
                    <a:pt x="7131" y="3360"/>
                    <a:pt x="7240" y="3470"/>
                    <a:pt x="7295" y="3553"/>
                  </a:cubicBezTo>
                  <a:cubicBezTo>
                    <a:pt x="7377" y="3608"/>
                    <a:pt x="7459" y="3773"/>
                    <a:pt x="7459" y="3883"/>
                  </a:cubicBezTo>
                  <a:cubicBezTo>
                    <a:pt x="7459" y="3965"/>
                    <a:pt x="8142" y="3910"/>
                    <a:pt x="8279" y="3965"/>
                  </a:cubicBezTo>
                  <a:cubicBezTo>
                    <a:pt x="8388" y="4048"/>
                    <a:pt x="7978" y="4323"/>
                    <a:pt x="7923" y="4405"/>
                  </a:cubicBezTo>
                  <a:cubicBezTo>
                    <a:pt x="7869" y="4516"/>
                    <a:pt x="8169" y="4598"/>
                    <a:pt x="8279" y="4709"/>
                  </a:cubicBezTo>
                  <a:cubicBezTo>
                    <a:pt x="8333" y="4763"/>
                    <a:pt x="8361" y="4818"/>
                    <a:pt x="8415" y="4874"/>
                  </a:cubicBezTo>
                  <a:lnTo>
                    <a:pt x="8415" y="4874"/>
                  </a:lnTo>
                  <a:cubicBezTo>
                    <a:pt x="8443" y="4818"/>
                    <a:pt x="8579" y="4763"/>
                    <a:pt x="8634" y="4681"/>
                  </a:cubicBezTo>
                  <a:cubicBezTo>
                    <a:pt x="8689" y="4598"/>
                    <a:pt x="8607" y="4516"/>
                    <a:pt x="8743" y="4434"/>
                  </a:cubicBezTo>
                  <a:cubicBezTo>
                    <a:pt x="8880" y="4350"/>
                    <a:pt x="8934" y="4350"/>
                    <a:pt x="8989" y="4268"/>
                  </a:cubicBezTo>
                  <a:cubicBezTo>
                    <a:pt x="9044" y="4158"/>
                    <a:pt x="9372" y="3304"/>
                    <a:pt x="9563" y="3195"/>
                  </a:cubicBezTo>
                  <a:cubicBezTo>
                    <a:pt x="9754" y="3084"/>
                    <a:pt x="10000" y="3195"/>
                    <a:pt x="10000" y="3057"/>
                  </a:cubicBezTo>
                  <a:cubicBezTo>
                    <a:pt x="10000" y="2975"/>
                    <a:pt x="9973" y="2782"/>
                    <a:pt x="10000" y="2616"/>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49" name="Picture 4" descr="K:\kunder\2014\Sogeti\Logotyp\sogeti_varmred_rgb_utanprofil.jpg">
            <a:hlinkClick r:id="rId2" action="ppaction://hlinksldjump"/>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69"/>
          <a:stretch/>
        </p:blipFill>
        <p:spPr bwMode="auto">
          <a:xfrm>
            <a:off x="7607905" y="645180"/>
            <a:ext cx="1536095" cy="35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0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ia coverage_old">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5E61C29A-37F8-4119-8E72-78F1FC708597}" type="datetime1">
              <a:rPr lang="sv-SE" smtClean="0"/>
              <a:pPr/>
              <a:t>2017-01-21</a:t>
            </a:fld>
            <a:endParaRPr lang="sv-SE"/>
          </a:p>
        </p:txBody>
      </p:sp>
      <p:sp>
        <p:nvSpPr>
          <p:cNvPr id="4" name="Platshållare för sidfot 3"/>
          <p:cNvSpPr>
            <a:spLocks noGrp="1"/>
          </p:cNvSpPr>
          <p:nvPr>
            <p:ph type="ftr" sz="quarter" idx="11"/>
          </p:nvPr>
        </p:nvSpPr>
        <p:spPr/>
        <p:txBody>
          <a:bodyPr/>
          <a:lstStyle/>
          <a:p>
            <a:r>
              <a:rPr lang="sv-SE"/>
              <a:t>Sidfot</a:t>
            </a:r>
          </a:p>
        </p:txBody>
      </p:sp>
      <p:sp>
        <p:nvSpPr>
          <p:cNvPr id="5" name="Platshållare för bildnummer 4"/>
          <p:cNvSpPr>
            <a:spLocks noGrp="1"/>
          </p:cNvSpPr>
          <p:nvPr>
            <p:ph type="sldNum" sz="quarter" idx="12"/>
          </p:nvPr>
        </p:nvSpPr>
        <p:spPr/>
        <p:txBody>
          <a:bodyPr/>
          <a:lstStyle/>
          <a:p>
            <a:fld id="{6B734CD5-26A6-4D2C-9F4C-55F9ADBD3084}" type="slidenum">
              <a:rPr lang="sv-SE" smtClean="0"/>
              <a:pPr/>
              <a:t>‹#›</a:t>
            </a:fld>
            <a:endParaRPr lang="sv-SE"/>
          </a:p>
        </p:txBody>
      </p:sp>
      <p:sp>
        <p:nvSpPr>
          <p:cNvPr id="6" name="Rubrik 5"/>
          <p:cNvSpPr>
            <a:spLocks noGrp="1"/>
          </p:cNvSpPr>
          <p:nvPr>
            <p:ph type="title"/>
          </p:nvPr>
        </p:nvSpPr>
        <p:spPr/>
        <p:txBody>
          <a:bodyPr/>
          <a:lstStyle/>
          <a:p>
            <a:r>
              <a:rPr lang="en-US"/>
              <a:t>Click to edit Master title style</a:t>
            </a:r>
            <a:endParaRPr lang="sv-SE"/>
          </a:p>
        </p:txBody>
      </p:sp>
      <p:grpSp>
        <p:nvGrpSpPr>
          <p:cNvPr id="7" name="Grupp 6"/>
          <p:cNvGrpSpPr/>
          <p:nvPr userDrawn="1"/>
        </p:nvGrpSpPr>
        <p:grpSpPr>
          <a:xfrm>
            <a:off x="250825" y="558143"/>
            <a:ext cx="8519126" cy="4345518"/>
            <a:chOff x="1048205" y="682991"/>
            <a:chExt cx="7024765" cy="3583261"/>
          </a:xfrm>
        </p:grpSpPr>
        <p:sp>
          <p:nvSpPr>
            <p:cNvPr id="8" name="Freeform 21"/>
            <p:cNvSpPr>
              <a:spLocks/>
            </p:cNvSpPr>
            <p:nvPr/>
          </p:nvSpPr>
          <p:spPr bwMode="auto">
            <a:xfrm>
              <a:off x="2330093" y="2691853"/>
              <a:ext cx="141955" cy="133352"/>
            </a:xfrm>
            <a:custGeom>
              <a:avLst/>
              <a:gdLst>
                <a:gd name="T0" fmla="*/ 0 w 30"/>
                <a:gd name="T1" fmla="*/ 9 h 27"/>
                <a:gd name="T2" fmla="*/ 7 w 30"/>
                <a:gd name="T3" fmla="*/ 11 h 27"/>
                <a:gd name="T4" fmla="*/ 14 w 30"/>
                <a:gd name="T5" fmla="*/ 23 h 27"/>
                <a:gd name="T6" fmla="*/ 23 w 30"/>
                <a:gd name="T7" fmla="*/ 21 h 27"/>
                <a:gd name="T8" fmla="*/ 30 w 30"/>
                <a:gd name="T9" fmla="*/ 17 h 27"/>
                <a:gd name="T10" fmla="*/ 22 w 30"/>
                <a:gd name="T11" fmla="*/ 7 h 27"/>
                <a:gd name="T12" fmla="*/ 23 w 30"/>
                <a:gd name="T13" fmla="*/ 1 h 27"/>
                <a:gd name="T14" fmla="*/ 9 w 30"/>
                <a:gd name="T15" fmla="*/ 0 h 27"/>
                <a:gd name="T16" fmla="*/ 0 w 30"/>
                <a:gd name="T1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0" y="9"/>
                  </a:moveTo>
                  <a:cubicBezTo>
                    <a:pt x="3" y="10"/>
                    <a:pt x="6" y="11"/>
                    <a:pt x="7" y="11"/>
                  </a:cubicBezTo>
                  <a:cubicBezTo>
                    <a:pt x="10" y="12"/>
                    <a:pt x="11" y="19"/>
                    <a:pt x="14" y="23"/>
                  </a:cubicBezTo>
                  <a:cubicBezTo>
                    <a:pt x="17" y="27"/>
                    <a:pt x="20" y="22"/>
                    <a:pt x="23" y="21"/>
                  </a:cubicBezTo>
                  <a:cubicBezTo>
                    <a:pt x="24" y="20"/>
                    <a:pt x="27" y="18"/>
                    <a:pt x="30" y="17"/>
                  </a:cubicBezTo>
                  <a:cubicBezTo>
                    <a:pt x="28" y="14"/>
                    <a:pt x="24" y="10"/>
                    <a:pt x="22" y="7"/>
                  </a:cubicBezTo>
                  <a:cubicBezTo>
                    <a:pt x="20" y="4"/>
                    <a:pt x="22" y="3"/>
                    <a:pt x="23" y="1"/>
                  </a:cubicBezTo>
                  <a:cubicBezTo>
                    <a:pt x="17" y="1"/>
                    <a:pt x="9" y="0"/>
                    <a:pt x="9" y="0"/>
                  </a:cubicBezTo>
                  <a:lnTo>
                    <a:pt x="0" y="9"/>
                  </a:ln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22"/>
            <p:cNvSpPr>
              <a:spLocks/>
            </p:cNvSpPr>
            <p:nvPr/>
          </p:nvSpPr>
          <p:spPr bwMode="auto">
            <a:xfrm>
              <a:off x="2588191" y="2937048"/>
              <a:ext cx="86033" cy="107542"/>
            </a:xfrm>
            <a:custGeom>
              <a:avLst/>
              <a:gdLst>
                <a:gd name="T0" fmla="*/ 1 w 18"/>
                <a:gd name="T1" fmla="*/ 15 h 22"/>
                <a:gd name="T2" fmla="*/ 11 w 18"/>
                <a:gd name="T3" fmla="*/ 22 h 22"/>
                <a:gd name="T4" fmla="*/ 10 w 18"/>
                <a:gd name="T5" fmla="*/ 21 h 22"/>
                <a:gd name="T6" fmla="*/ 18 w 18"/>
                <a:gd name="T7" fmla="*/ 12 h 22"/>
                <a:gd name="T8" fmla="*/ 11 w 18"/>
                <a:gd name="T9" fmla="*/ 1 h 22"/>
                <a:gd name="T10" fmla="*/ 5 w 18"/>
                <a:gd name="T11" fmla="*/ 8 h 22"/>
                <a:gd name="T12" fmla="*/ 0 w 18"/>
                <a:gd name="T13" fmla="*/ 6 h 22"/>
                <a:gd name="T14" fmla="*/ 1 w 18"/>
                <a:gd name="T15" fmla="*/ 1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22">
                  <a:moveTo>
                    <a:pt x="1" y="15"/>
                  </a:moveTo>
                  <a:cubicBezTo>
                    <a:pt x="3" y="20"/>
                    <a:pt x="8" y="22"/>
                    <a:pt x="11" y="22"/>
                  </a:cubicBezTo>
                  <a:cubicBezTo>
                    <a:pt x="11" y="22"/>
                    <a:pt x="11" y="21"/>
                    <a:pt x="10" y="21"/>
                  </a:cubicBezTo>
                  <a:cubicBezTo>
                    <a:pt x="9" y="19"/>
                    <a:pt x="18" y="15"/>
                    <a:pt x="18" y="12"/>
                  </a:cubicBezTo>
                  <a:cubicBezTo>
                    <a:pt x="18" y="10"/>
                    <a:pt x="13" y="1"/>
                    <a:pt x="11" y="1"/>
                  </a:cubicBezTo>
                  <a:cubicBezTo>
                    <a:pt x="9" y="0"/>
                    <a:pt x="7" y="7"/>
                    <a:pt x="5" y="8"/>
                  </a:cubicBezTo>
                  <a:cubicBezTo>
                    <a:pt x="4" y="9"/>
                    <a:pt x="2" y="7"/>
                    <a:pt x="0" y="6"/>
                  </a:cubicBezTo>
                  <a:cubicBezTo>
                    <a:pt x="0" y="9"/>
                    <a:pt x="0" y="12"/>
                    <a:pt x="1" y="1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41"/>
            <p:cNvSpPr>
              <a:spLocks/>
            </p:cNvSpPr>
            <p:nvPr/>
          </p:nvSpPr>
          <p:spPr bwMode="auto">
            <a:xfrm>
              <a:off x="2712940" y="1685271"/>
              <a:ext cx="847424" cy="602229"/>
            </a:xfrm>
            <a:custGeom>
              <a:avLst/>
              <a:gdLst>
                <a:gd name="T0" fmla="*/ 134 w 174"/>
                <a:gd name="T1" fmla="*/ 119 h 124"/>
                <a:gd name="T2" fmla="*/ 151 w 174"/>
                <a:gd name="T3" fmla="*/ 108 h 124"/>
                <a:gd name="T4" fmla="*/ 156 w 174"/>
                <a:gd name="T5" fmla="*/ 95 h 124"/>
                <a:gd name="T6" fmla="*/ 171 w 174"/>
                <a:gd name="T7" fmla="*/ 91 h 124"/>
                <a:gd name="T8" fmla="*/ 169 w 174"/>
                <a:gd name="T9" fmla="*/ 80 h 124"/>
                <a:gd name="T10" fmla="*/ 143 w 174"/>
                <a:gd name="T11" fmla="*/ 65 h 124"/>
                <a:gd name="T12" fmla="*/ 126 w 174"/>
                <a:gd name="T13" fmla="*/ 60 h 124"/>
                <a:gd name="T14" fmla="*/ 115 w 174"/>
                <a:gd name="T15" fmla="*/ 40 h 124"/>
                <a:gd name="T16" fmla="*/ 102 w 174"/>
                <a:gd name="T17" fmla="*/ 27 h 124"/>
                <a:gd name="T18" fmla="*/ 83 w 174"/>
                <a:gd name="T19" fmla="*/ 4 h 124"/>
                <a:gd name="T20" fmla="*/ 71 w 174"/>
                <a:gd name="T21" fmla="*/ 7 h 124"/>
                <a:gd name="T22" fmla="*/ 60 w 174"/>
                <a:gd name="T23" fmla="*/ 19 h 124"/>
                <a:gd name="T24" fmla="*/ 54 w 174"/>
                <a:gd name="T25" fmla="*/ 33 h 124"/>
                <a:gd name="T26" fmla="*/ 35 w 174"/>
                <a:gd name="T27" fmla="*/ 25 h 124"/>
                <a:gd name="T28" fmla="*/ 22 w 174"/>
                <a:gd name="T29" fmla="*/ 10 h 124"/>
                <a:gd name="T30" fmla="*/ 18 w 174"/>
                <a:gd name="T31" fmla="*/ 12 h 124"/>
                <a:gd name="T32" fmla="*/ 21 w 174"/>
                <a:gd name="T33" fmla="*/ 24 h 124"/>
                <a:gd name="T34" fmla="*/ 22 w 174"/>
                <a:gd name="T35" fmla="*/ 36 h 124"/>
                <a:gd name="T36" fmla="*/ 11 w 174"/>
                <a:gd name="T37" fmla="*/ 38 h 124"/>
                <a:gd name="T38" fmla="*/ 6 w 174"/>
                <a:gd name="T39" fmla="*/ 31 h 124"/>
                <a:gd name="T40" fmla="*/ 0 w 174"/>
                <a:gd name="T41" fmla="*/ 38 h 124"/>
                <a:gd name="T42" fmla="*/ 4 w 174"/>
                <a:gd name="T43" fmla="*/ 51 h 124"/>
                <a:gd name="T44" fmla="*/ 10 w 174"/>
                <a:gd name="T45" fmla="*/ 56 h 124"/>
                <a:gd name="T46" fmla="*/ 17 w 174"/>
                <a:gd name="T47" fmla="*/ 68 h 124"/>
                <a:gd name="T48" fmla="*/ 19 w 174"/>
                <a:gd name="T49" fmla="*/ 85 h 124"/>
                <a:gd name="T50" fmla="*/ 20 w 174"/>
                <a:gd name="T51" fmla="*/ 90 h 124"/>
                <a:gd name="T52" fmla="*/ 31 w 174"/>
                <a:gd name="T53" fmla="*/ 84 h 124"/>
                <a:gd name="T54" fmla="*/ 53 w 174"/>
                <a:gd name="T55" fmla="*/ 80 h 124"/>
                <a:gd name="T56" fmla="*/ 67 w 174"/>
                <a:gd name="T57" fmla="*/ 84 h 124"/>
                <a:gd name="T58" fmla="*/ 86 w 174"/>
                <a:gd name="T59" fmla="*/ 88 h 124"/>
                <a:gd name="T60" fmla="*/ 96 w 174"/>
                <a:gd name="T61" fmla="*/ 100 h 124"/>
                <a:gd name="T62" fmla="*/ 108 w 174"/>
                <a:gd name="T63" fmla="*/ 106 h 124"/>
                <a:gd name="T64" fmla="*/ 110 w 174"/>
                <a:gd name="T65" fmla="*/ 118 h 124"/>
                <a:gd name="T66" fmla="*/ 126 w 174"/>
                <a:gd name="T67" fmla="*/ 123 h 124"/>
                <a:gd name="T68" fmla="*/ 134 w 174"/>
                <a:gd name="T69" fmla="*/ 11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4" h="124">
                  <a:moveTo>
                    <a:pt x="134" y="119"/>
                  </a:moveTo>
                  <a:cubicBezTo>
                    <a:pt x="137" y="116"/>
                    <a:pt x="148" y="110"/>
                    <a:pt x="151" y="108"/>
                  </a:cubicBezTo>
                  <a:cubicBezTo>
                    <a:pt x="153" y="106"/>
                    <a:pt x="153" y="98"/>
                    <a:pt x="156" y="95"/>
                  </a:cubicBezTo>
                  <a:cubicBezTo>
                    <a:pt x="159" y="91"/>
                    <a:pt x="167" y="91"/>
                    <a:pt x="171" y="91"/>
                  </a:cubicBezTo>
                  <a:cubicBezTo>
                    <a:pt x="174" y="90"/>
                    <a:pt x="172" y="84"/>
                    <a:pt x="169" y="80"/>
                  </a:cubicBezTo>
                  <a:cubicBezTo>
                    <a:pt x="167" y="77"/>
                    <a:pt x="148" y="67"/>
                    <a:pt x="143" y="65"/>
                  </a:cubicBezTo>
                  <a:cubicBezTo>
                    <a:pt x="139" y="64"/>
                    <a:pt x="130" y="62"/>
                    <a:pt x="126" y="60"/>
                  </a:cubicBezTo>
                  <a:cubicBezTo>
                    <a:pt x="123" y="58"/>
                    <a:pt x="121" y="47"/>
                    <a:pt x="115" y="40"/>
                  </a:cubicBezTo>
                  <a:cubicBezTo>
                    <a:pt x="110" y="32"/>
                    <a:pt x="108" y="33"/>
                    <a:pt x="102" y="27"/>
                  </a:cubicBezTo>
                  <a:cubicBezTo>
                    <a:pt x="95" y="21"/>
                    <a:pt x="85" y="7"/>
                    <a:pt x="83" y="4"/>
                  </a:cubicBezTo>
                  <a:cubicBezTo>
                    <a:pt x="81" y="0"/>
                    <a:pt x="73" y="5"/>
                    <a:pt x="71" y="7"/>
                  </a:cubicBezTo>
                  <a:cubicBezTo>
                    <a:pt x="70" y="9"/>
                    <a:pt x="64" y="14"/>
                    <a:pt x="60" y="19"/>
                  </a:cubicBezTo>
                  <a:cubicBezTo>
                    <a:pt x="56" y="23"/>
                    <a:pt x="58" y="31"/>
                    <a:pt x="54" y="33"/>
                  </a:cubicBezTo>
                  <a:cubicBezTo>
                    <a:pt x="49" y="35"/>
                    <a:pt x="37" y="27"/>
                    <a:pt x="35" y="25"/>
                  </a:cubicBezTo>
                  <a:cubicBezTo>
                    <a:pt x="33" y="23"/>
                    <a:pt x="25" y="11"/>
                    <a:pt x="22" y="10"/>
                  </a:cubicBezTo>
                  <a:cubicBezTo>
                    <a:pt x="21" y="10"/>
                    <a:pt x="20" y="11"/>
                    <a:pt x="18" y="12"/>
                  </a:cubicBezTo>
                  <a:cubicBezTo>
                    <a:pt x="19" y="15"/>
                    <a:pt x="19" y="21"/>
                    <a:pt x="21" y="24"/>
                  </a:cubicBezTo>
                  <a:cubicBezTo>
                    <a:pt x="23" y="26"/>
                    <a:pt x="25" y="34"/>
                    <a:pt x="22" y="36"/>
                  </a:cubicBezTo>
                  <a:cubicBezTo>
                    <a:pt x="18" y="38"/>
                    <a:pt x="14" y="41"/>
                    <a:pt x="11" y="38"/>
                  </a:cubicBezTo>
                  <a:cubicBezTo>
                    <a:pt x="9" y="36"/>
                    <a:pt x="7" y="29"/>
                    <a:pt x="6" y="31"/>
                  </a:cubicBezTo>
                  <a:cubicBezTo>
                    <a:pt x="4" y="33"/>
                    <a:pt x="1" y="34"/>
                    <a:pt x="0" y="38"/>
                  </a:cubicBezTo>
                  <a:cubicBezTo>
                    <a:pt x="0" y="42"/>
                    <a:pt x="2" y="47"/>
                    <a:pt x="4" y="51"/>
                  </a:cubicBezTo>
                  <a:cubicBezTo>
                    <a:pt x="7" y="54"/>
                    <a:pt x="9" y="51"/>
                    <a:pt x="10" y="56"/>
                  </a:cubicBezTo>
                  <a:cubicBezTo>
                    <a:pt x="11" y="60"/>
                    <a:pt x="17" y="62"/>
                    <a:pt x="17" y="68"/>
                  </a:cubicBezTo>
                  <a:cubicBezTo>
                    <a:pt x="18" y="74"/>
                    <a:pt x="17" y="84"/>
                    <a:pt x="19" y="85"/>
                  </a:cubicBezTo>
                  <a:cubicBezTo>
                    <a:pt x="19" y="85"/>
                    <a:pt x="20" y="88"/>
                    <a:pt x="20" y="90"/>
                  </a:cubicBezTo>
                  <a:cubicBezTo>
                    <a:pt x="26" y="88"/>
                    <a:pt x="30" y="85"/>
                    <a:pt x="31" y="84"/>
                  </a:cubicBezTo>
                  <a:cubicBezTo>
                    <a:pt x="34" y="83"/>
                    <a:pt x="44" y="81"/>
                    <a:pt x="53" y="80"/>
                  </a:cubicBezTo>
                  <a:cubicBezTo>
                    <a:pt x="62" y="79"/>
                    <a:pt x="62" y="82"/>
                    <a:pt x="67" y="84"/>
                  </a:cubicBezTo>
                  <a:cubicBezTo>
                    <a:pt x="72" y="86"/>
                    <a:pt x="84" y="84"/>
                    <a:pt x="86" y="88"/>
                  </a:cubicBezTo>
                  <a:cubicBezTo>
                    <a:pt x="87" y="92"/>
                    <a:pt x="94" y="98"/>
                    <a:pt x="96" y="100"/>
                  </a:cubicBezTo>
                  <a:cubicBezTo>
                    <a:pt x="97" y="102"/>
                    <a:pt x="108" y="103"/>
                    <a:pt x="108" y="106"/>
                  </a:cubicBezTo>
                  <a:cubicBezTo>
                    <a:pt x="108" y="108"/>
                    <a:pt x="109" y="113"/>
                    <a:pt x="110" y="118"/>
                  </a:cubicBezTo>
                  <a:cubicBezTo>
                    <a:pt x="116" y="121"/>
                    <a:pt x="123" y="123"/>
                    <a:pt x="126" y="123"/>
                  </a:cubicBezTo>
                  <a:cubicBezTo>
                    <a:pt x="131" y="124"/>
                    <a:pt x="132" y="122"/>
                    <a:pt x="134" y="11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42"/>
            <p:cNvSpPr>
              <a:spLocks/>
            </p:cNvSpPr>
            <p:nvPr/>
          </p:nvSpPr>
          <p:spPr bwMode="auto">
            <a:xfrm>
              <a:off x="2196743" y="1934765"/>
              <a:ext cx="1170045" cy="1075409"/>
            </a:xfrm>
            <a:custGeom>
              <a:avLst/>
              <a:gdLst>
                <a:gd name="T0" fmla="*/ 229 w 240"/>
                <a:gd name="T1" fmla="*/ 199 h 221"/>
                <a:gd name="T2" fmla="*/ 240 w 240"/>
                <a:gd name="T3" fmla="*/ 197 h 221"/>
                <a:gd name="T4" fmla="*/ 233 w 240"/>
                <a:gd name="T5" fmla="*/ 187 h 221"/>
                <a:gd name="T6" fmla="*/ 229 w 240"/>
                <a:gd name="T7" fmla="*/ 176 h 221"/>
                <a:gd name="T8" fmla="*/ 218 w 240"/>
                <a:gd name="T9" fmla="*/ 165 h 221"/>
                <a:gd name="T10" fmla="*/ 213 w 240"/>
                <a:gd name="T11" fmla="*/ 153 h 221"/>
                <a:gd name="T12" fmla="*/ 220 w 240"/>
                <a:gd name="T13" fmla="*/ 137 h 221"/>
                <a:gd name="T14" fmla="*/ 210 w 240"/>
                <a:gd name="T15" fmla="*/ 128 h 221"/>
                <a:gd name="T16" fmla="*/ 212 w 240"/>
                <a:gd name="T17" fmla="*/ 102 h 221"/>
                <a:gd name="T18" fmla="*/ 209 w 240"/>
                <a:gd name="T19" fmla="*/ 84 h 221"/>
                <a:gd name="T20" fmla="*/ 216 w 240"/>
                <a:gd name="T21" fmla="*/ 75 h 221"/>
                <a:gd name="T22" fmla="*/ 214 w 240"/>
                <a:gd name="T23" fmla="*/ 55 h 221"/>
                <a:gd name="T24" fmla="*/ 202 w 240"/>
                <a:gd name="T25" fmla="*/ 49 h 221"/>
                <a:gd name="T26" fmla="*/ 192 w 240"/>
                <a:gd name="T27" fmla="*/ 37 h 221"/>
                <a:gd name="T28" fmla="*/ 173 w 240"/>
                <a:gd name="T29" fmla="*/ 33 h 221"/>
                <a:gd name="T30" fmla="*/ 159 w 240"/>
                <a:gd name="T31" fmla="*/ 29 h 221"/>
                <a:gd name="T32" fmla="*/ 137 w 240"/>
                <a:gd name="T33" fmla="*/ 33 h 221"/>
                <a:gd name="T34" fmla="*/ 126 w 240"/>
                <a:gd name="T35" fmla="*/ 39 h 221"/>
                <a:gd name="T36" fmla="*/ 123 w 240"/>
                <a:gd name="T37" fmla="*/ 46 h 221"/>
                <a:gd name="T38" fmla="*/ 106 w 240"/>
                <a:gd name="T39" fmla="*/ 48 h 221"/>
                <a:gd name="T40" fmla="*/ 95 w 240"/>
                <a:gd name="T41" fmla="*/ 47 h 221"/>
                <a:gd name="T42" fmla="*/ 83 w 240"/>
                <a:gd name="T43" fmla="*/ 46 h 221"/>
                <a:gd name="T44" fmla="*/ 73 w 240"/>
                <a:gd name="T45" fmla="*/ 37 h 221"/>
                <a:gd name="T46" fmla="*/ 64 w 240"/>
                <a:gd name="T47" fmla="*/ 36 h 221"/>
                <a:gd name="T48" fmla="*/ 62 w 240"/>
                <a:gd name="T49" fmla="*/ 24 h 221"/>
                <a:gd name="T50" fmla="*/ 53 w 240"/>
                <a:gd name="T51" fmla="*/ 20 h 221"/>
                <a:gd name="T52" fmla="*/ 49 w 240"/>
                <a:gd name="T53" fmla="*/ 7 h 221"/>
                <a:gd name="T54" fmla="*/ 27 w 240"/>
                <a:gd name="T55" fmla="*/ 18 h 221"/>
                <a:gd name="T56" fmla="*/ 4 w 240"/>
                <a:gd name="T57" fmla="*/ 3 h 221"/>
                <a:gd name="T58" fmla="*/ 1 w 240"/>
                <a:gd name="T59" fmla="*/ 0 h 221"/>
                <a:gd name="T60" fmla="*/ 0 w 240"/>
                <a:gd name="T61" fmla="*/ 13 h 221"/>
                <a:gd name="T62" fmla="*/ 9 w 240"/>
                <a:gd name="T63" fmla="*/ 46 h 221"/>
                <a:gd name="T64" fmla="*/ 27 w 240"/>
                <a:gd name="T65" fmla="*/ 70 h 221"/>
                <a:gd name="T66" fmla="*/ 18 w 240"/>
                <a:gd name="T67" fmla="*/ 83 h 221"/>
                <a:gd name="T68" fmla="*/ 51 w 240"/>
                <a:gd name="T69" fmla="*/ 125 h 221"/>
                <a:gd name="T70" fmla="*/ 53 w 240"/>
                <a:gd name="T71" fmla="*/ 140 h 221"/>
                <a:gd name="T72" fmla="*/ 61 w 240"/>
                <a:gd name="T73" fmla="*/ 153 h 221"/>
                <a:gd name="T74" fmla="*/ 62 w 240"/>
                <a:gd name="T75" fmla="*/ 151 h 221"/>
                <a:gd name="T76" fmla="*/ 68 w 240"/>
                <a:gd name="T77" fmla="*/ 153 h 221"/>
                <a:gd name="T78" fmla="*/ 76 w 240"/>
                <a:gd name="T79" fmla="*/ 157 h 221"/>
                <a:gd name="T80" fmla="*/ 86 w 240"/>
                <a:gd name="T81" fmla="*/ 172 h 221"/>
                <a:gd name="T82" fmla="*/ 98 w 240"/>
                <a:gd name="T83" fmla="*/ 181 h 221"/>
                <a:gd name="T84" fmla="*/ 108 w 240"/>
                <a:gd name="T85" fmla="*/ 191 h 221"/>
                <a:gd name="T86" fmla="*/ 124 w 240"/>
                <a:gd name="T87" fmla="*/ 198 h 221"/>
                <a:gd name="T88" fmla="*/ 137 w 240"/>
                <a:gd name="T89" fmla="*/ 201 h 221"/>
                <a:gd name="T90" fmla="*/ 153 w 240"/>
                <a:gd name="T91" fmla="*/ 191 h 221"/>
                <a:gd name="T92" fmla="*/ 160 w 240"/>
                <a:gd name="T93" fmla="*/ 202 h 221"/>
                <a:gd name="T94" fmla="*/ 170 w 240"/>
                <a:gd name="T95" fmla="*/ 213 h 221"/>
                <a:gd name="T96" fmla="*/ 208 w 240"/>
                <a:gd name="T97" fmla="*/ 218 h 221"/>
                <a:gd name="T98" fmla="*/ 220 w 240"/>
                <a:gd name="T99" fmla="*/ 221 h 221"/>
                <a:gd name="T100" fmla="*/ 229 w 240"/>
                <a:gd name="T101"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21">
                  <a:moveTo>
                    <a:pt x="229" y="199"/>
                  </a:moveTo>
                  <a:cubicBezTo>
                    <a:pt x="234" y="197"/>
                    <a:pt x="240" y="200"/>
                    <a:pt x="240" y="197"/>
                  </a:cubicBezTo>
                  <a:cubicBezTo>
                    <a:pt x="240" y="194"/>
                    <a:pt x="234" y="193"/>
                    <a:pt x="233" y="187"/>
                  </a:cubicBezTo>
                  <a:cubicBezTo>
                    <a:pt x="233" y="182"/>
                    <a:pt x="234" y="180"/>
                    <a:pt x="229" y="176"/>
                  </a:cubicBezTo>
                  <a:cubicBezTo>
                    <a:pt x="223" y="172"/>
                    <a:pt x="219" y="169"/>
                    <a:pt x="218" y="165"/>
                  </a:cubicBezTo>
                  <a:cubicBezTo>
                    <a:pt x="217" y="162"/>
                    <a:pt x="211" y="157"/>
                    <a:pt x="213" y="153"/>
                  </a:cubicBezTo>
                  <a:cubicBezTo>
                    <a:pt x="216" y="149"/>
                    <a:pt x="225" y="140"/>
                    <a:pt x="220" y="137"/>
                  </a:cubicBezTo>
                  <a:cubicBezTo>
                    <a:pt x="216" y="133"/>
                    <a:pt x="214" y="134"/>
                    <a:pt x="210" y="128"/>
                  </a:cubicBezTo>
                  <a:cubicBezTo>
                    <a:pt x="206" y="121"/>
                    <a:pt x="211" y="105"/>
                    <a:pt x="212" y="102"/>
                  </a:cubicBezTo>
                  <a:cubicBezTo>
                    <a:pt x="213" y="99"/>
                    <a:pt x="206" y="86"/>
                    <a:pt x="209" y="84"/>
                  </a:cubicBezTo>
                  <a:cubicBezTo>
                    <a:pt x="212" y="82"/>
                    <a:pt x="214" y="79"/>
                    <a:pt x="216" y="75"/>
                  </a:cubicBezTo>
                  <a:cubicBezTo>
                    <a:pt x="217" y="72"/>
                    <a:pt x="214" y="59"/>
                    <a:pt x="214" y="55"/>
                  </a:cubicBezTo>
                  <a:cubicBezTo>
                    <a:pt x="214" y="52"/>
                    <a:pt x="203" y="51"/>
                    <a:pt x="202" y="49"/>
                  </a:cubicBezTo>
                  <a:cubicBezTo>
                    <a:pt x="200" y="47"/>
                    <a:pt x="193" y="41"/>
                    <a:pt x="192" y="37"/>
                  </a:cubicBezTo>
                  <a:cubicBezTo>
                    <a:pt x="190" y="33"/>
                    <a:pt x="178" y="35"/>
                    <a:pt x="173" y="33"/>
                  </a:cubicBezTo>
                  <a:cubicBezTo>
                    <a:pt x="168" y="31"/>
                    <a:pt x="168" y="28"/>
                    <a:pt x="159" y="29"/>
                  </a:cubicBezTo>
                  <a:cubicBezTo>
                    <a:pt x="150" y="30"/>
                    <a:pt x="140" y="32"/>
                    <a:pt x="137" y="33"/>
                  </a:cubicBezTo>
                  <a:cubicBezTo>
                    <a:pt x="136" y="34"/>
                    <a:pt x="132" y="37"/>
                    <a:pt x="126" y="39"/>
                  </a:cubicBezTo>
                  <a:cubicBezTo>
                    <a:pt x="126" y="42"/>
                    <a:pt x="125" y="45"/>
                    <a:pt x="123" y="46"/>
                  </a:cubicBezTo>
                  <a:cubicBezTo>
                    <a:pt x="118" y="47"/>
                    <a:pt x="111" y="49"/>
                    <a:pt x="106" y="48"/>
                  </a:cubicBezTo>
                  <a:cubicBezTo>
                    <a:pt x="101" y="48"/>
                    <a:pt x="98" y="46"/>
                    <a:pt x="95" y="47"/>
                  </a:cubicBezTo>
                  <a:cubicBezTo>
                    <a:pt x="93" y="47"/>
                    <a:pt x="85" y="50"/>
                    <a:pt x="83" y="46"/>
                  </a:cubicBezTo>
                  <a:cubicBezTo>
                    <a:pt x="81" y="43"/>
                    <a:pt x="77" y="37"/>
                    <a:pt x="73" y="37"/>
                  </a:cubicBezTo>
                  <a:cubicBezTo>
                    <a:pt x="69" y="37"/>
                    <a:pt x="67" y="40"/>
                    <a:pt x="64" y="36"/>
                  </a:cubicBezTo>
                  <a:cubicBezTo>
                    <a:pt x="63" y="34"/>
                    <a:pt x="62" y="29"/>
                    <a:pt x="62" y="24"/>
                  </a:cubicBezTo>
                  <a:cubicBezTo>
                    <a:pt x="57" y="24"/>
                    <a:pt x="54" y="24"/>
                    <a:pt x="53" y="20"/>
                  </a:cubicBezTo>
                  <a:cubicBezTo>
                    <a:pt x="50" y="14"/>
                    <a:pt x="56" y="6"/>
                    <a:pt x="49" y="7"/>
                  </a:cubicBezTo>
                  <a:cubicBezTo>
                    <a:pt x="43" y="9"/>
                    <a:pt x="32" y="20"/>
                    <a:pt x="27" y="18"/>
                  </a:cubicBezTo>
                  <a:cubicBezTo>
                    <a:pt x="22" y="16"/>
                    <a:pt x="10" y="9"/>
                    <a:pt x="4" y="3"/>
                  </a:cubicBezTo>
                  <a:cubicBezTo>
                    <a:pt x="3" y="2"/>
                    <a:pt x="2" y="1"/>
                    <a:pt x="1" y="0"/>
                  </a:cubicBezTo>
                  <a:cubicBezTo>
                    <a:pt x="1" y="5"/>
                    <a:pt x="0" y="11"/>
                    <a:pt x="0" y="13"/>
                  </a:cubicBezTo>
                  <a:cubicBezTo>
                    <a:pt x="0" y="19"/>
                    <a:pt x="5" y="38"/>
                    <a:pt x="9" y="46"/>
                  </a:cubicBezTo>
                  <a:cubicBezTo>
                    <a:pt x="13" y="55"/>
                    <a:pt x="25" y="66"/>
                    <a:pt x="27" y="70"/>
                  </a:cubicBezTo>
                  <a:cubicBezTo>
                    <a:pt x="28" y="73"/>
                    <a:pt x="19" y="79"/>
                    <a:pt x="18" y="83"/>
                  </a:cubicBezTo>
                  <a:cubicBezTo>
                    <a:pt x="17" y="87"/>
                    <a:pt x="48" y="121"/>
                    <a:pt x="51" y="125"/>
                  </a:cubicBezTo>
                  <a:cubicBezTo>
                    <a:pt x="55" y="129"/>
                    <a:pt x="52" y="136"/>
                    <a:pt x="53" y="140"/>
                  </a:cubicBezTo>
                  <a:cubicBezTo>
                    <a:pt x="53" y="143"/>
                    <a:pt x="58" y="149"/>
                    <a:pt x="61" y="153"/>
                  </a:cubicBezTo>
                  <a:cubicBezTo>
                    <a:pt x="63" y="152"/>
                    <a:pt x="62" y="152"/>
                    <a:pt x="62" y="151"/>
                  </a:cubicBezTo>
                  <a:cubicBezTo>
                    <a:pt x="63" y="149"/>
                    <a:pt x="66" y="151"/>
                    <a:pt x="68" y="153"/>
                  </a:cubicBezTo>
                  <a:cubicBezTo>
                    <a:pt x="70" y="155"/>
                    <a:pt x="73" y="157"/>
                    <a:pt x="76" y="157"/>
                  </a:cubicBezTo>
                  <a:cubicBezTo>
                    <a:pt x="78" y="157"/>
                    <a:pt x="83" y="166"/>
                    <a:pt x="86" y="172"/>
                  </a:cubicBezTo>
                  <a:cubicBezTo>
                    <a:pt x="89" y="179"/>
                    <a:pt x="91" y="180"/>
                    <a:pt x="98" y="181"/>
                  </a:cubicBezTo>
                  <a:cubicBezTo>
                    <a:pt x="105" y="182"/>
                    <a:pt x="104" y="188"/>
                    <a:pt x="108" y="191"/>
                  </a:cubicBezTo>
                  <a:cubicBezTo>
                    <a:pt x="112" y="194"/>
                    <a:pt x="120" y="197"/>
                    <a:pt x="124" y="198"/>
                  </a:cubicBezTo>
                  <a:cubicBezTo>
                    <a:pt x="128" y="198"/>
                    <a:pt x="134" y="201"/>
                    <a:pt x="137" y="201"/>
                  </a:cubicBezTo>
                  <a:cubicBezTo>
                    <a:pt x="140" y="201"/>
                    <a:pt x="151" y="193"/>
                    <a:pt x="153" y="191"/>
                  </a:cubicBezTo>
                  <a:cubicBezTo>
                    <a:pt x="154" y="190"/>
                    <a:pt x="159" y="197"/>
                    <a:pt x="160" y="202"/>
                  </a:cubicBezTo>
                  <a:cubicBezTo>
                    <a:pt x="161" y="207"/>
                    <a:pt x="161" y="211"/>
                    <a:pt x="170" y="213"/>
                  </a:cubicBezTo>
                  <a:cubicBezTo>
                    <a:pt x="178" y="216"/>
                    <a:pt x="204" y="217"/>
                    <a:pt x="208" y="218"/>
                  </a:cubicBezTo>
                  <a:cubicBezTo>
                    <a:pt x="211" y="219"/>
                    <a:pt x="215" y="220"/>
                    <a:pt x="220" y="221"/>
                  </a:cubicBezTo>
                  <a:cubicBezTo>
                    <a:pt x="222" y="212"/>
                    <a:pt x="225" y="201"/>
                    <a:pt x="229" y="19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43"/>
            <p:cNvSpPr>
              <a:spLocks/>
            </p:cNvSpPr>
            <p:nvPr/>
          </p:nvSpPr>
          <p:spPr bwMode="auto">
            <a:xfrm>
              <a:off x="4958394" y="2790792"/>
              <a:ext cx="180669" cy="116146"/>
            </a:xfrm>
            <a:custGeom>
              <a:avLst/>
              <a:gdLst>
                <a:gd name="T0" fmla="*/ 12 w 37"/>
                <a:gd name="T1" fmla="*/ 24 h 24"/>
                <a:gd name="T2" fmla="*/ 31 w 37"/>
                <a:gd name="T3" fmla="*/ 22 h 24"/>
                <a:gd name="T4" fmla="*/ 37 w 37"/>
                <a:gd name="T5" fmla="*/ 13 h 24"/>
                <a:gd name="T6" fmla="*/ 32 w 37"/>
                <a:gd name="T7" fmla="*/ 2 h 24"/>
                <a:gd name="T8" fmla="*/ 24 w 37"/>
                <a:gd name="T9" fmla="*/ 2 h 24"/>
                <a:gd name="T10" fmla="*/ 3 w 37"/>
                <a:gd name="T11" fmla="*/ 2 h 24"/>
                <a:gd name="T12" fmla="*/ 0 w 37"/>
                <a:gd name="T13" fmla="*/ 17 h 24"/>
                <a:gd name="T14" fmla="*/ 12 w 37"/>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4">
                  <a:moveTo>
                    <a:pt x="12" y="24"/>
                  </a:moveTo>
                  <a:cubicBezTo>
                    <a:pt x="16" y="24"/>
                    <a:pt x="28" y="22"/>
                    <a:pt x="31" y="22"/>
                  </a:cubicBezTo>
                  <a:cubicBezTo>
                    <a:pt x="35" y="22"/>
                    <a:pt x="37" y="15"/>
                    <a:pt x="37" y="13"/>
                  </a:cubicBezTo>
                  <a:cubicBezTo>
                    <a:pt x="37" y="11"/>
                    <a:pt x="34" y="6"/>
                    <a:pt x="32" y="2"/>
                  </a:cubicBezTo>
                  <a:cubicBezTo>
                    <a:pt x="30" y="3"/>
                    <a:pt x="27" y="3"/>
                    <a:pt x="24" y="2"/>
                  </a:cubicBezTo>
                  <a:cubicBezTo>
                    <a:pt x="18" y="0"/>
                    <a:pt x="8" y="1"/>
                    <a:pt x="3" y="2"/>
                  </a:cubicBezTo>
                  <a:cubicBezTo>
                    <a:pt x="2" y="9"/>
                    <a:pt x="0" y="16"/>
                    <a:pt x="0" y="17"/>
                  </a:cubicBezTo>
                  <a:cubicBezTo>
                    <a:pt x="0" y="20"/>
                    <a:pt x="8" y="24"/>
                    <a:pt x="12" y="2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44"/>
            <p:cNvSpPr>
              <a:spLocks/>
            </p:cNvSpPr>
            <p:nvPr/>
          </p:nvSpPr>
          <p:spPr bwMode="auto">
            <a:xfrm>
              <a:off x="4442198" y="2653140"/>
              <a:ext cx="486086" cy="253798"/>
            </a:xfrm>
            <a:custGeom>
              <a:avLst/>
              <a:gdLst>
                <a:gd name="T0" fmla="*/ 22 w 100"/>
                <a:gd name="T1" fmla="*/ 35 h 52"/>
                <a:gd name="T2" fmla="*/ 35 w 100"/>
                <a:gd name="T3" fmla="*/ 39 h 52"/>
                <a:gd name="T4" fmla="*/ 44 w 100"/>
                <a:gd name="T5" fmla="*/ 39 h 52"/>
                <a:gd name="T6" fmla="*/ 54 w 100"/>
                <a:gd name="T7" fmla="*/ 45 h 52"/>
                <a:gd name="T8" fmla="*/ 71 w 100"/>
                <a:gd name="T9" fmla="*/ 50 h 52"/>
                <a:gd name="T10" fmla="*/ 93 w 100"/>
                <a:gd name="T11" fmla="*/ 52 h 52"/>
                <a:gd name="T12" fmla="*/ 100 w 100"/>
                <a:gd name="T13" fmla="*/ 33 h 52"/>
                <a:gd name="T14" fmla="*/ 88 w 100"/>
                <a:gd name="T15" fmla="*/ 37 h 52"/>
                <a:gd name="T16" fmla="*/ 63 w 100"/>
                <a:gd name="T17" fmla="*/ 29 h 52"/>
                <a:gd name="T18" fmla="*/ 46 w 100"/>
                <a:gd name="T19" fmla="*/ 15 h 52"/>
                <a:gd name="T20" fmla="*/ 34 w 100"/>
                <a:gd name="T21" fmla="*/ 10 h 52"/>
                <a:gd name="T22" fmla="*/ 12 w 100"/>
                <a:gd name="T23" fmla="*/ 1 h 52"/>
                <a:gd name="T24" fmla="*/ 5 w 100"/>
                <a:gd name="T25" fmla="*/ 0 h 52"/>
                <a:gd name="T26" fmla="*/ 0 w 100"/>
                <a:gd name="T27" fmla="*/ 20 h 52"/>
                <a:gd name="T28" fmla="*/ 22 w 100"/>
                <a:gd name="T29"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52">
                  <a:moveTo>
                    <a:pt x="22" y="35"/>
                  </a:moveTo>
                  <a:cubicBezTo>
                    <a:pt x="25" y="36"/>
                    <a:pt x="32" y="38"/>
                    <a:pt x="35" y="39"/>
                  </a:cubicBezTo>
                  <a:cubicBezTo>
                    <a:pt x="38" y="40"/>
                    <a:pt x="41" y="39"/>
                    <a:pt x="44" y="39"/>
                  </a:cubicBezTo>
                  <a:cubicBezTo>
                    <a:pt x="46" y="39"/>
                    <a:pt x="49" y="41"/>
                    <a:pt x="54" y="45"/>
                  </a:cubicBezTo>
                  <a:cubicBezTo>
                    <a:pt x="59" y="48"/>
                    <a:pt x="65" y="50"/>
                    <a:pt x="71" y="50"/>
                  </a:cubicBezTo>
                  <a:cubicBezTo>
                    <a:pt x="76" y="50"/>
                    <a:pt x="91" y="52"/>
                    <a:pt x="93" y="52"/>
                  </a:cubicBezTo>
                  <a:cubicBezTo>
                    <a:pt x="95" y="52"/>
                    <a:pt x="98" y="42"/>
                    <a:pt x="100" y="33"/>
                  </a:cubicBezTo>
                  <a:cubicBezTo>
                    <a:pt x="96" y="35"/>
                    <a:pt x="91" y="36"/>
                    <a:pt x="88" y="37"/>
                  </a:cubicBezTo>
                  <a:cubicBezTo>
                    <a:pt x="83" y="38"/>
                    <a:pt x="67" y="30"/>
                    <a:pt x="63" y="29"/>
                  </a:cubicBezTo>
                  <a:cubicBezTo>
                    <a:pt x="59" y="29"/>
                    <a:pt x="51" y="21"/>
                    <a:pt x="46" y="15"/>
                  </a:cubicBezTo>
                  <a:cubicBezTo>
                    <a:pt x="42" y="10"/>
                    <a:pt x="40" y="12"/>
                    <a:pt x="34" y="10"/>
                  </a:cubicBezTo>
                  <a:cubicBezTo>
                    <a:pt x="29" y="8"/>
                    <a:pt x="17" y="2"/>
                    <a:pt x="12" y="1"/>
                  </a:cubicBezTo>
                  <a:cubicBezTo>
                    <a:pt x="9" y="1"/>
                    <a:pt x="7" y="1"/>
                    <a:pt x="5" y="0"/>
                  </a:cubicBezTo>
                  <a:cubicBezTo>
                    <a:pt x="3" y="8"/>
                    <a:pt x="0" y="18"/>
                    <a:pt x="0" y="20"/>
                  </a:cubicBezTo>
                  <a:cubicBezTo>
                    <a:pt x="1" y="22"/>
                    <a:pt x="19" y="35"/>
                    <a:pt x="22" y="3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45"/>
            <p:cNvSpPr>
              <a:spLocks/>
            </p:cNvSpPr>
            <p:nvPr/>
          </p:nvSpPr>
          <p:spPr bwMode="auto">
            <a:xfrm>
              <a:off x="5788609" y="3139223"/>
              <a:ext cx="430164" cy="972170"/>
            </a:xfrm>
            <a:custGeom>
              <a:avLst/>
              <a:gdLst>
                <a:gd name="T0" fmla="*/ 88 w 88"/>
                <a:gd name="T1" fmla="*/ 130 h 199"/>
                <a:gd name="T2" fmla="*/ 82 w 88"/>
                <a:gd name="T3" fmla="*/ 106 h 199"/>
                <a:gd name="T4" fmla="*/ 66 w 88"/>
                <a:gd name="T5" fmla="*/ 91 h 199"/>
                <a:gd name="T6" fmla="*/ 56 w 88"/>
                <a:gd name="T7" fmla="*/ 76 h 199"/>
                <a:gd name="T8" fmla="*/ 46 w 88"/>
                <a:gd name="T9" fmla="*/ 63 h 199"/>
                <a:gd name="T10" fmla="*/ 45 w 88"/>
                <a:gd name="T11" fmla="*/ 54 h 199"/>
                <a:gd name="T12" fmla="*/ 48 w 88"/>
                <a:gd name="T13" fmla="*/ 45 h 199"/>
                <a:gd name="T14" fmla="*/ 54 w 88"/>
                <a:gd name="T15" fmla="*/ 37 h 199"/>
                <a:gd name="T16" fmla="*/ 73 w 88"/>
                <a:gd name="T17" fmla="*/ 26 h 199"/>
                <a:gd name="T18" fmla="*/ 56 w 88"/>
                <a:gd name="T19" fmla="*/ 18 h 199"/>
                <a:gd name="T20" fmla="*/ 51 w 88"/>
                <a:gd name="T21" fmla="*/ 9 h 199"/>
                <a:gd name="T22" fmla="*/ 32 w 88"/>
                <a:gd name="T23" fmla="*/ 0 h 199"/>
                <a:gd name="T24" fmla="*/ 24 w 88"/>
                <a:gd name="T25" fmla="*/ 12 h 199"/>
                <a:gd name="T26" fmla="*/ 14 w 88"/>
                <a:gd name="T27" fmla="*/ 9 h 199"/>
                <a:gd name="T28" fmla="*/ 6 w 88"/>
                <a:gd name="T29" fmla="*/ 8 h 199"/>
                <a:gd name="T30" fmla="*/ 1 w 88"/>
                <a:gd name="T31" fmla="*/ 13 h 199"/>
                <a:gd name="T32" fmla="*/ 0 w 88"/>
                <a:gd name="T33" fmla="*/ 13 h 199"/>
                <a:gd name="T34" fmla="*/ 6 w 88"/>
                <a:gd name="T35" fmla="*/ 24 h 199"/>
                <a:gd name="T36" fmla="*/ 21 w 88"/>
                <a:gd name="T37" fmla="*/ 31 h 199"/>
                <a:gd name="T38" fmla="*/ 43 w 88"/>
                <a:gd name="T39" fmla="*/ 75 h 199"/>
                <a:gd name="T40" fmla="*/ 62 w 88"/>
                <a:gd name="T41" fmla="*/ 99 h 199"/>
                <a:gd name="T42" fmla="*/ 57 w 88"/>
                <a:gd name="T43" fmla="*/ 120 h 199"/>
                <a:gd name="T44" fmla="*/ 62 w 88"/>
                <a:gd name="T45" fmla="*/ 130 h 199"/>
                <a:gd name="T46" fmla="*/ 64 w 88"/>
                <a:gd name="T47" fmla="*/ 148 h 199"/>
                <a:gd name="T48" fmla="*/ 46 w 88"/>
                <a:gd name="T49" fmla="*/ 154 h 199"/>
                <a:gd name="T50" fmla="*/ 42 w 88"/>
                <a:gd name="T51" fmla="*/ 162 h 199"/>
                <a:gd name="T52" fmla="*/ 26 w 88"/>
                <a:gd name="T53" fmla="*/ 171 h 199"/>
                <a:gd name="T54" fmla="*/ 33 w 88"/>
                <a:gd name="T55" fmla="*/ 177 h 199"/>
                <a:gd name="T56" fmla="*/ 30 w 88"/>
                <a:gd name="T57" fmla="*/ 196 h 199"/>
                <a:gd name="T58" fmla="*/ 40 w 88"/>
                <a:gd name="T59" fmla="*/ 187 h 199"/>
                <a:gd name="T60" fmla="*/ 50 w 88"/>
                <a:gd name="T61" fmla="*/ 183 h 199"/>
                <a:gd name="T62" fmla="*/ 54 w 88"/>
                <a:gd name="T63" fmla="*/ 172 h 199"/>
                <a:gd name="T64" fmla="*/ 64 w 88"/>
                <a:gd name="T65" fmla="*/ 171 h 199"/>
                <a:gd name="T66" fmla="*/ 83 w 88"/>
                <a:gd name="T67" fmla="*/ 157 h 199"/>
                <a:gd name="T68" fmla="*/ 88 w 88"/>
                <a:gd name="T69" fmla="*/ 13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99">
                  <a:moveTo>
                    <a:pt x="88" y="130"/>
                  </a:moveTo>
                  <a:cubicBezTo>
                    <a:pt x="87" y="125"/>
                    <a:pt x="84" y="111"/>
                    <a:pt x="82" y="106"/>
                  </a:cubicBezTo>
                  <a:cubicBezTo>
                    <a:pt x="80" y="101"/>
                    <a:pt x="70" y="93"/>
                    <a:pt x="66" y="91"/>
                  </a:cubicBezTo>
                  <a:cubicBezTo>
                    <a:pt x="63" y="88"/>
                    <a:pt x="60" y="84"/>
                    <a:pt x="56" y="76"/>
                  </a:cubicBezTo>
                  <a:cubicBezTo>
                    <a:pt x="51" y="68"/>
                    <a:pt x="51" y="67"/>
                    <a:pt x="46" y="63"/>
                  </a:cubicBezTo>
                  <a:cubicBezTo>
                    <a:pt x="41" y="59"/>
                    <a:pt x="44" y="58"/>
                    <a:pt x="45" y="54"/>
                  </a:cubicBezTo>
                  <a:cubicBezTo>
                    <a:pt x="46" y="50"/>
                    <a:pt x="45" y="48"/>
                    <a:pt x="48" y="45"/>
                  </a:cubicBezTo>
                  <a:cubicBezTo>
                    <a:pt x="50" y="43"/>
                    <a:pt x="50" y="41"/>
                    <a:pt x="54" y="37"/>
                  </a:cubicBezTo>
                  <a:cubicBezTo>
                    <a:pt x="57" y="33"/>
                    <a:pt x="68" y="28"/>
                    <a:pt x="73" y="26"/>
                  </a:cubicBezTo>
                  <a:cubicBezTo>
                    <a:pt x="68" y="22"/>
                    <a:pt x="60" y="21"/>
                    <a:pt x="56" y="18"/>
                  </a:cubicBezTo>
                  <a:cubicBezTo>
                    <a:pt x="50" y="14"/>
                    <a:pt x="52" y="12"/>
                    <a:pt x="51" y="9"/>
                  </a:cubicBezTo>
                  <a:cubicBezTo>
                    <a:pt x="51" y="6"/>
                    <a:pt x="36" y="0"/>
                    <a:pt x="32" y="0"/>
                  </a:cubicBezTo>
                  <a:cubicBezTo>
                    <a:pt x="28" y="1"/>
                    <a:pt x="30" y="10"/>
                    <a:pt x="24" y="12"/>
                  </a:cubicBezTo>
                  <a:cubicBezTo>
                    <a:pt x="18" y="13"/>
                    <a:pt x="19" y="9"/>
                    <a:pt x="14" y="9"/>
                  </a:cubicBezTo>
                  <a:cubicBezTo>
                    <a:pt x="10" y="8"/>
                    <a:pt x="11" y="10"/>
                    <a:pt x="6" y="8"/>
                  </a:cubicBezTo>
                  <a:cubicBezTo>
                    <a:pt x="2" y="7"/>
                    <a:pt x="3" y="10"/>
                    <a:pt x="1" y="13"/>
                  </a:cubicBezTo>
                  <a:cubicBezTo>
                    <a:pt x="1" y="13"/>
                    <a:pt x="1" y="13"/>
                    <a:pt x="0" y="13"/>
                  </a:cubicBezTo>
                  <a:cubicBezTo>
                    <a:pt x="2" y="18"/>
                    <a:pt x="4" y="23"/>
                    <a:pt x="6" y="24"/>
                  </a:cubicBezTo>
                  <a:cubicBezTo>
                    <a:pt x="10" y="28"/>
                    <a:pt x="21" y="31"/>
                    <a:pt x="21" y="31"/>
                  </a:cubicBezTo>
                  <a:cubicBezTo>
                    <a:pt x="21" y="31"/>
                    <a:pt x="39" y="66"/>
                    <a:pt x="43" y="75"/>
                  </a:cubicBezTo>
                  <a:cubicBezTo>
                    <a:pt x="47" y="84"/>
                    <a:pt x="58" y="91"/>
                    <a:pt x="62" y="99"/>
                  </a:cubicBezTo>
                  <a:cubicBezTo>
                    <a:pt x="65" y="104"/>
                    <a:pt x="61" y="113"/>
                    <a:pt x="57" y="120"/>
                  </a:cubicBezTo>
                  <a:cubicBezTo>
                    <a:pt x="59" y="122"/>
                    <a:pt x="61" y="125"/>
                    <a:pt x="62" y="130"/>
                  </a:cubicBezTo>
                  <a:cubicBezTo>
                    <a:pt x="65" y="137"/>
                    <a:pt x="70" y="146"/>
                    <a:pt x="64" y="148"/>
                  </a:cubicBezTo>
                  <a:cubicBezTo>
                    <a:pt x="59" y="150"/>
                    <a:pt x="49" y="152"/>
                    <a:pt x="46" y="154"/>
                  </a:cubicBezTo>
                  <a:cubicBezTo>
                    <a:pt x="43" y="156"/>
                    <a:pt x="45" y="160"/>
                    <a:pt x="42" y="162"/>
                  </a:cubicBezTo>
                  <a:cubicBezTo>
                    <a:pt x="40" y="163"/>
                    <a:pt x="33" y="167"/>
                    <a:pt x="26" y="171"/>
                  </a:cubicBezTo>
                  <a:cubicBezTo>
                    <a:pt x="29" y="173"/>
                    <a:pt x="32" y="175"/>
                    <a:pt x="33" y="177"/>
                  </a:cubicBezTo>
                  <a:cubicBezTo>
                    <a:pt x="35" y="180"/>
                    <a:pt x="28" y="193"/>
                    <a:pt x="30" y="196"/>
                  </a:cubicBezTo>
                  <a:cubicBezTo>
                    <a:pt x="31" y="199"/>
                    <a:pt x="38" y="189"/>
                    <a:pt x="40" y="187"/>
                  </a:cubicBezTo>
                  <a:cubicBezTo>
                    <a:pt x="41" y="184"/>
                    <a:pt x="48" y="185"/>
                    <a:pt x="50" y="183"/>
                  </a:cubicBezTo>
                  <a:cubicBezTo>
                    <a:pt x="52" y="181"/>
                    <a:pt x="53" y="175"/>
                    <a:pt x="54" y="172"/>
                  </a:cubicBezTo>
                  <a:cubicBezTo>
                    <a:pt x="56" y="168"/>
                    <a:pt x="61" y="171"/>
                    <a:pt x="64" y="171"/>
                  </a:cubicBezTo>
                  <a:cubicBezTo>
                    <a:pt x="68" y="171"/>
                    <a:pt x="79" y="160"/>
                    <a:pt x="83" y="157"/>
                  </a:cubicBezTo>
                  <a:cubicBezTo>
                    <a:pt x="87" y="153"/>
                    <a:pt x="88" y="136"/>
                    <a:pt x="88" y="13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46"/>
            <p:cNvSpPr>
              <a:spLocks/>
            </p:cNvSpPr>
            <p:nvPr/>
          </p:nvSpPr>
          <p:spPr bwMode="auto">
            <a:xfrm>
              <a:off x="5625146" y="3165033"/>
              <a:ext cx="481783" cy="585022"/>
            </a:xfrm>
            <a:custGeom>
              <a:avLst/>
              <a:gdLst>
                <a:gd name="T0" fmla="*/ 96 w 99"/>
                <a:gd name="T1" fmla="*/ 94 h 120"/>
                <a:gd name="T2" fmla="*/ 77 w 99"/>
                <a:gd name="T3" fmla="*/ 70 h 120"/>
                <a:gd name="T4" fmla="*/ 55 w 99"/>
                <a:gd name="T5" fmla="*/ 26 h 120"/>
                <a:gd name="T6" fmla="*/ 40 w 99"/>
                <a:gd name="T7" fmla="*/ 19 h 120"/>
                <a:gd name="T8" fmla="*/ 34 w 99"/>
                <a:gd name="T9" fmla="*/ 8 h 120"/>
                <a:gd name="T10" fmla="*/ 29 w 99"/>
                <a:gd name="T11" fmla="*/ 4 h 120"/>
                <a:gd name="T12" fmla="*/ 27 w 99"/>
                <a:gd name="T13" fmla="*/ 25 h 120"/>
                <a:gd name="T14" fmla="*/ 16 w 99"/>
                <a:gd name="T15" fmla="*/ 15 h 120"/>
                <a:gd name="T16" fmla="*/ 16 w 99"/>
                <a:gd name="T17" fmla="*/ 14 h 120"/>
                <a:gd name="T18" fmla="*/ 9 w 99"/>
                <a:gd name="T19" fmla="*/ 23 h 120"/>
                <a:gd name="T20" fmla="*/ 0 w 99"/>
                <a:gd name="T21" fmla="*/ 32 h 120"/>
                <a:gd name="T22" fmla="*/ 7 w 99"/>
                <a:gd name="T23" fmla="*/ 37 h 120"/>
                <a:gd name="T24" fmla="*/ 16 w 99"/>
                <a:gd name="T25" fmla="*/ 50 h 120"/>
                <a:gd name="T26" fmla="*/ 12 w 99"/>
                <a:gd name="T27" fmla="*/ 70 h 120"/>
                <a:gd name="T28" fmla="*/ 20 w 99"/>
                <a:gd name="T29" fmla="*/ 68 h 120"/>
                <a:gd name="T30" fmla="*/ 32 w 99"/>
                <a:gd name="T31" fmla="*/ 60 h 120"/>
                <a:gd name="T32" fmla="*/ 40 w 99"/>
                <a:gd name="T33" fmla="*/ 65 h 120"/>
                <a:gd name="T34" fmla="*/ 47 w 99"/>
                <a:gd name="T35" fmla="*/ 61 h 120"/>
                <a:gd name="T36" fmla="*/ 59 w 99"/>
                <a:gd name="T37" fmla="*/ 84 h 120"/>
                <a:gd name="T38" fmla="*/ 72 w 99"/>
                <a:gd name="T39" fmla="*/ 100 h 120"/>
                <a:gd name="T40" fmla="*/ 69 w 99"/>
                <a:gd name="T41" fmla="*/ 117 h 120"/>
                <a:gd name="T42" fmla="*/ 80 w 99"/>
                <a:gd name="T43" fmla="*/ 119 h 120"/>
                <a:gd name="T44" fmla="*/ 86 w 99"/>
                <a:gd name="T45" fmla="*/ 112 h 120"/>
                <a:gd name="T46" fmla="*/ 91 w 99"/>
                <a:gd name="T47" fmla="*/ 115 h 120"/>
                <a:gd name="T48" fmla="*/ 96 w 99"/>
                <a:gd name="T49" fmla="*/ 9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20">
                  <a:moveTo>
                    <a:pt x="96" y="94"/>
                  </a:moveTo>
                  <a:cubicBezTo>
                    <a:pt x="92" y="86"/>
                    <a:pt x="81" y="79"/>
                    <a:pt x="77" y="70"/>
                  </a:cubicBezTo>
                  <a:cubicBezTo>
                    <a:pt x="73" y="61"/>
                    <a:pt x="55" y="26"/>
                    <a:pt x="55" y="26"/>
                  </a:cubicBezTo>
                  <a:cubicBezTo>
                    <a:pt x="55" y="26"/>
                    <a:pt x="44" y="23"/>
                    <a:pt x="40" y="19"/>
                  </a:cubicBezTo>
                  <a:cubicBezTo>
                    <a:pt x="38" y="18"/>
                    <a:pt x="36" y="13"/>
                    <a:pt x="34" y="8"/>
                  </a:cubicBezTo>
                  <a:cubicBezTo>
                    <a:pt x="33" y="9"/>
                    <a:pt x="33" y="8"/>
                    <a:pt x="29" y="4"/>
                  </a:cubicBezTo>
                  <a:cubicBezTo>
                    <a:pt x="25" y="0"/>
                    <a:pt x="28" y="20"/>
                    <a:pt x="27" y="25"/>
                  </a:cubicBezTo>
                  <a:cubicBezTo>
                    <a:pt x="26" y="29"/>
                    <a:pt x="17" y="19"/>
                    <a:pt x="16" y="15"/>
                  </a:cubicBezTo>
                  <a:cubicBezTo>
                    <a:pt x="16" y="15"/>
                    <a:pt x="16" y="14"/>
                    <a:pt x="16" y="14"/>
                  </a:cubicBezTo>
                  <a:cubicBezTo>
                    <a:pt x="13" y="18"/>
                    <a:pt x="10" y="22"/>
                    <a:pt x="9" y="23"/>
                  </a:cubicBezTo>
                  <a:cubicBezTo>
                    <a:pt x="8" y="24"/>
                    <a:pt x="4" y="28"/>
                    <a:pt x="0" y="32"/>
                  </a:cubicBezTo>
                  <a:cubicBezTo>
                    <a:pt x="4" y="33"/>
                    <a:pt x="7" y="35"/>
                    <a:pt x="7" y="37"/>
                  </a:cubicBezTo>
                  <a:cubicBezTo>
                    <a:pt x="7" y="41"/>
                    <a:pt x="13" y="44"/>
                    <a:pt x="16" y="50"/>
                  </a:cubicBezTo>
                  <a:cubicBezTo>
                    <a:pt x="19" y="57"/>
                    <a:pt x="10" y="67"/>
                    <a:pt x="12" y="70"/>
                  </a:cubicBezTo>
                  <a:cubicBezTo>
                    <a:pt x="15" y="74"/>
                    <a:pt x="17" y="70"/>
                    <a:pt x="20" y="68"/>
                  </a:cubicBezTo>
                  <a:cubicBezTo>
                    <a:pt x="23" y="66"/>
                    <a:pt x="30" y="60"/>
                    <a:pt x="32" y="60"/>
                  </a:cubicBezTo>
                  <a:cubicBezTo>
                    <a:pt x="35" y="59"/>
                    <a:pt x="37" y="63"/>
                    <a:pt x="40" y="65"/>
                  </a:cubicBezTo>
                  <a:cubicBezTo>
                    <a:pt x="43" y="67"/>
                    <a:pt x="44" y="61"/>
                    <a:pt x="47" y="61"/>
                  </a:cubicBezTo>
                  <a:cubicBezTo>
                    <a:pt x="51" y="62"/>
                    <a:pt x="58" y="80"/>
                    <a:pt x="59" y="84"/>
                  </a:cubicBezTo>
                  <a:cubicBezTo>
                    <a:pt x="61" y="89"/>
                    <a:pt x="69" y="97"/>
                    <a:pt x="72" y="100"/>
                  </a:cubicBezTo>
                  <a:cubicBezTo>
                    <a:pt x="74" y="103"/>
                    <a:pt x="72" y="111"/>
                    <a:pt x="69" y="117"/>
                  </a:cubicBezTo>
                  <a:cubicBezTo>
                    <a:pt x="74" y="118"/>
                    <a:pt x="78" y="120"/>
                    <a:pt x="80" y="119"/>
                  </a:cubicBezTo>
                  <a:cubicBezTo>
                    <a:pt x="83" y="117"/>
                    <a:pt x="80" y="110"/>
                    <a:pt x="86" y="112"/>
                  </a:cubicBezTo>
                  <a:cubicBezTo>
                    <a:pt x="88" y="113"/>
                    <a:pt x="90" y="114"/>
                    <a:pt x="91" y="115"/>
                  </a:cubicBezTo>
                  <a:cubicBezTo>
                    <a:pt x="95" y="108"/>
                    <a:pt x="99" y="99"/>
                    <a:pt x="96" y="9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47"/>
            <p:cNvSpPr>
              <a:spLocks/>
            </p:cNvSpPr>
            <p:nvPr/>
          </p:nvSpPr>
          <p:spPr bwMode="auto">
            <a:xfrm>
              <a:off x="5151966" y="2739172"/>
              <a:ext cx="550610" cy="1251777"/>
            </a:xfrm>
            <a:custGeom>
              <a:avLst/>
              <a:gdLst>
                <a:gd name="T0" fmla="*/ 106 w 113"/>
                <a:gd name="T1" fmla="*/ 111 h 258"/>
                <a:gd name="T2" fmla="*/ 113 w 113"/>
                <a:gd name="T3" fmla="*/ 102 h 258"/>
                <a:gd name="T4" fmla="*/ 105 w 113"/>
                <a:gd name="T5" fmla="*/ 104 h 258"/>
                <a:gd name="T6" fmla="*/ 90 w 113"/>
                <a:gd name="T7" fmla="*/ 101 h 258"/>
                <a:gd name="T8" fmla="*/ 93 w 113"/>
                <a:gd name="T9" fmla="*/ 90 h 258"/>
                <a:gd name="T10" fmla="*/ 85 w 113"/>
                <a:gd name="T11" fmla="*/ 75 h 258"/>
                <a:gd name="T12" fmla="*/ 73 w 113"/>
                <a:gd name="T13" fmla="*/ 66 h 258"/>
                <a:gd name="T14" fmla="*/ 72 w 113"/>
                <a:gd name="T15" fmla="*/ 55 h 258"/>
                <a:gd name="T16" fmla="*/ 84 w 113"/>
                <a:gd name="T17" fmla="*/ 38 h 258"/>
                <a:gd name="T18" fmla="*/ 81 w 113"/>
                <a:gd name="T19" fmla="*/ 26 h 258"/>
                <a:gd name="T20" fmla="*/ 77 w 113"/>
                <a:gd name="T21" fmla="*/ 2 h 258"/>
                <a:gd name="T22" fmla="*/ 65 w 113"/>
                <a:gd name="T23" fmla="*/ 8 h 258"/>
                <a:gd name="T24" fmla="*/ 65 w 113"/>
                <a:gd name="T25" fmla="*/ 8 h 258"/>
                <a:gd name="T26" fmla="*/ 65 w 113"/>
                <a:gd name="T27" fmla="*/ 24 h 258"/>
                <a:gd name="T28" fmla="*/ 49 w 113"/>
                <a:gd name="T29" fmla="*/ 29 h 258"/>
                <a:gd name="T30" fmla="*/ 28 w 113"/>
                <a:gd name="T31" fmla="*/ 68 h 258"/>
                <a:gd name="T32" fmla="*/ 19 w 113"/>
                <a:gd name="T33" fmla="*/ 74 h 258"/>
                <a:gd name="T34" fmla="*/ 15 w 113"/>
                <a:gd name="T35" fmla="*/ 83 h 258"/>
                <a:gd name="T36" fmla="*/ 7 w 113"/>
                <a:gd name="T37" fmla="*/ 90 h 258"/>
                <a:gd name="T38" fmla="*/ 7 w 113"/>
                <a:gd name="T39" fmla="*/ 104 h 258"/>
                <a:gd name="T40" fmla="*/ 0 w 113"/>
                <a:gd name="T41" fmla="*/ 113 h 258"/>
                <a:gd name="T42" fmla="*/ 7 w 113"/>
                <a:gd name="T43" fmla="*/ 124 h 258"/>
                <a:gd name="T44" fmla="*/ 23 w 113"/>
                <a:gd name="T45" fmla="*/ 140 h 258"/>
                <a:gd name="T46" fmla="*/ 31 w 113"/>
                <a:gd name="T47" fmla="*/ 158 h 258"/>
                <a:gd name="T48" fmla="*/ 26 w 113"/>
                <a:gd name="T49" fmla="*/ 175 h 258"/>
                <a:gd name="T50" fmla="*/ 34 w 113"/>
                <a:gd name="T51" fmla="*/ 183 h 258"/>
                <a:gd name="T52" fmla="*/ 49 w 113"/>
                <a:gd name="T53" fmla="*/ 179 h 258"/>
                <a:gd name="T54" fmla="*/ 62 w 113"/>
                <a:gd name="T55" fmla="*/ 169 h 258"/>
                <a:gd name="T56" fmla="*/ 66 w 113"/>
                <a:gd name="T57" fmla="*/ 172 h 258"/>
                <a:gd name="T58" fmla="*/ 76 w 113"/>
                <a:gd name="T59" fmla="*/ 203 h 258"/>
                <a:gd name="T60" fmla="*/ 82 w 113"/>
                <a:gd name="T61" fmla="*/ 222 h 258"/>
                <a:gd name="T62" fmla="*/ 80 w 113"/>
                <a:gd name="T63" fmla="*/ 240 h 258"/>
                <a:gd name="T64" fmla="*/ 78 w 113"/>
                <a:gd name="T65" fmla="*/ 251 h 258"/>
                <a:gd name="T66" fmla="*/ 74 w 113"/>
                <a:gd name="T67" fmla="*/ 258 h 258"/>
                <a:gd name="T68" fmla="*/ 82 w 113"/>
                <a:gd name="T69" fmla="*/ 255 h 258"/>
                <a:gd name="T70" fmla="*/ 91 w 113"/>
                <a:gd name="T71" fmla="*/ 228 h 258"/>
                <a:gd name="T72" fmla="*/ 87 w 113"/>
                <a:gd name="T73" fmla="*/ 203 h 258"/>
                <a:gd name="T74" fmla="*/ 82 w 113"/>
                <a:gd name="T75" fmla="*/ 188 h 258"/>
                <a:gd name="T76" fmla="*/ 84 w 113"/>
                <a:gd name="T77" fmla="*/ 176 h 258"/>
                <a:gd name="T78" fmla="*/ 74 w 113"/>
                <a:gd name="T79" fmla="*/ 161 h 258"/>
                <a:gd name="T80" fmla="*/ 71 w 113"/>
                <a:gd name="T81" fmla="*/ 143 h 258"/>
                <a:gd name="T82" fmla="*/ 80 w 113"/>
                <a:gd name="T83" fmla="*/ 133 h 258"/>
                <a:gd name="T84" fmla="*/ 90 w 113"/>
                <a:gd name="T85" fmla="*/ 121 h 258"/>
                <a:gd name="T86" fmla="*/ 97 w 113"/>
                <a:gd name="T87" fmla="*/ 120 h 258"/>
                <a:gd name="T88" fmla="*/ 106 w 113"/>
                <a:gd name="T89" fmla="*/ 11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258">
                  <a:moveTo>
                    <a:pt x="106" y="111"/>
                  </a:moveTo>
                  <a:cubicBezTo>
                    <a:pt x="107" y="110"/>
                    <a:pt x="110" y="106"/>
                    <a:pt x="113" y="102"/>
                  </a:cubicBezTo>
                  <a:cubicBezTo>
                    <a:pt x="112" y="99"/>
                    <a:pt x="108" y="102"/>
                    <a:pt x="105" y="104"/>
                  </a:cubicBezTo>
                  <a:cubicBezTo>
                    <a:pt x="101" y="106"/>
                    <a:pt x="94" y="103"/>
                    <a:pt x="90" y="101"/>
                  </a:cubicBezTo>
                  <a:cubicBezTo>
                    <a:pt x="86" y="98"/>
                    <a:pt x="92" y="92"/>
                    <a:pt x="93" y="90"/>
                  </a:cubicBezTo>
                  <a:cubicBezTo>
                    <a:pt x="94" y="88"/>
                    <a:pt x="87" y="81"/>
                    <a:pt x="85" y="75"/>
                  </a:cubicBezTo>
                  <a:cubicBezTo>
                    <a:pt x="82" y="70"/>
                    <a:pt x="75" y="68"/>
                    <a:pt x="73" y="66"/>
                  </a:cubicBezTo>
                  <a:cubicBezTo>
                    <a:pt x="71" y="64"/>
                    <a:pt x="71" y="59"/>
                    <a:pt x="72" y="55"/>
                  </a:cubicBezTo>
                  <a:cubicBezTo>
                    <a:pt x="72" y="51"/>
                    <a:pt x="82" y="42"/>
                    <a:pt x="84" y="38"/>
                  </a:cubicBezTo>
                  <a:cubicBezTo>
                    <a:pt x="85" y="34"/>
                    <a:pt x="82" y="28"/>
                    <a:pt x="81" y="26"/>
                  </a:cubicBezTo>
                  <a:cubicBezTo>
                    <a:pt x="80" y="24"/>
                    <a:pt x="79" y="5"/>
                    <a:pt x="77" y="2"/>
                  </a:cubicBezTo>
                  <a:cubicBezTo>
                    <a:pt x="76" y="0"/>
                    <a:pt x="70" y="5"/>
                    <a:pt x="65" y="8"/>
                  </a:cubicBezTo>
                  <a:cubicBezTo>
                    <a:pt x="65" y="8"/>
                    <a:pt x="65" y="8"/>
                    <a:pt x="65" y="8"/>
                  </a:cubicBezTo>
                  <a:cubicBezTo>
                    <a:pt x="64" y="14"/>
                    <a:pt x="65" y="21"/>
                    <a:pt x="65" y="24"/>
                  </a:cubicBezTo>
                  <a:cubicBezTo>
                    <a:pt x="65" y="29"/>
                    <a:pt x="56" y="25"/>
                    <a:pt x="49" y="29"/>
                  </a:cubicBezTo>
                  <a:cubicBezTo>
                    <a:pt x="42" y="33"/>
                    <a:pt x="30" y="64"/>
                    <a:pt x="28" y="68"/>
                  </a:cubicBezTo>
                  <a:cubicBezTo>
                    <a:pt x="26" y="71"/>
                    <a:pt x="24" y="71"/>
                    <a:pt x="19" y="74"/>
                  </a:cubicBezTo>
                  <a:cubicBezTo>
                    <a:pt x="14" y="77"/>
                    <a:pt x="17" y="80"/>
                    <a:pt x="15" y="83"/>
                  </a:cubicBezTo>
                  <a:cubicBezTo>
                    <a:pt x="13" y="86"/>
                    <a:pt x="8" y="88"/>
                    <a:pt x="7" y="90"/>
                  </a:cubicBezTo>
                  <a:cubicBezTo>
                    <a:pt x="5" y="92"/>
                    <a:pt x="7" y="99"/>
                    <a:pt x="7" y="104"/>
                  </a:cubicBezTo>
                  <a:cubicBezTo>
                    <a:pt x="7" y="107"/>
                    <a:pt x="4" y="110"/>
                    <a:pt x="0" y="113"/>
                  </a:cubicBezTo>
                  <a:cubicBezTo>
                    <a:pt x="2" y="117"/>
                    <a:pt x="4" y="121"/>
                    <a:pt x="7" y="124"/>
                  </a:cubicBezTo>
                  <a:cubicBezTo>
                    <a:pt x="13" y="130"/>
                    <a:pt x="17" y="133"/>
                    <a:pt x="23" y="140"/>
                  </a:cubicBezTo>
                  <a:cubicBezTo>
                    <a:pt x="29" y="146"/>
                    <a:pt x="31" y="154"/>
                    <a:pt x="31" y="158"/>
                  </a:cubicBezTo>
                  <a:cubicBezTo>
                    <a:pt x="32" y="162"/>
                    <a:pt x="28" y="173"/>
                    <a:pt x="26" y="175"/>
                  </a:cubicBezTo>
                  <a:cubicBezTo>
                    <a:pt x="24" y="178"/>
                    <a:pt x="30" y="181"/>
                    <a:pt x="34" y="183"/>
                  </a:cubicBezTo>
                  <a:cubicBezTo>
                    <a:pt x="38" y="185"/>
                    <a:pt x="43" y="181"/>
                    <a:pt x="49" y="179"/>
                  </a:cubicBezTo>
                  <a:cubicBezTo>
                    <a:pt x="54" y="176"/>
                    <a:pt x="61" y="166"/>
                    <a:pt x="62" y="169"/>
                  </a:cubicBezTo>
                  <a:cubicBezTo>
                    <a:pt x="62" y="171"/>
                    <a:pt x="64" y="171"/>
                    <a:pt x="66" y="172"/>
                  </a:cubicBezTo>
                  <a:cubicBezTo>
                    <a:pt x="68" y="174"/>
                    <a:pt x="72" y="194"/>
                    <a:pt x="76" y="203"/>
                  </a:cubicBezTo>
                  <a:cubicBezTo>
                    <a:pt x="80" y="213"/>
                    <a:pt x="79" y="218"/>
                    <a:pt x="82" y="222"/>
                  </a:cubicBezTo>
                  <a:cubicBezTo>
                    <a:pt x="85" y="227"/>
                    <a:pt x="80" y="237"/>
                    <a:pt x="80" y="240"/>
                  </a:cubicBezTo>
                  <a:cubicBezTo>
                    <a:pt x="81" y="243"/>
                    <a:pt x="79" y="247"/>
                    <a:pt x="78" y="251"/>
                  </a:cubicBezTo>
                  <a:cubicBezTo>
                    <a:pt x="77" y="253"/>
                    <a:pt x="75" y="256"/>
                    <a:pt x="74" y="258"/>
                  </a:cubicBezTo>
                  <a:cubicBezTo>
                    <a:pt x="78" y="257"/>
                    <a:pt x="81" y="255"/>
                    <a:pt x="82" y="255"/>
                  </a:cubicBezTo>
                  <a:cubicBezTo>
                    <a:pt x="86" y="253"/>
                    <a:pt x="90" y="234"/>
                    <a:pt x="91" y="228"/>
                  </a:cubicBezTo>
                  <a:cubicBezTo>
                    <a:pt x="93" y="221"/>
                    <a:pt x="89" y="209"/>
                    <a:pt x="87" y="203"/>
                  </a:cubicBezTo>
                  <a:cubicBezTo>
                    <a:pt x="84" y="197"/>
                    <a:pt x="80" y="190"/>
                    <a:pt x="82" y="188"/>
                  </a:cubicBezTo>
                  <a:cubicBezTo>
                    <a:pt x="84" y="187"/>
                    <a:pt x="84" y="182"/>
                    <a:pt x="84" y="176"/>
                  </a:cubicBezTo>
                  <a:cubicBezTo>
                    <a:pt x="84" y="171"/>
                    <a:pt x="75" y="162"/>
                    <a:pt x="74" y="161"/>
                  </a:cubicBezTo>
                  <a:cubicBezTo>
                    <a:pt x="73" y="160"/>
                    <a:pt x="70" y="149"/>
                    <a:pt x="71" y="143"/>
                  </a:cubicBezTo>
                  <a:cubicBezTo>
                    <a:pt x="72" y="138"/>
                    <a:pt x="76" y="133"/>
                    <a:pt x="80" y="133"/>
                  </a:cubicBezTo>
                  <a:cubicBezTo>
                    <a:pt x="83" y="132"/>
                    <a:pt x="85" y="125"/>
                    <a:pt x="90" y="121"/>
                  </a:cubicBezTo>
                  <a:cubicBezTo>
                    <a:pt x="92" y="119"/>
                    <a:pt x="95" y="119"/>
                    <a:pt x="97" y="120"/>
                  </a:cubicBezTo>
                  <a:cubicBezTo>
                    <a:pt x="101" y="116"/>
                    <a:pt x="105" y="112"/>
                    <a:pt x="106" y="11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48"/>
            <p:cNvSpPr>
              <a:spLocks/>
            </p:cNvSpPr>
            <p:nvPr/>
          </p:nvSpPr>
          <p:spPr bwMode="auto">
            <a:xfrm>
              <a:off x="5491797" y="3306988"/>
              <a:ext cx="494690" cy="933456"/>
            </a:xfrm>
            <a:custGeom>
              <a:avLst/>
              <a:gdLst>
                <a:gd name="T0" fmla="*/ 99 w 101"/>
                <a:gd name="T1" fmla="*/ 71 h 192"/>
                <a:gd name="T2" fmla="*/ 86 w 101"/>
                <a:gd name="T3" fmla="*/ 55 h 192"/>
                <a:gd name="T4" fmla="*/ 74 w 101"/>
                <a:gd name="T5" fmla="*/ 32 h 192"/>
                <a:gd name="T6" fmla="*/ 67 w 101"/>
                <a:gd name="T7" fmla="*/ 36 h 192"/>
                <a:gd name="T8" fmla="*/ 59 w 101"/>
                <a:gd name="T9" fmla="*/ 31 h 192"/>
                <a:gd name="T10" fmla="*/ 47 w 101"/>
                <a:gd name="T11" fmla="*/ 39 h 192"/>
                <a:gd name="T12" fmla="*/ 39 w 101"/>
                <a:gd name="T13" fmla="*/ 41 h 192"/>
                <a:gd name="T14" fmla="*/ 43 w 101"/>
                <a:gd name="T15" fmla="*/ 21 h 192"/>
                <a:gd name="T16" fmla="*/ 34 w 101"/>
                <a:gd name="T17" fmla="*/ 8 h 192"/>
                <a:gd name="T18" fmla="*/ 20 w 101"/>
                <a:gd name="T19" fmla="*/ 4 h 192"/>
                <a:gd name="T20" fmla="*/ 10 w 101"/>
                <a:gd name="T21" fmla="*/ 16 h 192"/>
                <a:gd name="T22" fmla="*/ 1 w 101"/>
                <a:gd name="T23" fmla="*/ 26 h 192"/>
                <a:gd name="T24" fmla="*/ 4 w 101"/>
                <a:gd name="T25" fmla="*/ 44 h 192"/>
                <a:gd name="T26" fmla="*/ 14 w 101"/>
                <a:gd name="T27" fmla="*/ 59 h 192"/>
                <a:gd name="T28" fmla="*/ 12 w 101"/>
                <a:gd name="T29" fmla="*/ 71 h 192"/>
                <a:gd name="T30" fmla="*/ 17 w 101"/>
                <a:gd name="T31" fmla="*/ 86 h 192"/>
                <a:gd name="T32" fmla="*/ 21 w 101"/>
                <a:gd name="T33" fmla="*/ 111 h 192"/>
                <a:gd name="T34" fmla="*/ 12 w 101"/>
                <a:gd name="T35" fmla="*/ 138 h 192"/>
                <a:gd name="T36" fmla="*/ 4 w 101"/>
                <a:gd name="T37" fmla="*/ 141 h 192"/>
                <a:gd name="T38" fmla="*/ 4 w 101"/>
                <a:gd name="T39" fmla="*/ 144 h 192"/>
                <a:gd name="T40" fmla="*/ 8 w 101"/>
                <a:gd name="T41" fmla="*/ 162 h 192"/>
                <a:gd name="T42" fmla="*/ 14 w 101"/>
                <a:gd name="T43" fmla="*/ 167 h 192"/>
                <a:gd name="T44" fmla="*/ 34 w 101"/>
                <a:gd name="T45" fmla="*/ 189 h 192"/>
                <a:gd name="T46" fmla="*/ 43 w 101"/>
                <a:gd name="T47" fmla="*/ 191 h 192"/>
                <a:gd name="T48" fmla="*/ 54 w 101"/>
                <a:gd name="T49" fmla="*/ 188 h 192"/>
                <a:gd name="T50" fmla="*/ 42 w 101"/>
                <a:gd name="T51" fmla="*/ 181 h 192"/>
                <a:gd name="T52" fmla="*/ 29 w 101"/>
                <a:gd name="T53" fmla="*/ 154 h 192"/>
                <a:gd name="T54" fmla="*/ 23 w 101"/>
                <a:gd name="T55" fmla="*/ 152 h 192"/>
                <a:gd name="T56" fmla="*/ 21 w 101"/>
                <a:gd name="T57" fmla="*/ 139 h 192"/>
                <a:gd name="T58" fmla="*/ 27 w 101"/>
                <a:gd name="T59" fmla="*/ 126 h 192"/>
                <a:gd name="T60" fmla="*/ 36 w 101"/>
                <a:gd name="T61" fmla="*/ 98 h 192"/>
                <a:gd name="T62" fmla="*/ 42 w 101"/>
                <a:gd name="T63" fmla="*/ 104 h 192"/>
                <a:gd name="T64" fmla="*/ 50 w 101"/>
                <a:gd name="T65" fmla="*/ 104 h 192"/>
                <a:gd name="T66" fmla="*/ 56 w 101"/>
                <a:gd name="T67" fmla="*/ 114 h 192"/>
                <a:gd name="T68" fmla="*/ 62 w 101"/>
                <a:gd name="T69" fmla="*/ 115 h 192"/>
                <a:gd name="T70" fmla="*/ 64 w 101"/>
                <a:gd name="T71" fmla="*/ 117 h 192"/>
                <a:gd name="T72" fmla="*/ 63 w 101"/>
                <a:gd name="T73" fmla="*/ 107 h 192"/>
                <a:gd name="T74" fmla="*/ 68 w 101"/>
                <a:gd name="T75" fmla="*/ 89 h 192"/>
                <a:gd name="T76" fmla="*/ 88 w 101"/>
                <a:gd name="T77" fmla="*/ 87 h 192"/>
                <a:gd name="T78" fmla="*/ 96 w 101"/>
                <a:gd name="T79" fmla="*/ 88 h 192"/>
                <a:gd name="T80" fmla="*/ 99 w 101"/>
                <a:gd name="T81" fmla="*/ 7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92">
                  <a:moveTo>
                    <a:pt x="99" y="71"/>
                  </a:moveTo>
                  <a:cubicBezTo>
                    <a:pt x="96" y="68"/>
                    <a:pt x="88" y="60"/>
                    <a:pt x="86" y="55"/>
                  </a:cubicBezTo>
                  <a:cubicBezTo>
                    <a:pt x="85" y="51"/>
                    <a:pt x="78" y="33"/>
                    <a:pt x="74" y="32"/>
                  </a:cubicBezTo>
                  <a:cubicBezTo>
                    <a:pt x="71" y="32"/>
                    <a:pt x="70" y="38"/>
                    <a:pt x="67" y="36"/>
                  </a:cubicBezTo>
                  <a:cubicBezTo>
                    <a:pt x="64" y="34"/>
                    <a:pt x="62" y="30"/>
                    <a:pt x="59" y="31"/>
                  </a:cubicBezTo>
                  <a:cubicBezTo>
                    <a:pt x="57" y="31"/>
                    <a:pt x="50" y="37"/>
                    <a:pt x="47" y="39"/>
                  </a:cubicBezTo>
                  <a:cubicBezTo>
                    <a:pt x="44" y="41"/>
                    <a:pt x="42" y="45"/>
                    <a:pt x="39" y="41"/>
                  </a:cubicBezTo>
                  <a:cubicBezTo>
                    <a:pt x="37" y="38"/>
                    <a:pt x="46" y="28"/>
                    <a:pt x="43" y="21"/>
                  </a:cubicBezTo>
                  <a:cubicBezTo>
                    <a:pt x="40" y="15"/>
                    <a:pt x="34" y="12"/>
                    <a:pt x="34" y="8"/>
                  </a:cubicBezTo>
                  <a:cubicBezTo>
                    <a:pt x="33" y="5"/>
                    <a:pt x="25" y="0"/>
                    <a:pt x="20" y="4"/>
                  </a:cubicBezTo>
                  <a:cubicBezTo>
                    <a:pt x="15" y="8"/>
                    <a:pt x="13" y="15"/>
                    <a:pt x="10" y="16"/>
                  </a:cubicBezTo>
                  <a:cubicBezTo>
                    <a:pt x="6" y="16"/>
                    <a:pt x="2" y="21"/>
                    <a:pt x="1" y="26"/>
                  </a:cubicBezTo>
                  <a:cubicBezTo>
                    <a:pt x="0" y="32"/>
                    <a:pt x="3" y="43"/>
                    <a:pt x="4" y="44"/>
                  </a:cubicBezTo>
                  <a:cubicBezTo>
                    <a:pt x="5" y="45"/>
                    <a:pt x="14" y="54"/>
                    <a:pt x="14" y="59"/>
                  </a:cubicBezTo>
                  <a:cubicBezTo>
                    <a:pt x="14" y="65"/>
                    <a:pt x="14" y="70"/>
                    <a:pt x="12" y="71"/>
                  </a:cubicBezTo>
                  <a:cubicBezTo>
                    <a:pt x="10" y="73"/>
                    <a:pt x="14" y="80"/>
                    <a:pt x="17" y="86"/>
                  </a:cubicBezTo>
                  <a:cubicBezTo>
                    <a:pt x="19" y="92"/>
                    <a:pt x="23" y="104"/>
                    <a:pt x="21" y="111"/>
                  </a:cubicBezTo>
                  <a:cubicBezTo>
                    <a:pt x="20" y="117"/>
                    <a:pt x="16" y="136"/>
                    <a:pt x="12" y="138"/>
                  </a:cubicBezTo>
                  <a:cubicBezTo>
                    <a:pt x="11" y="138"/>
                    <a:pt x="8" y="140"/>
                    <a:pt x="4" y="141"/>
                  </a:cubicBezTo>
                  <a:cubicBezTo>
                    <a:pt x="4" y="142"/>
                    <a:pt x="4" y="143"/>
                    <a:pt x="4" y="144"/>
                  </a:cubicBezTo>
                  <a:cubicBezTo>
                    <a:pt x="5" y="148"/>
                    <a:pt x="6" y="159"/>
                    <a:pt x="8" y="162"/>
                  </a:cubicBezTo>
                  <a:cubicBezTo>
                    <a:pt x="10" y="166"/>
                    <a:pt x="12" y="165"/>
                    <a:pt x="14" y="167"/>
                  </a:cubicBezTo>
                  <a:cubicBezTo>
                    <a:pt x="16" y="169"/>
                    <a:pt x="29" y="182"/>
                    <a:pt x="34" y="189"/>
                  </a:cubicBezTo>
                  <a:cubicBezTo>
                    <a:pt x="38" y="189"/>
                    <a:pt x="41" y="190"/>
                    <a:pt x="43" y="191"/>
                  </a:cubicBezTo>
                  <a:cubicBezTo>
                    <a:pt x="45" y="192"/>
                    <a:pt x="49" y="190"/>
                    <a:pt x="54" y="188"/>
                  </a:cubicBezTo>
                  <a:cubicBezTo>
                    <a:pt x="49" y="184"/>
                    <a:pt x="47" y="183"/>
                    <a:pt x="42" y="181"/>
                  </a:cubicBezTo>
                  <a:cubicBezTo>
                    <a:pt x="36" y="179"/>
                    <a:pt x="30" y="158"/>
                    <a:pt x="29" y="154"/>
                  </a:cubicBezTo>
                  <a:cubicBezTo>
                    <a:pt x="28" y="149"/>
                    <a:pt x="25" y="151"/>
                    <a:pt x="23" y="152"/>
                  </a:cubicBezTo>
                  <a:cubicBezTo>
                    <a:pt x="21" y="153"/>
                    <a:pt x="19" y="142"/>
                    <a:pt x="21" y="139"/>
                  </a:cubicBezTo>
                  <a:cubicBezTo>
                    <a:pt x="23" y="137"/>
                    <a:pt x="24" y="132"/>
                    <a:pt x="27" y="126"/>
                  </a:cubicBezTo>
                  <a:cubicBezTo>
                    <a:pt x="29" y="120"/>
                    <a:pt x="34" y="101"/>
                    <a:pt x="36" y="98"/>
                  </a:cubicBezTo>
                  <a:cubicBezTo>
                    <a:pt x="38" y="95"/>
                    <a:pt x="40" y="101"/>
                    <a:pt x="42" y="104"/>
                  </a:cubicBezTo>
                  <a:cubicBezTo>
                    <a:pt x="44" y="107"/>
                    <a:pt x="47" y="104"/>
                    <a:pt x="50" y="104"/>
                  </a:cubicBezTo>
                  <a:cubicBezTo>
                    <a:pt x="53" y="104"/>
                    <a:pt x="55" y="110"/>
                    <a:pt x="56" y="114"/>
                  </a:cubicBezTo>
                  <a:cubicBezTo>
                    <a:pt x="58" y="117"/>
                    <a:pt x="59" y="115"/>
                    <a:pt x="62" y="115"/>
                  </a:cubicBezTo>
                  <a:cubicBezTo>
                    <a:pt x="63" y="115"/>
                    <a:pt x="63" y="116"/>
                    <a:pt x="64" y="117"/>
                  </a:cubicBezTo>
                  <a:cubicBezTo>
                    <a:pt x="65" y="113"/>
                    <a:pt x="64" y="110"/>
                    <a:pt x="63" y="107"/>
                  </a:cubicBezTo>
                  <a:cubicBezTo>
                    <a:pt x="59" y="100"/>
                    <a:pt x="64" y="93"/>
                    <a:pt x="68" y="89"/>
                  </a:cubicBezTo>
                  <a:cubicBezTo>
                    <a:pt x="71" y="85"/>
                    <a:pt x="81" y="89"/>
                    <a:pt x="88" y="87"/>
                  </a:cubicBezTo>
                  <a:cubicBezTo>
                    <a:pt x="91" y="87"/>
                    <a:pt x="94" y="87"/>
                    <a:pt x="96" y="88"/>
                  </a:cubicBezTo>
                  <a:cubicBezTo>
                    <a:pt x="99" y="82"/>
                    <a:pt x="101" y="74"/>
                    <a:pt x="99" y="7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50"/>
            <p:cNvSpPr>
              <a:spLocks/>
            </p:cNvSpPr>
            <p:nvPr/>
          </p:nvSpPr>
          <p:spPr bwMode="auto">
            <a:xfrm>
              <a:off x="5780005" y="3702739"/>
              <a:ext cx="348434" cy="271004"/>
            </a:xfrm>
            <a:custGeom>
              <a:avLst/>
              <a:gdLst>
                <a:gd name="T0" fmla="*/ 48 w 72"/>
                <a:gd name="T1" fmla="*/ 39 h 56"/>
                <a:gd name="T2" fmla="*/ 66 w 72"/>
                <a:gd name="T3" fmla="*/ 33 h 56"/>
                <a:gd name="T4" fmla="*/ 64 w 72"/>
                <a:gd name="T5" fmla="*/ 15 h 56"/>
                <a:gd name="T6" fmla="*/ 54 w 72"/>
                <a:gd name="T7" fmla="*/ 2 h 56"/>
                <a:gd name="T8" fmla="*/ 48 w 72"/>
                <a:gd name="T9" fmla="*/ 9 h 56"/>
                <a:gd name="T10" fmla="*/ 29 w 72"/>
                <a:gd name="T11" fmla="*/ 6 h 56"/>
                <a:gd name="T12" fmla="*/ 9 w 72"/>
                <a:gd name="T13" fmla="*/ 8 h 56"/>
                <a:gd name="T14" fmla="*/ 4 w 72"/>
                <a:gd name="T15" fmla="*/ 26 h 56"/>
                <a:gd name="T16" fmla="*/ 5 w 72"/>
                <a:gd name="T17" fmla="*/ 36 h 56"/>
                <a:gd name="T18" fmla="*/ 11 w 72"/>
                <a:gd name="T19" fmla="*/ 50 h 56"/>
                <a:gd name="T20" fmla="*/ 24 w 72"/>
                <a:gd name="T21" fmla="*/ 51 h 56"/>
                <a:gd name="T22" fmla="*/ 28 w 72"/>
                <a:gd name="T23" fmla="*/ 56 h 56"/>
                <a:gd name="T24" fmla="*/ 44 w 72"/>
                <a:gd name="T25" fmla="*/ 47 h 56"/>
                <a:gd name="T26" fmla="*/ 48 w 72"/>
                <a:gd name="T27" fmla="*/ 3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6">
                  <a:moveTo>
                    <a:pt x="48" y="39"/>
                  </a:moveTo>
                  <a:cubicBezTo>
                    <a:pt x="51" y="37"/>
                    <a:pt x="61" y="35"/>
                    <a:pt x="66" y="33"/>
                  </a:cubicBezTo>
                  <a:cubicBezTo>
                    <a:pt x="72" y="31"/>
                    <a:pt x="67" y="22"/>
                    <a:pt x="64" y="15"/>
                  </a:cubicBezTo>
                  <a:cubicBezTo>
                    <a:pt x="62" y="8"/>
                    <a:pt x="60" y="4"/>
                    <a:pt x="54" y="2"/>
                  </a:cubicBezTo>
                  <a:cubicBezTo>
                    <a:pt x="48" y="0"/>
                    <a:pt x="51" y="7"/>
                    <a:pt x="48" y="9"/>
                  </a:cubicBezTo>
                  <a:cubicBezTo>
                    <a:pt x="45" y="11"/>
                    <a:pt x="36" y="4"/>
                    <a:pt x="29" y="6"/>
                  </a:cubicBezTo>
                  <a:cubicBezTo>
                    <a:pt x="22" y="8"/>
                    <a:pt x="12" y="4"/>
                    <a:pt x="9" y="8"/>
                  </a:cubicBezTo>
                  <a:cubicBezTo>
                    <a:pt x="5" y="12"/>
                    <a:pt x="0" y="19"/>
                    <a:pt x="4" y="26"/>
                  </a:cubicBezTo>
                  <a:cubicBezTo>
                    <a:pt x="5" y="29"/>
                    <a:pt x="6" y="32"/>
                    <a:pt x="5" y="36"/>
                  </a:cubicBezTo>
                  <a:cubicBezTo>
                    <a:pt x="8" y="39"/>
                    <a:pt x="10" y="47"/>
                    <a:pt x="11" y="50"/>
                  </a:cubicBezTo>
                  <a:cubicBezTo>
                    <a:pt x="13" y="53"/>
                    <a:pt x="22" y="46"/>
                    <a:pt x="24" y="51"/>
                  </a:cubicBezTo>
                  <a:cubicBezTo>
                    <a:pt x="25" y="53"/>
                    <a:pt x="27" y="54"/>
                    <a:pt x="28" y="56"/>
                  </a:cubicBezTo>
                  <a:cubicBezTo>
                    <a:pt x="35" y="52"/>
                    <a:pt x="42" y="48"/>
                    <a:pt x="44" y="47"/>
                  </a:cubicBezTo>
                  <a:cubicBezTo>
                    <a:pt x="47" y="45"/>
                    <a:pt x="45" y="41"/>
                    <a:pt x="48" y="3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11"/>
            <p:cNvSpPr>
              <a:spLocks/>
            </p:cNvSpPr>
            <p:nvPr/>
          </p:nvSpPr>
          <p:spPr bwMode="auto">
            <a:xfrm>
              <a:off x="1616021" y="2541297"/>
              <a:ext cx="1307698" cy="1122728"/>
            </a:xfrm>
            <a:custGeom>
              <a:avLst/>
              <a:gdLst>
                <a:gd name="T0" fmla="*/ 109 w 268"/>
                <a:gd name="T1" fmla="*/ 204 h 230"/>
                <a:gd name="T2" fmla="*/ 124 w 268"/>
                <a:gd name="T3" fmla="*/ 205 h 230"/>
                <a:gd name="T4" fmla="*/ 140 w 268"/>
                <a:gd name="T5" fmla="*/ 211 h 230"/>
                <a:gd name="T6" fmla="*/ 140 w 268"/>
                <a:gd name="T7" fmla="*/ 230 h 230"/>
                <a:gd name="T8" fmla="*/ 208 w 268"/>
                <a:gd name="T9" fmla="*/ 190 h 230"/>
                <a:gd name="T10" fmla="*/ 253 w 268"/>
                <a:gd name="T11" fmla="*/ 168 h 230"/>
                <a:gd name="T12" fmla="*/ 253 w 268"/>
                <a:gd name="T13" fmla="*/ 129 h 230"/>
                <a:gd name="T14" fmla="*/ 214 w 268"/>
                <a:gd name="T15" fmla="*/ 126 h 230"/>
                <a:gd name="T16" fmla="*/ 206 w 268"/>
                <a:gd name="T17" fmla="*/ 113 h 230"/>
                <a:gd name="T18" fmla="*/ 202 w 268"/>
                <a:gd name="T19" fmla="*/ 100 h 230"/>
                <a:gd name="T20" fmla="*/ 200 w 268"/>
                <a:gd name="T21" fmla="*/ 96 h 230"/>
                <a:gd name="T22" fmla="*/ 199 w 268"/>
                <a:gd name="T23" fmla="*/ 87 h 230"/>
                <a:gd name="T24" fmla="*/ 198 w 268"/>
                <a:gd name="T25" fmla="*/ 86 h 230"/>
                <a:gd name="T26" fmla="*/ 195 w 268"/>
                <a:gd name="T27" fmla="*/ 73 h 230"/>
                <a:gd name="T28" fmla="*/ 187 w 268"/>
                <a:gd name="T29" fmla="*/ 62 h 230"/>
                <a:gd name="T30" fmla="*/ 177 w 268"/>
                <a:gd name="T31" fmla="*/ 51 h 230"/>
                <a:gd name="T32" fmla="*/ 176 w 268"/>
                <a:gd name="T33" fmla="*/ 48 h 230"/>
                <a:gd name="T34" fmla="*/ 169 w 268"/>
                <a:gd name="T35" fmla="*/ 52 h 230"/>
                <a:gd name="T36" fmla="*/ 160 w 268"/>
                <a:gd name="T37" fmla="*/ 54 h 230"/>
                <a:gd name="T38" fmla="*/ 153 w 268"/>
                <a:gd name="T39" fmla="*/ 42 h 230"/>
                <a:gd name="T40" fmla="*/ 115 w 268"/>
                <a:gd name="T41" fmla="*/ 31 h 230"/>
                <a:gd name="T42" fmla="*/ 103 w 268"/>
                <a:gd name="T43" fmla="*/ 14 h 230"/>
                <a:gd name="T44" fmla="*/ 43 w 268"/>
                <a:gd name="T45" fmla="*/ 2 h 230"/>
                <a:gd name="T46" fmla="*/ 26 w 268"/>
                <a:gd name="T47" fmla="*/ 13 h 230"/>
                <a:gd name="T48" fmla="*/ 33 w 268"/>
                <a:gd name="T49" fmla="*/ 29 h 230"/>
                <a:gd name="T50" fmla="*/ 17 w 268"/>
                <a:gd name="T51" fmla="*/ 38 h 230"/>
                <a:gd name="T52" fmla="*/ 2 w 268"/>
                <a:gd name="T53" fmla="*/ 38 h 230"/>
                <a:gd name="T54" fmla="*/ 0 w 268"/>
                <a:gd name="T55" fmla="*/ 54 h 230"/>
                <a:gd name="T56" fmla="*/ 1 w 268"/>
                <a:gd name="T57" fmla="*/ 54 h 230"/>
                <a:gd name="T58" fmla="*/ 17 w 268"/>
                <a:gd name="T59" fmla="*/ 77 h 230"/>
                <a:gd name="T60" fmla="*/ 31 w 268"/>
                <a:gd name="T61" fmla="*/ 92 h 230"/>
                <a:gd name="T62" fmla="*/ 28 w 268"/>
                <a:gd name="T63" fmla="*/ 99 h 230"/>
                <a:gd name="T64" fmla="*/ 38 w 268"/>
                <a:gd name="T65" fmla="*/ 107 h 230"/>
                <a:gd name="T66" fmla="*/ 56 w 268"/>
                <a:gd name="T67" fmla="*/ 134 h 230"/>
                <a:gd name="T68" fmla="*/ 54 w 268"/>
                <a:gd name="T69" fmla="*/ 139 h 230"/>
                <a:gd name="T70" fmla="*/ 62 w 268"/>
                <a:gd name="T71" fmla="*/ 161 h 230"/>
                <a:gd name="T72" fmla="*/ 73 w 268"/>
                <a:gd name="T73" fmla="*/ 169 h 230"/>
                <a:gd name="T74" fmla="*/ 84 w 268"/>
                <a:gd name="T75" fmla="*/ 184 h 230"/>
                <a:gd name="T76" fmla="*/ 97 w 268"/>
                <a:gd name="T77" fmla="*/ 208 h 230"/>
                <a:gd name="T78" fmla="*/ 98 w 268"/>
                <a:gd name="T79" fmla="*/ 216 h 230"/>
                <a:gd name="T80" fmla="*/ 109 w 268"/>
                <a:gd name="T81" fmla="*/ 20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8" h="230">
                  <a:moveTo>
                    <a:pt x="109" y="204"/>
                  </a:moveTo>
                  <a:cubicBezTo>
                    <a:pt x="114" y="202"/>
                    <a:pt x="117" y="205"/>
                    <a:pt x="124" y="205"/>
                  </a:cubicBezTo>
                  <a:cubicBezTo>
                    <a:pt x="130" y="205"/>
                    <a:pt x="139" y="206"/>
                    <a:pt x="140" y="211"/>
                  </a:cubicBezTo>
                  <a:cubicBezTo>
                    <a:pt x="140" y="216"/>
                    <a:pt x="140" y="230"/>
                    <a:pt x="140" y="230"/>
                  </a:cubicBezTo>
                  <a:cubicBezTo>
                    <a:pt x="140" y="230"/>
                    <a:pt x="200" y="191"/>
                    <a:pt x="208" y="190"/>
                  </a:cubicBezTo>
                  <a:cubicBezTo>
                    <a:pt x="215" y="188"/>
                    <a:pt x="247" y="179"/>
                    <a:pt x="253" y="168"/>
                  </a:cubicBezTo>
                  <a:cubicBezTo>
                    <a:pt x="259" y="156"/>
                    <a:pt x="268" y="129"/>
                    <a:pt x="253" y="129"/>
                  </a:cubicBezTo>
                  <a:cubicBezTo>
                    <a:pt x="238" y="129"/>
                    <a:pt x="218" y="132"/>
                    <a:pt x="214" y="126"/>
                  </a:cubicBezTo>
                  <a:cubicBezTo>
                    <a:pt x="210" y="121"/>
                    <a:pt x="210" y="116"/>
                    <a:pt x="206" y="113"/>
                  </a:cubicBezTo>
                  <a:cubicBezTo>
                    <a:pt x="203" y="110"/>
                    <a:pt x="200" y="104"/>
                    <a:pt x="202" y="100"/>
                  </a:cubicBezTo>
                  <a:cubicBezTo>
                    <a:pt x="201" y="99"/>
                    <a:pt x="201" y="98"/>
                    <a:pt x="200" y="96"/>
                  </a:cubicBezTo>
                  <a:cubicBezTo>
                    <a:pt x="199" y="93"/>
                    <a:pt x="199" y="90"/>
                    <a:pt x="199" y="87"/>
                  </a:cubicBezTo>
                  <a:cubicBezTo>
                    <a:pt x="199" y="86"/>
                    <a:pt x="198" y="86"/>
                    <a:pt x="198" y="86"/>
                  </a:cubicBezTo>
                  <a:cubicBezTo>
                    <a:pt x="197" y="85"/>
                    <a:pt x="195" y="76"/>
                    <a:pt x="195" y="73"/>
                  </a:cubicBezTo>
                  <a:cubicBezTo>
                    <a:pt x="194" y="71"/>
                    <a:pt x="189" y="64"/>
                    <a:pt x="187" y="62"/>
                  </a:cubicBezTo>
                  <a:cubicBezTo>
                    <a:pt x="184" y="60"/>
                    <a:pt x="179" y="55"/>
                    <a:pt x="177" y="51"/>
                  </a:cubicBezTo>
                  <a:cubicBezTo>
                    <a:pt x="177" y="50"/>
                    <a:pt x="176" y="49"/>
                    <a:pt x="176" y="48"/>
                  </a:cubicBezTo>
                  <a:cubicBezTo>
                    <a:pt x="173" y="49"/>
                    <a:pt x="170" y="51"/>
                    <a:pt x="169" y="52"/>
                  </a:cubicBezTo>
                  <a:cubicBezTo>
                    <a:pt x="166" y="53"/>
                    <a:pt x="163" y="58"/>
                    <a:pt x="160" y="54"/>
                  </a:cubicBezTo>
                  <a:cubicBezTo>
                    <a:pt x="157" y="50"/>
                    <a:pt x="156" y="43"/>
                    <a:pt x="153" y="42"/>
                  </a:cubicBezTo>
                  <a:cubicBezTo>
                    <a:pt x="149" y="41"/>
                    <a:pt x="117" y="33"/>
                    <a:pt x="115" y="31"/>
                  </a:cubicBezTo>
                  <a:cubicBezTo>
                    <a:pt x="113" y="29"/>
                    <a:pt x="109" y="18"/>
                    <a:pt x="103" y="14"/>
                  </a:cubicBezTo>
                  <a:cubicBezTo>
                    <a:pt x="98" y="11"/>
                    <a:pt x="49" y="0"/>
                    <a:pt x="43" y="2"/>
                  </a:cubicBezTo>
                  <a:cubicBezTo>
                    <a:pt x="37" y="4"/>
                    <a:pt x="26" y="10"/>
                    <a:pt x="26" y="13"/>
                  </a:cubicBezTo>
                  <a:cubicBezTo>
                    <a:pt x="26" y="16"/>
                    <a:pt x="36" y="25"/>
                    <a:pt x="33" y="29"/>
                  </a:cubicBezTo>
                  <a:cubicBezTo>
                    <a:pt x="31" y="33"/>
                    <a:pt x="22" y="38"/>
                    <a:pt x="17" y="38"/>
                  </a:cubicBezTo>
                  <a:cubicBezTo>
                    <a:pt x="14" y="38"/>
                    <a:pt x="7" y="38"/>
                    <a:pt x="2" y="38"/>
                  </a:cubicBezTo>
                  <a:cubicBezTo>
                    <a:pt x="1" y="43"/>
                    <a:pt x="1" y="49"/>
                    <a:pt x="0" y="54"/>
                  </a:cubicBezTo>
                  <a:cubicBezTo>
                    <a:pt x="1" y="54"/>
                    <a:pt x="1" y="54"/>
                    <a:pt x="1" y="54"/>
                  </a:cubicBezTo>
                  <a:cubicBezTo>
                    <a:pt x="6" y="54"/>
                    <a:pt x="13" y="70"/>
                    <a:pt x="17" y="77"/>
                  </a:cubicBezTo>
                  <a:cubicBezTo>
                    <a:pt x="20" y="84"/>
                    <a:pt x="28" y="90"/>
                    <a:pt x="31" y="92"/>
                  </a:cubicBezTo>
                  <a:cubicBezTo>
                    <a:pt x="33" y="94"/>
                    <a:pt x="28" y="95"/>
                    <a:pt x="28" y="99"/>
                  </a:cubicBezTo>
                  <a:cubicBezTo>
                    <a:pt x="28" y="103"/>
                    <a:pt x="34" y="105"/>
                    <a:pt x="38" y="107"/>
                  </a:cubicBezTo>
                  <a:cubicBezTo>
                    <a:pt x="42" y="109"/>
                    <a:pt x="55" y="131"/>
                    <a:pt x="56" y="134"/>
                  </a:cubicBezTo>
                  <a:cubicBezTo>
                    <a:pt x="57" y="136"/>
                    <a:pt x="55" y="137"/>
                    <a:pt x="54" y="139"/>
                  </a:cubicBezTo>
                  <a:cubicBezTo>
                    <a:pt x="53" y="142"/>
                    <a:pt x="59" y="156"/>
                    <a:pt x="62" y="161"/>
                  </a:cubicBezTo>
                  <a:cubicBezTo>
                    <a:pt x="64" y="165"/>
                    <a:pt x="70" y="167"/>
                    <a:pt x="73" y="169"/>
                  </a:cubicBezTo>
                  <a:cubicBezTo>
                    <a:pt x="76" y="172"/>
                    <a:pt x="80" y="178"/>
                    <a:pt x="84" y="184"/>
                  </a:cubicBezTo>
                  <a:cubicBezTo>
                    <a:pt x="88" y="191"/>
                    <a:pt x="94" y="201"/>
                    <a:pt x="97" y="208"/>
                  </a:cubicBezTo>
                  <a:cubicBezTo>
                    <a:pt x="100" y="212"/>
                    <a:pt x="99" y="214"/>
                    <a:pt x="98" y="216"/>
                  </a:cubicBezTo>
                  <a:cubicBezTo>
                    <a:pt x="102" y="210"/>
                    <a:pt x="107" y="205"/>
                    <a:pt x="109" y="20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112"/>
            <p:cNvSpPr>
              <a:spLocks/>
            </p:cNvSpPr>
            <p:nvPr/>
          </p:nvSpPr>
          <p:spPr bwMode="auto">
            <a:xfrm>
              <a:off x="2093504" y="3448941"/>
              <a:ext cx="632342" cy="357037"/>
            </a:xfrm>
            <a:custGeom>
              <a:avLst/>
              <a:gdLst>
                <a:gd name="T0" fmla="*/ 110 w 130"/>
                <a:gd name="T1" fmla="*/ 4 h 74"/>
                <a:gd name="T2" fmla="*/ 42 w 130"/>
                <a:gd name="T3" fmla="*/ 44 h 74"/>
                <a:gd name="T4" fmla="*/ 42 w 130"/>
                <a:gd name="T5" fmla="*/ 25 h 74"/>
                <a:gd name="T6" fmla="*/ 26 w 130"/>
                <a:gd name="T7" fmla="*/ 19 h 74"/>
                <a:gd name="T8" fmla="*/ 11 w 130"/>
                <a:gd name="T9" fmla="*/ 18 h 74"/>
                <a:gd name="T10" fmla="*/ 0 w 130"/>
                <a:gd name="T11" fmla="*/ 30 h 74"/>
                <a:gd name="T12" fmla="*/ 0 w 130"/>
                <a:gd name="T13" fmla="*/ 33 h 74"/>
                <a:gd name="T14" fmla="*/ 9 w 130"/>
                <a:gd name="T15" fmla="*/ 64 h 74"/>
                <a:gd name="T16" fmla="*/ 17 w 130"/>
                <a:gd name="T17" fmla="*/ 74 h 74"/>
                <a:gd name="T18" fmla="*/ 34 w 130"/>
                <a:gd name="T19" fmla="*/ 68 h 74"/>
                <a:gd name="T20" fmla="*/ 56 w 130"/>
                <a:gd name="T21" fmla="*/ 65 h 74"/>
                <a:gd name="T22" fmla="*/ 91 w 130"/>
                <a:gd name="T23" fmla="*/ 49 h 74"/>
                <a:gd name="T24" fmla="*/ 120 w 130"/>
                <a:gd name="T25" fmla="*/ 39 h 74"/>
                <a:gd name="T26" fmla="*/ 126 w 130"/>
                <a:gd name="T27" fmla="*/ 27 h 74"/>
                <a:gd name="T28" fmla="*/ 130 w 130"/>
                <a:gd name="T29" fmla="*/ 25 h 74"/>
                <a:gd name="T30" fmla="*/ 122 w 130"/>
                <a:gd name="T31" fmla="*/ 0 h 74"/>
                <a:gd name="T32" fmla="*/ 110 w 130"/>
                <a:gd name="T33"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74">
                  <a:moveTo>
                    <a:pt x="110" y="4"/>
                  </a:moveTo>
                  <a:cubicBezTo>
                    <a:pt x="102" y="5"/>
                    <a:pt x="42" y="44"/>
                    <a:pt x="42" y="44"/>
                  </a:cubicBezTo>
                  <a:cubicBezTo>
                    <a:pt x="42" y="44"/>
                    <a:pt x="42" y="30"/>
                    <a:pt x="42" y="25"/>
                  </a:cubicBezTo>
                  <a:cubicBezTo>
                    <a:pt x="41" y="20"/>
                    <a:pt x="32" y="19"/>
                    <a:pt x="26" y="19"/>
                  </a:cubicBezTo>
                  <a:cubicBezTo>
                    <a:pt x="19" y="19"/>
                    <a:pt x="16" y="16"/>
                    <a:pt x="11" y="18"/>
                  </a:cubicBezTo>
                  <a:cubicBezTo>
                    <a:pt x="9" y="19"/>
                    <a:pt x="4" y="24"/>
                    <a:pt x="0" y="30"/>
                  </a:cubicBezTo>
                  <a:cubicBezTo>
                    <a:pt x="0" y="31"/>
                    <a:pt x="0" y="32"/>
                    <a:pt x="0" y="33"/>
                  </a:cubicBezTo>
                  <a:cubicBezTo>
                    <a:pt x="1" y="38"/>
                    <a:pt x="9" y="59"/>
                    <a:pt x="9" y="64"/>
                  </a:cubicBezTo>
                  <a:cubicBezTo>
                    <a:pt x="9" y="70"/>
                    <a:pt x="14" y="74"/>
                    <a:pt x="17" y="74"/>
                  </a:cubicBezTo>
                  <a:cubicBezTo>
                    <a:pt x="20" y="74"/>
                    <a:pt x="31" y="70"/>
                    <a:pt x="34" y="68"/>
                  </a:cubicBezTo>
                  <a:cubicBezTo>
                    <a:pt x="36" y="66"/>
                    <a:pt x="49" y="65"/>
                    <a:pt x="56" y="65"/>
                  </a:cubicBezTo>
                  <a:cubicBezTo>
                    <a:pt x="64" y="65"/>
                    <a:pt x="85" y="54"/>
                    <a:pt x="91" y="49"/>
                  </a:cubicBezTo>
                  <a:cubicBezTo>
                    <a:pt x="98" y="45"/>
                    <a:pt x="118" y="40"/>
                    <a:pt x="120" y="39"/>
                  </a:cubicBezTo>
                  <a:cubicBezTo>
                    <a:pt x="122" y="38"/>
                    <a:pt x="124" y="30"/>
                    <a:pt x="126" y="27"/>
                  </a:cubicBezTo>
                  <a:cubicBezTo>
                    <a:pt x="127" y="27"/>
                    <a:pt x="128" y="26"/>
                    <a:pt x="130" y="25"/>
                  </a:cubicBezTo>
                  <a:cubicBezTo>
                    <a:pt x="128" y="18"/>
                    <a:pt x="125" y="8"/>
                    <a:pt x="122" y="0"/>
                  </a:cubicBezTo>
                  <a:cubicBezTo>
                    <a:pt x="117" y="2"/>
                    <a:pt x="112" y="3"/>
                    <a:pt x="110" y="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13"/>
            <p:cNvSpPr>
              <a:spLocks/>
            </p:cNvSpPr>
            <p:nvPr/>
          </p:nvSpPr>
          <p:spPr bwMode="auto">
            <a:xfrm>
              <a:off x="2687130" y="3027381"/>
              <a:ext cx="468880" cy="542006"/>
            </a:xfrm>
            <a:custGeom>
              <a:avLst/>
              <a:gdLst>
                <a:gd name="T0" fmla="*/ 92 w 96"/>
                <a:gd name="T1" fmla="*/ 29 h 111"/>
                <a:gd name="T2" fmla="*/ 82 w 96"/>
                <a:gd name="T3" fmla="*/ 19 h 111"/>
                <a:gd name="T4" fmla="*/ 65 w 96"/>
                <a:gd name="T5" fmla="*/ 14 h 111"/>
                <a:gd name="T6" fmla="*/ 54 w 96"/>
                <a:gd name="T7" fmla="*/ 0 h 111"/>
                <a:gd name="T8" fmla="*/ 48 w 96"/>
                <a:gd name="T9" fmla="*/ 2 h 111"/>
                <a:gd name="T10" fmla="*/ 45 w 96"/>
                <a:gd name="T11" fmla="*/ 13 h 111"/>
                <a:gd name="T12" fmla="*/ 37 w 96"/>
                <a:gd name="T13" fmla="*/ 30 h 111"/>
                <a:gd name="T14" fmla="*/ 33 w 96"/>
                <a:gd name="T15" fmla="*/ 68 h 111"/>
                <a:gd name="T16" fmla="*/ 0 w 96"/>
                <a:gd name="T17" fmla="*/ 86 h 111"/>
                <a:gd name="T18" fmla="*/ 8 w 96"/>
                <a:gd name="T19" fmla="*/ 111 h 111"/>
                <a:gd name="T20" fmla="*/ 28 w 96"/>
                <a:gd name="T21" fmla="*/ 105 h 111"/>
                <a:gd name="T22" fmla="*/ 42 w 96"/>
                <a:gd name="T23" fmla="*/ 99 h 111"/>
                <a:gd name="T24" fmla="*/ 49 w 96"/>
                <a:gd name="T25" fmla="*/ 93 h 111"/>
                <a:gd name="T26" fmla="*/ 56 w 96"/>
                <a:gd name="T27" fmla="*/ 85 h 111"/>
                <a:gd name="T28" fmla="*/ 68 w 96"/>
                <a:gd name="T29" fmla="*/ 80 h 111"/>
                <a:gd name="T30" fmla="*/ 70 w 96"/>
                <a:gd name="T31" fmla="*/ 71 h 111"/>
                <a:gd name="T32" fmla="*/ 73 w 96"/>
                <a:gd name="T33" fmla="*/ 58 h 111"/>
                <a:gd name="T34" fmla="*/ 77 w 96"/>
                <a:gd name="T35" fmla="*/ 60 h 111"/>
                <a:gd name="T36" fmla="*/ 85 w 96"/>
                <a:gd name="T37" fmla="*/ 50 h 111"/>
                <a:gd name="T38" fmla="*/ 93 w 96"/>
                <a:gd name="T39" fmla="*/ 37 h 111"/>
                <a:gd name="T40" fmla="*/ 92 w 96"/>
                <a:gd name="T41" fmla="*/ 2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1">
                  <a:moveTo>
                    <a:pt x="92" y="29"/>
                  </a:moveTo>
                  <a:cubicBezTo>
                    <a:pt x="87" y="28"/>
                    <a:pt x="86" y="24"/>
                    <a:pt x="82" y="19"/>
                  </a:cubicBezTo>
                  <a:cubicBezTo>
                    <a:pt x="79" y="15"/>
                    <a:pt x="71" y="15"/>
                    <a:pt x="65" y="14"/>
                  </a:cubicBezTo>
                  <a:cubicBezTo>
                    <a:pt x="61" y="13"/>
                    <a:pt x="57" y="6"/>
                    <a:pt x="54" y="0"/>
                  </a:cubicBezTo>
                  <a:cubicBezTo>
                    <a:pt x="52" y="1"/>
                    <a:pt x="49" y="1"/>
                    <a:pt x="48" y="2"/>
                  </a:cubicBezTo>
                  <a:cubicBezTo>
                    <a:pt x="46" y="4"/>
                    <a:pt x="48" y="6"/>
                    <a:pt x="45" y="13"/>
                  </a:cubicBezTo>
                  <a:cubicBezTo>
                    <a:pt x="43" y="18"/>
                    <a:pt x="40" y="23"/>
                    <a:pt x="37" y="30"/>
                  </a:cubicBezTo>
                  <a:cubicBezTo>
                    <a:pt x="46" y="35"/>
                    <a:pt x="38" y="57"/>
                    <a:pt x="33" y="68"/>
                  </a:cubicBezTo>
                  <a:cubicBezTo>
                    <a:pt x="29" y="75"/>
                    <a:pt x="13" y="82"/>
                    <a:pt x="0" y="86"/>
                  </a:cubicBezTo>
                  <a:cubicBezTo>
                    <a:pt x="3" y="94"/>
                    <a:pt x="6" y="104"/>
                    <a:pt x="8" y="111"/>
                  </a:cubicBezTo>
                  <a:cubicBezTo>
                    <a:pt x="14" y="108"/>
                    <a:pt x="25" y="105"/>
                    <a:pt x="28" y="105"/>
                  </a:cubicBezTo>
                  <a:cubicBezTo>
                    <a:pt x="32" y="105"/>
                    <a:pt x="41" y="104"/>
                    <a:pt x="42" y="99"/>
                  </a:cubicBezTo>
                  <a:cubicBezTo>
                    <a:pt x="43" y="95"/>
                    <a:pt x="44" y="94"/>
                    <a:pt x="49" y="93"/>
                  </a:cubicBezTo>
                  <a:cubicBezTo>
                    <a:pt x="53" y="92"/>
                    <a:pt x="54" y="87"/>
                    <a:pt x="56" y="85"/>
                  </a:cubicBezTo>
                  <a:cubicBezTo>
                    <a:pt x="57" y="83"/>
                    <a:pt x="63" y="80"/>
                    <a:pt x="68" y="80"/>
                  </a:cubicBezTo>
                  <a:cubicBezTo>
                    <a:pt x="73" y="79"/>
                    <a:pt x="70" y="75"/>
                    <a:pt x="70" y="71"/>
                  </a:cubicBezTo>
                  <a:cubicBezTo>
                    <a:pt x="69" y="68"/>
                    <a:pt x="71" y="64"/>
                    <a:pt x="73" y="58"/>
                  </a:cubicBezTo>
                  <a:cubicBezTo>
                    <a:pt x="74" y="52"/>
                    <a:pt x="74" y="59"/>
                    <a:pt x="77" y="60"/>
                  </a:cubicBezTo>
                  <a:cubicBezTo>
                    <a:pt x="79" y="61"/>
                    <a:pt x="83" y="52"/>
                    <a:pt x="85" y="50"/>
                  </a:cubicBezTo>
                  <a:cubicBezTo>
                    <a:pt x="88" y="48"/>
                    <a:pt x="91" y="41"/>
                    <a:pt x="93" y="37"/>
                  </a:cubicBezTo>
                  <a:cubicBezTo>
                    <a:pt x="95" y="32"/>
                    <a:pt x="96" y="30"/>
                    <a:pt x="92" y="2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14"/>
            <p:cNvSpPr>
              <a:spLocks/>
            </p:cNvSpPr>
            <p:nvPr/>
          </p:nvSpPr>
          <p:spPr bwMode="auto">
            <a:xfrm>
              <a:off x="2592494" y="2945651"/>
              <a:ext cx="369941" cy="240892"/>
            </a:xfrm>
            <a:custGeom>
              <a:avLst/>
              <a:gdLst>
                <a:gd name="T0" fmla="*/ 68 w 76"/>
                <a:gd name="T1" fmla="*/ 19 h 49"/>
                <a:gd name="T2" fmla="*/ 74 w 76"/>
                <a:gd name="T3" fmla="*/ 17 h 49"/>
                <a:gd name="T4" fmla="*/ 72 w 76"/>
                <a:gd name="T5" fmla="*/ 11 h 49"/>
                <a:gd name="T6" fmla="*/ 74 w 76"/>
                <a:gd name="T7" fmla="*/ 1 h 49"/>
                <a:gd name="T8" fmla="*/ 49 w 76"/>
                <a:gd name="T9" fmla="*/ 24 h 49"/>
                <a:gd name="T10" fmla="*/ 29 w 76"/>
                <a:gd name="T11" fmla="*/ 26 h 49"/>
                <a:gd name="T12" fmla="*/ 17 w 76"/>
                <a:gd name="T13" fmla="*/ 26 h 49"/>
                <a:gd name="T14" fmla="*/ 10 w 76"/>
                <a:gd name="T15" fmla="*/ 20 h 49"/>
                <a:gd name="T16" fmla="*/ 2 w 76"/>
                <a:gd name="T17" fmla="*/ 17 h 49"/>
                <a:gd name="T18" fmla="*/ 6 w 76"/>
                <a:gd name="T19" fmla="*/ 30 h 49"/>
                <a:gd name="T20" fmla="*/ 14 w 76"/>
                <a:gd name="T21" fmla="*/ 43 h 49"/>
                <a:gd name="T22" fmla="*/ 53 w 76"/>
                <a:gd name="T23" fmla="*/ 46 h 49"/>
                <a:gd name="T24" fmla="*/ 57 w 76"/>
                <a:gd name="T25" fmla="*/ 47 h 49"/>
                <a:gd name="T26" fmla="*/ 65 w 76"/>
                <a:gd name="T27" fmla="*/ 30 h 49"/>
                <a:gd name="T28" fmla="*/ 68 w 76"/>
                <a:gd name="T2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49">
                  <a:moveTo>
                    <a:pt x="68" y="19"/>
                  </a:moveTo>
                  <a:cubicBezTo>
                    <a:pt x="69" y="18"/>
                    <a:pt x="72" y="18"/>
                    <a:pt x="74" y="17"/>
                  </a:cubicBezTo>
                  <a:cubicBezTo>
                    <a:pt x="73" y="15"/>
                    <a:pt x="73" y="13"/>
                    <a:pt x="72" y="11"/>
                  </a:cubicBezTo>
                  <a:cubicBezTo>
                    <a:pt x="71" y="5"/>
                    <a:pt x="76" y="0"/>
                    <a:pt x="74" y="1"/>
                  </a:cubicBezTo>
                  <a:cubicBezTo>
                    <a:pt x="72" y="1"/>
                    <a:pt x="52" y="20"/>
                    <a:pt x="49" y="24"/>
                  </a:cubicBezTo>
                  <a:cubicBezTo>
                    <a:pt x="47" y="28"/>
                    <a:pt x="35" y="25"/>
                    <a:pt x="29" y="26"/>
                  </a:cubicBezTo>
                  <a:cubicBezTo>
                    <a:pt x="23" y="27"/>
                    <a:pt x="22" y="28"/>
                    <a:pt x="17" y="26"/>
                  </a:cubicBezTo>
                  <a:cubicBezTo>
                    <a:pt x="14" y="25"/>
                    <a:pt x="11" y="22"/>
                    <a:pt x="10" y="20"/>
                  </a:cubicBezTo>
                  <a:cubicBezTo>
                    <a:pt x="8" y="20"/>
                    <a:pt x="4" y="19"/>
                    <a:pt x="2" y="17"/>
                  </a:cubicBezTo>
                  <a:cubicBezTo>
                    <a:pt x="0" y="21"/>
                    <a:pt x="3" y="27"/>
                    <a:pt x="6" y="30"/>
                  </a:cubicBezTo>
                  <a:cubicBezTo>
                    <a:pt x="10" y="33"/>
                    <a:pt x="10" y="38"/>
                    <a:pt x="14" y="43"/>
                  </a:cubicBezTo>
                  <a:cubicBezTo>
                    <a:pt x="18" y="49"/>
                    <a:pt x="38" y="46"/>
                    <a:pt x="53" y="46"/>
                  </a:cubicBezTo>
                  <a:cubicBezTo>
                    <a:pt x="55" y="46"/>
                    <a:pt x="56" y="46"/>
                    <a:pt x="57" y="47"/>
                  </a:cubicBezTo>
                  <a:cubicBezTo>
                    <a:pt x="60" y="40"/>
                    <a:pt x="63" y="35"/>
                    <a:pt x="65" y="30"/>
                  </a:cubicBezTo>
                  <a:cubicBezTo>
                    <a:pt x="68" y="23"/>
                    <a:pt x="66" y="21"/>
                    <a:pt x="68" y="1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115"/>
            <p:cNvSpPr>
              <a:spLocks/>
            </p:cNvSpPr>
            <p:nvPr/>
          </p:nvSpPr>
          <p:spPr bwMode="auto">
            <a:xfrm>
              <a:off x="1934342" y="1616444"/>
              <a:ext cx="438767" cy="245195"/>
            </a:xfrm>
            <a:custGeom>
              <a:avLst/>
              <a:gdLst>
                <a:gd name="T0" fmla="*/ 74 w 90"/>
                <a:gd name="T1" fmla="*/ 44 h 50"/>
                <a:gd name="T2" fmla="*/ 89 w 90"/>
                <a:gd name="T3" fmla="*/ 46 h 50"/>
                <a:gd name="T4" fmla="*/ 90 w 90"/>
                <a:gd name="T5" fmla="*/ 32 h 50"/>
                <a:gd name="T6" fmla="*/ 76 w 90"/>
                <a:gd name="T7" fmla="*/ 24 h 50"/>
                <a:gd name="T8" fmla="*/ 32 w 90"/>
                <a:gd name="T9" fmla="*/ 10 h 50"/>
                <a:gd name="T10" fmla="*/ 11 w 90"/>
                <a:gd name="T11" fmla="*/ 1 h 50"/>
                <a:gd name="T12" fmla="*/ 0 w 90"/>
                <a:gd name="T13" fmla="*/ 6 h 50"/>
                <a:gd name="T14" fmla="*/ 10 w 90"/>
                <a:gd name="T15" fmla="*/ 10 h 50"/>
                <a:gd name="T16" fmla="*/ 17 w 90"/>
                <a:gd name="T17" fmla="*/ 19 h 50"/>
                <a:gd name="T18" fmla="*/ 23 w 90"/>
                <a:gd name="T19" fmla="*/ 33 h 50"/>
                <a:gd name="T20" fmla="*/ 21 w 90"/>
                <a:gd name="T21" fmla="*/ 36 h 50"/>
                <a:gd name="T22" fmla="*/ 32 w 90"/>
                <a:gd name="T23" fmla="*/ 41 h 50"/>
                <a:gd name="T24" fmla="*/ 45 w 90"/>
                <a:gd name="T25" fmla="*/ 50 h 50"/>
                <a:gd name="T26" fmla="*/ 61 w 90"/>
                <a:gd name="T27" fmla="*/ 46 h 50"/>
                <a:gd name="T28" fmla="*/ 74 w 90"/>
                <a:gd name="T2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50">
                  <a:moveTo>
                    <a:pt x="74" y="44"/>
                  </a:moveTo>
                  <a:cubicBezTo>
                    <a:pt x="80" y="44"/>
                    <a:pt x="86" y="48"/>
                    <a:pt x="89" y="46"/>
                  </a:cubicBezTo>
                  <a:cubicBezTo>
                    <a:pt x="90" y="44"/>
                    <a:pt x="89" y="36"/>
                    <a:pt x="90" y="32"/>
                  </a:cubicBezTo>
                  <a:cubicBezTo>
                    <a:pt x="86" y="28"/>
                    <a:pt x="81" y="25"/>
                    <a:pt x="76" y="24"/>
                  </a:cubicBezTo>
                  <a:cubicBezTo>
                    <a:pt x="68" y="21"/>
                    <a:pt x="39" y="13"/>
                    <a:pt x="32" y="10"/>
                  </a:cubicBezTo>
                  <a:cubicBezTo>
                    <a:pt x="24" y="6"/>
                    <a:pt x="15" y="0"/>
                    <a:pt x="11" y="1"/>
                  </a:cubicBezTo>
                  <a:cubicBezTo>
                    <a:pt x="9" y="1"/>
                    <a:pt x="4" y="4"/>
                    <a:pt x="0" y="6"/>
                  </a:cubicBezTo>
                  <a:cubicBezTo>
                    <a:pt x="3" y="10"/>
                    <a:pt x="4" y="9"/>
                    <a:pt x="10" y="10"/>
                  </a:cubicBezTo>
                  <a:cubicBezTo>
                    <a:pt x="17" y="10"/>
                    <a:pt x="15" y="12"/>
                    <a:pt x="17" y="19"/>
                  </a:cubicBezTo>
                  <a:cubicBezTo>
                    <a:pt x="20" y="26"/>
                    <a:pt x="23" y="28"/>
                    <a:pt x="23" y="33"/>
                  </a:cubicBezTo>
                  <a:cubicBezTo>
                    <a:pt x="23" y="34"/>
                    <a:pt x="22" y="35"/>
                    <a:pt x="21" y="36"/>
                  </a:cubicBezTo>
                  <a:cubicBezTo>
                    <a:pt x="25" y="38"/>
                    <a:pt x="29" y="40"/>
                    <a:pt x="32" y="41"/>
                  </a:cubicBezTo>
                  <a:cubicBezTo>
                    <a:pt x="38" y="43"/>
                    <a:pt x="43" y="47"/>
                    <a:pt x="45" y="50"/>
                  </a:cubicBezTo>
                  <a:cubicBezTo>
                    <a:pt x="51" y="48"/>
                    <a:pt x="57" y="46"/>
                    <a:pt x="61" y="46"/>
                  </a:cubicBezTo>
                  <a:cubicBezTo>
                    <a:pt x="68" y="47"/>
                    <a:pt x="69" y="43"/>
                    <a:pt x="74" y="4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116"/>
            <p:cNvSpPr>
              <a:spLocks/>
            </p:cNvSpPr>
            <p:nvPr/>
          </p:nvSpPr>
          <p:spPr bwMode="auto">
            <a:xfrm>
              <a:off x="2153727" y="1835829"/>
              <a:ext cx="202178" cy="189272"/>
            </a:xfrm>
            <a:custGeom>
              <a:avLst/>
              <a:gdLst>
                <a:gd name="T0" fmla="*/ 23 w 42"/>
                <a:gd name="T1" fmla="*/ 0 h 39"/>
                <a:gd name="T2" fmla="*/ 16 w 42"/>
                <a:gd name="T3" fmla="*/ 1 h 39"/>
                <a:gd name="T4" fmla="*/ 0 w 42"/>
                <a:gd name="T5" fmla="*/ 5 h 39"/>
                <a:gd name="T6" fmla="*/ 1 w 42"/>
                <a:gd name="T7" fmla="*/ 8 h 39"/>
                <a:gd name="T8" fmla="*/ 13 w 42"/>
                <a:gd name="T9" fmla="*/ 23 h 39"/>
                <a:gd name="T10" fmla="*/ 36 w 42"/>
                <a:gd name="T11" fmla="*/ 38 h 39"/>
                <a:gd name="T12" fmla="*/ 42 w 42"/>
                <a:gd name="T13" fmla="*/ 37 h 39"/>
                <a:gd name="T14" fmla="*/ 39 w 42"/>
                <a:gd name="T15" fmla="*/ 20 h 39"/>
                <a:gd name="T16" fmla="*/ 23 w 42"/>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9">
                  <a:moveTo>
                    <a:pt x="23" y="0"/>
                  </a:moveTo>
                  <a:cubicBezTo>
                    <a:pt x="21" y="1"/>
                    <a:pt x="19" y="2"/>
                    <a:pt x="16" y="1"/>
                  </a:cubicBezTo>
                  <a:cubicBezTo>
                    <a:pt x="12" y="1"/>
                    <a:pt x="6" y="3"/>
                    <a:pt x="0" y="5"/>
                  </a:cubicBezTo>
                  <a:cubicBezTo>
                    <a:pt x="1" y="6"/>
                    <a:pt x="1" y="7"/>
                    <a:pt x="1" y="8"/>
                  </a:cubicBezTo>
                  <a:cubicBezTo>
                    <a:pt x="1" y="12"/>
                    <a:pt x="8" y="17"/>
                    <a:pt x="13" y="23"/>
                  </a:cubicBezTo>
                  <a:cubicBezTo>
                    <a:pt x="19" y="29"/>
                    <a:pt x="31" y="36"/>
                    <a:pt x="36" y="38"/>
                  </a:cubicBezTo>
                  <a:cubicBezTo>
                    <a:pt x="37" y="39"/>
                    <a:pt x="39" y="38"/>
                    <a:pt x="42" y="37"/>
                  </a:cubicBezTo>
                  <a:cubicBezTo>
                    <a:pt x="41" y="30"/>
                    <a:pt x="41" y="24"/>
                    <a:pt x="39" y="20"/>
                  </a:cubicBezTo>
                  <a:cubicBezTo>
                    <a:pt x="35" y="17"/>
                    <a:pt x="27" y="10"/>
                    <a:pt x="23" y="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117"/>
            <p:cNvSpPr>
              <a:spLocks/>
            </p:cNvSpPr>
            <p:nvPr/>
          </p:nvSpPr>
          <p:spPr bwMode="auto">
            <a:xfrm>
              <a:off x="2265569" y="1771303"/>
              <a:ext cx="296814" cy="279608"/>
            </a:xfrm>
            <a:custGeom>
              <a:avLst/>
              <a:gdLst>
                <a:gd name="T0" fmla="*/ 55 w 61"/>
                <a:gd name="T1" fmla="*/ 16 h 57"/>
                <a:gd name="T2" fmla="*/ 48 w 61"/>
                <a:gd name="T3" fmla="*/ 4 h 57"/>
                <a:gd name="T4" fmla="*/ 47 w 61"/>
                <a:gd name="T5" fmla="*/ 2 h 57"/>
                <a:gd name="T6" fmla="*/ 31 w 61"/>
                <a:gd name="T7" fmla="*/ 6 h 57"/>
                <a:gd name="T8" fmla="*/ 22 w 61"/>
                <a:gd name="T9" fmla="*/ 0 h 57"/>
                <a:gd name="T10" fmla="*/ 21 w 61"/>
                <a:gd name="T11" fmla="*/ 14 h 57"/>
                <a:gd name="T12" fmla="*/ 6 w 61"/>
                <a:gd name="T13" fmla="*/ 12 h 57"/>
                <a:gd name="T14" fmla="*/ 0 w 61"/>
                <a:gd name="T15" fmla="*/ 13 h 57"/>
                <a:gd name="T16" fmla="*/ 16 w 61"/>
                <a:gd name="T17" fmla="*/ 33 h 57"/>
                <a:gd name="T18" fmla="*/ 19 w 61"/>
                <a:gd name="T19" fmla="*/ 50 h 57"/>
                <a:gd name="T20" fmla="*/ 35 w 61"/>
                <a:gd name="T21" fmla="*/ 40 h 57"/>
                <a:gd name="T22" fmla="*/ 39 w 61"/>
                <a:gd name="T23" fmla="*/ 53 h 57"/>
                <a:gd name="T24" fmla="*/ 48 w 61"/>
                <a:gd name="T25" fmla="*/ 57 h 57"/>
                <a:gd name="T26" fmla="*/ 47 w 61"/>
                <a:gd name="T27" fmla="*/ 50 h 57"/>
                <a:gd name="T28" fmla="*/ 48 w 61"/>
                <a:gd name="T29" fmla="*/ 42 h 57"/>
                <a:gd name="T30" fmla="*/ 58 w 61"/>
                <a:gd name="T31" fmla="*/ 27 h 57"/>
                <a:gd name="T32" fmla="*/ 55 w 61"/>
                <a:gd name="T33"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57">
                  <a:moveTo>
                    <a:pt x="55" y="16"/>
                  </a:moveTo>
                  <a:cubicBezTo>
                    <a:pt x="55" y="13"/>
                    <a:pt x="48" y="9"/>
                    <a:pt x="48" y="4"/>
                  </a:cubicBezTo>
                  <a:cubicBezTo>
                    <a:pt x="48" y="3"/>
                    <a:pt x="47" y="3"/>
                    <a:pt x="47" y="2"/>
                  </a:cubicBezTo>
                  <a:cubicBezTo>
                    <a:pt x="40" y="5"/>
                    <a:pt x="35" y="8"/>
                    <a:pt x="31" y="6"/>
                  </a:cubicBezTo>
                  <a:cubicBezTo>
                    <a:pt x="29" y="5"/>
                    <a:pt x="26" y="2"/>
                    <a:pt x="22" y="0"/>
                  </a:cubicBezTo>
                  <a:cubicBezTo>
                    <a:pt x="21" y="4"/>
                    <a:pt x="22" y="12"/>
                    <a:pt x="21" y="14"/>
                  </a:cubicBezTo>
                  <a:cubicBezTo>
                    <a:pt x="18" y="16"/>
                    <a:pt x="12" y="12"/>
                    <a:pt x="6" y="12"/>
                  </a:cubicBezTo>
                  <a:cubicBezTo>
                    <a:pt x="3" y="11"/>
                    <a:pt x="2" y="12"/>
                    <a:pt x="0" y="13"/>
                  </a:cubicBezTo>
                  <a:cubicBezTo>
                    <a:pt x="4" y="23"/>
                    <a:pt x="12" y="30"/>
                    <a:pt x="16" y="33"/>
                  </a:cubicBezTo>
                  <a:cubicBezTo>
                    <a:pt x="18" y="37"/>
                    <a:pt x="18" y="43"/>
                    <a:pt x="19" y="50"/>
                  </a:cubicBezTo>
                  <a:cubicBezTo>
                    <a:pt x="24" y="47"/>
                    <a:pt x="31" y="41"/>
                    <a:pt x="35" y="40"/>
                  </a:cubicBezTo>
                  <a:cubicBezTo>
                    <a:pt x="42" y="39"/>
                    <a:pt x="36" y="47"/>
                    <a:pt x="39" y="53"/>
                  </a:cubicBezTo>
                  <a:cubicBezTo>
                    <a:pt x="40" y="57"/>
                    <a:pt x="43" y="57"/>
                    <a:pt x="48" y="57"/>
                  </a:cubicBezTo>
                  <a:cubicBezTo>
                    <a:pt x="47" y="54"/>
                    <a:pt x="47" y="51"/>
                    <a:pt x="47" y="50"/>
                  </a:cubicBezTo>
                  <a:cubicBezTo>
                    <a:pt x="47" y="46"/>
                    <a:pt x="43" y="43"/>
                    <a:pt x="48" y="42"/>
                  </a:cubicBezTo>
                  <a:cubicBezTo>
                    <a:pt x="53" y="42"/>
                    <a:pt x="55" y="29"/>
                    <a:pt x="58" y="27"/>
                  </a:cubicBezTo>
                  <a:cubicBezTo>
                    <a:pt x="61" y="25"/>
                    <a:pt x="55" y="20"/>
                    <a:pt x="55" y="16"/>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18"/>
            <p:cNvSpPr>
              <a:spLocks/>
            </p:cNvSpPr>
            <p:nvPr/>
          </p:nvSpPr>
          <p:spPr bwMode="auto">
            <a:xfrm>
              <a:off x="1633227" y="2339119"/>
              <a:ext cx="107542" cy="124749"/>
            </a:xfrm>
            <a:custGeom>
              <a:avLst/>
              <a:gdLst>
                <a:gd name="T0" fmla="*/ 19 w 22"/>
                <a:gd name="T1" fmla="*/ 3 h 26"/>
                <a:gd name="T2" fmla="*/ 9 w 22"/>
                <a:gd name="T3" fmla="*/ 0 h 26"/>
                <a:gd name="T4" fmla="*/ 4 w 22"/>
                <a:gd name="T5" fmla="*/ 7 h 26"/>
                <a:gd name="T6" fmla="*/ 0 w 22"/>
                <a:gd name="T7" fmla="*/ 24 h 26"/>
                <a:gd name="T8" fmla="*/ 8 w 22"/>
                <a:gd name="T9" fmla="*/ 26 h 26"/>
                <a:gd name="T10" fmla="*/ 19 w 22"/>
                <a:gd name="T11" fmla="*/ 3 h 26"/>
              </a:gdLst>
              <a:ahLst/>
              <a:cxnLst>
                <a:cxn ang="0">
                  <a:pos x="T0" y="T1"/>
                </a:cxn>
                <a:cxn ang="0">
                  <a:pos x="T2" y="T3"/>
                </a:cxn>
                <a:cxn ang="0">
                  <a:pos x="T4" y="T5"/>
                </a:cxn>
                <a:cxn ang="0">
                  <a:pos x="T6" y="T7"/>
                </a:cxn>
                <a:cxn ang="0">
                  <a:pos x="T8" y="T9"/>
                </a:cxn>
                <a:cxn ang="0">
                  <a:pos x="T10" y="T11"/>
                </a:cxn>
              </a:cxnLst>
              <a:rect l="0" t="0" r="r" b="b"/>
              <a:pathLst>
                <a:path w="22" h="26">
                  <a:moveTo>
                    <a:pt x="19" y="3"/>
                  </a:moveTo>
                  <a:cubicBezTo>
                    <a:pt x="18" y="2"/>
                    <a:pt x="13" y="1"/>
                    <a:pt x="9" y="0"/>
                  </a:cubicBezTo>
                  <a:cubicBezTo>
                    <a:pt x="7" y="3"/>
                    <a:pt x="4" y="4"/>
                    <a:pt x="4" y="7"/>
                  </a:cubicBezTo>
                  <a:cubicBezTo>
                    <a:pt x="4" y="10"/>
                    <a:pt x="3" y="17"/>
                    <a:pt x="0" y="24"/>
                  </a:cubicBezTo>
                  <a:cubicBezTo>
                    <a:pt x="3" y="25"/>
                    <a:pt x="5" y="26"/>
                    <a:pt x="8" y="26"/>
                  </a:cubicBezTo>
                  <a:cubicBezTo>
                    <a:pt x="10" y="18"/>
                    <a:pt x="22" y="6"/>
                    <a:pt x="19" y="3"/>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119"/>
            <p:cNvSpPr>
              <a:spLocks/>
            </p:cNvSpPr>
            <p:nvPr/>
          </p:nvSpPr>
          <p:spPr bwMode="auto">
            <a:xfrm>
              <a:off x="1628927" y="2463868"/>
              <a:ext cx="245195" cy="262401"/>
            </a:xfrm>
            <a:custGeom>
              <a:avLst/>
              <a:gdLst>
                <a:gd name="T0" fmla="*/ 29 w 51"/>
                <a:gd name="T1" fmla="*/ 8 h 54"/>
                <a:gd name="T2" fmla="*/ 8 w 51"/>
                <a:gd name="T3" fmla="*/ 10 h 54"/>
                <a:gd name="T4" fmla="*/ 6 w 51"/>
                <a:gd name="T5" fmla="*/ 35 h 54"/>
                <a:gd name="T6" fmla="*/ 0 w 51"/>
                <a:gd name="T7" fmla="*/ 48 h 54"/>
                <a:gd name="T8" fmla="*/ 0 w 51"/>
                <a:gd name="T9" fmla="*/ 54 h 54"/>
                <a:gd name="T10" fmla="*/ 15 w 51"/>
                <a:gd name="T11" fmla="*/ 54 h 54"/>
                <a:gd name="T12" fmla="*/ 31 w 51"/>
                <a:gd name="T13" fmla="*/ 45 h 54"/>
                <a:gd name="T14" fmla="*/ 24 w 51"/>
                <a:gd name="T15" fmla="*/ 29 h 54"/>
                <a:gd name="T16" fmla="*/ 41 w 51"/>
                <a:gd name="T17" fmla="*/ 18 h 54"/>
                <a:gd name="T18" fmla="*/ 51 w 51"/>
                <a:gd name="T19" fmla="*/ 18 h 54"/>
                <a:gd name="T20" fmla="*/ 40 w 51"/>
                <a:gd name="T21" fmla="*/ 0 h 54"/>
                <a:gd name="T22" fmla="*/ 29 w 51"/>
                <a:gd name="T23"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54">
                  <a:moveTo>
                    <a:pt x="29" y="8"/>
                  </a:moveTo>
                  <a:cubicBezTo>
                    <a:pt x="26" y="10"/>
                    <a:pt x="16" y="10"/>
                    <a:pt x="8" y="10"/>
                  </a:cubicBezTo>
                  <a:cubicBezTo>
                    <a:pt x="8" y="19"/>
                    <a:pt x="7" y="32"/>
                    <a:pt x="6" y="35"/>
                  </a:cubicBezTo>
                  <a:cubicBezTo>
                    <a:pt x="6" y="36"/>
                    <a:pt x="3" y="42"/>
                    <a:pt x="0" y="48"/>
                  </a:cubicBezTo>
                  <a:cubicBezTo>
                    <a:pt x="0" y="50"/>
                    <a:pt x="0" y="52"/>
                    <a:pt x="0" y="54"/>
                  </a:cubicBezTo>
                  <a:cubicBezTo>
                    <a:pt x="5" y="54"/>
                    <a:pt x="12" y="54"/>
                    <a:pt x="15" y="54"/>
                  </a:cubicBezTo>
                  <a:cubicBezTo>
                    <a:pt x="20" y="54"/>
                    <a:pt x="29" y="49"/>
                    <a:pt x="31" y="45"/>
                  </a:cubicBezTo>
                  <a:cubicBezTo>
                    <a:pt x="34" y="41"/>
                    <a:pt x="24" y="32"/>
                    <a:pt x="24" y="29"/>
                  </a:cubicBezTo>
                  <a:cubicBezTo>
                    <a:pt x="24" y="26"/>
                    <a:pt x="35" y="20"/>
                    <a:pt x="41" y="18"/>
                  </a:cubicBezTo>
                  <a:cubicBezTo>
                    <a:pt x="42" y="17"/>
                    <a:pt x="46" y="18"/>
                    <a:pt x="51" y="18"/>
                  </a:cubicBezTo>
                  <a:cubicBezTo>
                    <a:pt x="47" y="13"/>
                    <a:pt x="43" y="6"/>
                    <a:pt x="40" y="0"/>
                  </a:cubicBezTo>
                  <a:cubicBezTo>
                    <a:pt x="34" y="4"/>
                    <a:pt x="30" y="7"/>
                    <a:pt x="29" y="8"/>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120"/>
            <p:cNvSpPr>
              <a:spLocks/>
            </p:cNvSpPr>
            <p:nvPr/>
          </p:nvSpPr>
          <p:spPr bwMode="auto">
            <a:xfrm>
              <a:off x="1822499" y="2167054"/>
              <a:ext cx="671055" cy="572119"/>
            </a:xfrm>
            <a:custGeom>
              <a:avLst/>
              <a:gdLst>
                <a:gd name="T0" fmla="*/ 130 w 138"/>
                <a:gd name="T1" fmla="*/ 92 h 117"/>
                <a:gd name="T2" fmla="*/ 128 w 138"/>
                <a:gd name="T3" fmla="*/ 77 h 117"/>
                <a:gd name="T4" fmla="*/ 95 w 138"/>
                <a:gd name="T5" fmla="*/ 35 h 117"/>
                <a:gd name="T6" fmla="*/ 104 w 138"/>
                <a:gd name="T7" fmla="*/ 22 h 117"/>
                <a:gd name="T8" fmla="*/ 94 w 138"/>
                <a:gd name="T9" fmla="*/ 9 h 117"/>
                <a:gd name="T10" fmla="*/ 86 w 138"/>
                <a:gd name="T11" fmla="*/ 6 h 117"/>
                <a:gd name="T12" fmla="*/ 72 w 138"/>
                <a:gd name="T13" fmla="*/ 2 h 117"/>
                <a:gd name="T14" fmla="*/ 58 w 138"/>
                <a:gd name="T15" fmla="*/ 0 h 117"/>
                <a:gd name="T16" fmla="*/ 39 w 138"/>
                <a:gd name="T17" fmla="*/ 31 h 117"/>
                <a:gd name="T18" fmla="*/ 0 w 138"/>
                <a:gd name="T19" fmla="*/ 61 h 117"/>
                <a:gd name="T20" fmla="*/ 11 w 138"/>
                <a:gd name="T21" fmla="*/ 79 h 117"/>
                <a:gd name="T22" fmla="*/ 61 w 138"/>
                <a:gd name="T23" fmla="*/ 91 h 117"/>
                <a:gd name="T24" fmla="*/ 73 w 138"/>
                <a:gd name="T25" fmla="*/ 108 h 117"/>
                <a:gd name="T26" fmla="*/ 104 w 138"/>
                <a:gd name="T27" fmla="*/ 117 h 117"/>
                <a:gd name="T28" fmla="*/ 113 w 138"/>
                <a:gd name="T29" fmla="*/ 108 h 117"/>
                <a:gd name="T30" fmla="*/ 127 w 138"/>
                <a:gd name="T31" fmla="*/ 109 h 117"/>
                <a:gd name="T32" fmla="*/ 127 w 138"/>
                <a:gd name="T33" fmla="*/ 108 h 117"/>
                <a:gd name="T34" fmla="*/ 136 w 138"/>
                <a:gd name="T35" fmla="*/ 105 h 117"/>
                <a:gd name="T36" fmla="*/ 138 w 138"/>
                <a:gd name="T37" fmla="*/ 105 h 117"/>
                <a:gd name="T38" fmla="*/ 130 w 138"/>
                <a:gd name="T39" fmla="*/ 9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117">
                  <a:moveTo>
                    <a:pt x="130" y="92"/>
                  </a:moveTo>
                  <a:cubicBezTo>
                    <a:pt x="129" y="88"/>
                    <a:pt x="132" y="81"/>
                    <a:pt x="128" y="77"/>
                  </a:cubicBezTo>
                  <a:cubicBezTo>
                    <a:pt x="125" y="73"/>
                    <a:pt x="94" y="39"/>
                    <a:pt x="95" y="35"/>
                  </a:cubicBezTo>
                  <a:cubicBezTo>
                    <a:pt x="96" y="31"/>
                    <a:pt x="105" y="25"/>
                    <a:pt x="104" y="22"/>
                  </a:cubicBezTo>
                  <a:cubicBezTo>
                    <a:pt x="103" y="20"/>
                    <a:pt x="98" y="15"/>
                    <a:pt x="94" y="9"/>
                  </a:cubicBezTo>
                  <a:cubicBezTo>
                    <a:pt x="90" y="8"/>
                    <a:pt x="87" y="7"/>
                    <a:pt x="86" y="6"/>
                  </a:cubicBezTo>
                  <a:cubicBezTo>
                    <a:pt x="82" y="6"/>
                    <a:pt x="76" y="5"/>
                    <a:pt x="72" y="2"/>
                  </a:cubicBezTo>
                  <a:cubicBezTo>
                    <a:pt x="71" y="1"/>
                    <a:pt x="65" y="1"/>
                    <a:pt x="58" y="0"/>
                  </a:cubicBezTo>
                  <a:cubicBezTo>
                    <a:pt x="47" y="9"/>
                    <a:pt x="39" y="27"/>
                    <a:pt x="39" y="31"/>
                  </a:cubicBezTo>
                  <a:cubicBezTo>
                    <a:pt x="39" y="34"/>
                    <a:pt x="15" y="51"/>
                    <a:pt x="0" y="61"/>
                  </a:cubicBezTo>
                  <a:cubicBezTo>
                    <a:pt x="3" y="67"/>
                    <a:pt x="7" y="74"/>
                    <a:pt x="11" y="79"/>
                  </a:cubicBezTo>
                  <a:cubicBezTo>
                    <a:pt x="27" y="82"/>
                    <a:pt x="58" y="89"/>
                    <a:pt x="61" y="91"/>
                  </a:cubicBezTo>
                  <a:cubicBezTo>
                    <a:pt x="67" y="95"/>
                    <a:pt x="71" y="106"/>
                    <a:pt x="73" y="108"/>
                  </a:cubicBezTo>
                  <a:cubicBezTo>
                    <a:pt x="75" y="109"/>
                    <a:pt x="93" y="114"/>
                    <a:pt x="104" y="117"/>
                  </a:cubicBezTo>
                  <a:cubicBezTo>
                    <a:pt x="113" y="108"/>
                    <a:pt x="113" y="108"/>
                    <a:pt x="113" y="108"/>
                  </a:cubicBezTo>
                  <a:cubicBezTo>
                    <a:pt x="113" y="108"/>
                    <a:pt x="121" y="109"/>
                    <a:pt x="127" y="109"/>
                  </a:cubicBezTo>
                  <a:cubicBezTo>
                    <a:pt x="127" y="109"/>
                    <a:pt x="127" y="108"/>
                    <a:pt x="127" y="108"/>
                  </a:cubicBezTo>
                  <a:cubicBezTo>
                    <a:pt x="127" y="105"/>
                    <a:pt x="132" y="106"/>
                    <a:pt x="136" y="105"/>
                  </a:cubicBezTo>
                  <a:cubicBezTo>
                    <a:pt x="137" y="105"/>
                    <a:pt x="137" y="105"/>
                    <a:pt x="138" y="105"/>
                  </a:cubicBezTo>
                  <a:cubicBezTo>
                    <a:pt x="135" y="101"/>
                    <a:pt x="130" y="95"/>
                    <a:pt x="130" y="92"/>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122"/>
            <p:cNvSpPr>
              <a:spLocks/>
            </p:cNvSpPr>
            <p:nvPr/>
          </p:nvSpPr>
          <p:spPr bwMode="auto">
            <a:xfrm>
              <a:off x="3685110" y="2343422"/>
              <a:ext cx="1785181" cy="1776577"/>
            </a:xfrm>
            <a:custGeom>
              <a:avLst/>
              <a:gdLst>
                <a:gd name="T0" fmla="*/ 351 w 366"/>
                <a:gd name="T1" fmla="*/ 93 h 365"/>
                <a:gd name="T2" fmla="*/ 318 w 366"/>
                <a:gd name="T3" fmla="*/ 93 h 365"/>
                <a:gd name="T4" fmla="*/ 298 w 366"/>
                <a:gd name="T5" fmla="*/ 91 h 365"/>
                <a:gd name="T6" fmla="*/ 298 w 366"/>
                <a:gd name="T7" fmla="*/ 105 h 365"/>
                <a:gd name="T8" fmla="*/ 273 w 366"/>
                <a:gd name="T9" fmla="*/ 116 h 365"/>
                <a:gd name="T10" fmla="*/ 264 w 366"/>
                <a:gd name="T11" fmla="*/ 94 h 365"/>
                <a:gd name="T12" fmla="*/ 255 w 366"/>
                <a:gd name="T13" fmla="*/ 97 h 365"/>
                <a:gd name="T14" fmla="*/ 226 w 366"/>
                <a:gd name="T15" fmla="*/ 114 h 365"/>
                <a:gd name="T16" fmla="*/ 199 w 366"/>
                <a:gd name="T17" fmla="*/ 103 h 365"/>
                <a:gd name="T18" fmla="*/ 177 w 366"/>
                <a:gd name="T19" fmla="*/ 99 h 365"/>
                <a:gd name="T20" fmla="*/ 160 w 366"/>
                <a:gd name="T21" fmla="*/ 64 h 365"/>
                <a:gd name="T22" fmla="*/ 133 w 366"/>
                <a:gd name="T23" fmla="*/ 39 h 365"/>
                <a:gd name="T24" fmla="*/ 108 w 366"/>
                <a:gd name="T25" fmla="*/ 14 h 365"/>
                <a:gd name="T26" fmla="*/ 108 w 366"/>
                <a:gd name="T27" fmla="*/ 0 h 365"/>
                <a:gd name="T28" fmla="*/ 86 w 366"/>
                <a:gd name="T29" fmla="*/ 21 h 365"/>
                <a:gd name="T30" fmla="*/ 88 w 366"/>
                <a:gd name="T31" fmla="*/ 49 h 365"/>
                <a:gd name="T32" fmla="*/ 52 w 366"/>
                <a:gd name="T33" fmla="*/ 90 h 365"/>
                <a:gd name="T34" fmla="*/ 31 w 366"/>
                <a:gd name="T35" fmla="*/ 113 h 365"/>
                <a:gd name="T36" fmla="*/ 6 w 366"/>
                <a:gd name="T37" fmla="*/ 150 h 365"/>
                <a:gd name="T38" fmla="*/ 1 w 366"/>
                <a:gd name="T39" fmla="*/ 155 h 365"/>
                <a:gd name="T40" fmla="*/ 23 w 366"/>
                <a:gd name="T41" fmla="*/ 171 h 365"/>
                <a:gd name="T42" fmla="*/ 6 w 366"/>
                <a:gd name="T43" fmla="*/ 174 h 365"/>
                <a:gd name="T44" fmla="*/ 44 w 366"/>
                <a:gd name="T45" fmla="*/ 196 h 365"/>
                <a:gd name="T46" fmla="*/ 53 w 366"/>
                <a:gd name="T47" fmla="*/ 192 h 365"/>
                <a:gd name="T48" fmla="*/ 60 w 366"/>
                <a:gd name="T49" fmla="*/ 238 h 365"/>
                <a:gd name="T50" fmla="*/ 80 w 366"/>
                <a:gd name="T51" fmla="*/ 295 h 365"/>
                <a:gd name="T52" fmla="*/ 106 w 366"/>
                <a:gd name="T53" fmla="*/ 353 h 365"/>
                <a:gd name="T54" fmla="*/ 125 w 366"/>
                <a:gd name="T55" fmla="*/ 354 h 365"/>
                <a:gd name="T56" fmla="*/ 139 w 366"/>
                <a:gd name="T57" fmla="*/ 342 h 365"/>
                <a:gd name="T58" fmla="*/ 144 w 366"/>
                <a:gd name="T59" fmla="*/ 318 h 365"/>
                <a:gd name="T60" fmla="*/ 154 w 366"/>
                <a:gd name="T61" fmla="*/ 285 h 365"/>
                <a:gd name="T62" fmla="*/ 164 w 366"/>
                <a:gd name="T63" fmla="*/ 261 h 365"/>
                <a:gd name="T64" fmla="*/ 181 w 366"/>
                <a:gd name="T65" fmla="*/ 243 h 365"/>
                <a:gd name="T66" fmla="*/ 232 w 366"/>
                <a:gd name="T67" fmla="*/ 209 h 365"/>
                <a:gd name="T68" fmla="*/ 237 w 366"/>
                <a:gd name="T69" fmla="*/ 189 h 365"/>
                <a:gd name="T70" fmla="*/ 259 w 366"/>
                <a:gd name="T71" fmla="*/ 187 h 365"/>
                <a:gd name="T72" fmla="*/ 265 w 366"/>
                <a:gd name="T73" fmla="*/ 175 h 365"/>
                <a:gd name="T74" fmla="*/ 260 w 366"/>
                <a:gd name="T75" fmla="*/ 141 h 365"/>
                <a:gd name="T76" fmla="*/ 260 w 366"/>
                <a:gd name="T77" fmla="*/ 117 h 365"/>
                <a:gd name="T78" fmla="*/ 273 w 366"/>
                <a:gd name="T79" fmla="*/ 135 h 365"/>
                <a:gd name="T80" fmla="*/ 290 w 366"/>
                <a:gd name="T81" fmla="*/ 154 h 365"/>
                <a:gd name="T82" fmla="*/ 308 w 366"/>
                <a:gd name="T83" fmla="*/ 171 h 365"/>
                <a:gd name="T84" fmla="*/ 316 w 366"/>
                <a:gd name="T85" fmla="*/ 164 h 365"/>
                <a:gd name="T86" fmla="*/ 329 w 366"/>
                <a:gd name="T87" fmla="*/ 149 h 365"/>
                <a:gd name="T88" fmla="*/ 366 w 366"/>
                <a:gd name="T89" fmla="*/ 10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6" h="365">
                  <a:moveTo>
                    <a:pt x="366" y="89"/>
                  </a:moveTo>
                  <a:cubicBezTo>
                    <a:pt x="361" y="92"/>
                    <a:pt x="353" y="94"/>
                    <a:pt x="351" y="93"/>
                  </a:cubicBezTo>
                  <a:cubicBezTo>
                    <a:pt x="350" y="91"/>
                    <a:pt x="342" y="94"/>
                    <a:pt x="336" y="94"/>
                  </a:cubicBezTo>
                  <a:cubicBezTo>
                    <a:pt x="330" y="94"/>
                    <a:pt x="321" y="95"/>
                    <a:pt x="318" y="93"/>
                  </a:cubicBezTo>
                  <a:cubicBezTo>
                    <a:pt x="316" y="91"/>
                    <a:pt x="316" y="87"/>
                    <a:pt x="314" y="85"/>
                  </a:cubicBezTo>
                  <a:cubicBezTo>
                    <a:pt x="312" y="82"/>
                    <a:pt x="301" y="88"/>
                    <a:pt x="298" y="91"/>
                  </a:cubicBezTo>
                  <a:cubicBezTo>
                    <a:pt x="296" y="92"/>
                    <a:pt x="295" y="93"/>
                    <a:pt x="293" y="94"/>
                  </a:cubicBezTo>
                  <a:cubicBezTo>
                    <a:pt x="295" y="98"/>
                    <a:pt x="298" y="103"/>
                    <a:pt x="298" y="105"/>
                  </a:cubicBezTo>
                  <a:cubicBezTo>
                    <a:pt x="298" y="107"/>
                    <a:pt x="296" y="114"/>
                    <a:pt x="292" y="114"/>
                  </a:cubicBezTo>
                  <a:cubicBezTo>
                    <a:pt x="289" y="114"/>
                    <a:pt x="277" y="116"/>
                    <a:pt x="273" y="116"/>
                  </a:cubicBezTo>
                  <a:cubicBezTo>
                    <a:pt x="269" y="116"/>
                    <a:pt x="261" y="112"/>
                    <a:pt x="261" y="109"/>
                  </a:cubicBezTo>
                  <a:cubicBezTo>
                    <a:pt x="261" y="108"/>
                    <a:pt x="263" y="101"/>
                    <a:pt x="264" y="94"/>
                  </a:cubicBezTo>
                  <a:cubicBezTo>
                    <a:pt x="263" y="94"/>
                    <a:pt x="262" y="94"/>
                    <a:pt x="262" y="94"/>
                  </a:cubicBezTo>
                  <a:cubicBezTo>
                    <a:pt x="260" y="95"/>
                    <a:pt x="258" y="96"/>
                    <a:pt x="255" y="97"/>
                  </a:cubicBezTo>
                  <a:cubicBezTo>
                    <a:pt x="253" y="106"/>
                    <a:pt x="250" y="116"/>
                    <a:pt x="248" y="116"/>
                  </a:cubicBezTo>
                  <a:cubicBezTo>
                    <a:pt x="246" y="116"/>
                    <a:pt x="231" y="114"/>
                    <a:pt x="226" y="114"/>
                  </a:cubicBezTo>
                  <a:cubicBezTo>
                    <a:pt x="220" y="114"/>
                    <a:pt x="214" y="112"/>
                    <a:pt x="209" y="109"/>
                  </a:cubicBezTo>
                  <a:cubicBezTo>
                    <a:pt x="204" y="105"/>
                    <a:pt x="201" y="103"/>
                    <a:pt x="199" y="103"/>
                  </a:cubicBezTo>
                  <a:cubicBezTo>
                    <a:pt x="196" y="103"/>
                    <a:pt x="193" y="104"/>
                    <a:pt x="190" y="103"/>
                  </a:cubicBezTo>
                  <a:cubicBezTo>
                    <a:pt x="187" y="102"/>
                    <a:pt x="180" y="100"/>
                    <a:pt x="177" y="99"/>
                  </a:cubicBezTo>
                  <a:cubicBezTo>
                    <a:pt x="174" y="99"/>
                    <a:pt x="156" y="86"/>
                    <a:pt x="155" y="84"/>
                  </a:cubicBezTo>
                  <a:cubicBezTo>
                    <a:pt x="155" y="82"/>
                    <a:pt x="158" y="72"/>
                    <a:pt x="160" y="64"/>
                  </a:cubicBezTo>
                  <a:cubicBezTo>
                    <a:pt x="157" y="64"/>
                    <a:pt x="155" y="63"/>
                    <a:pt x="153" y="61"/>
                  </a:cubicBezTo>
                  <a:cubicBezTo>
                    <a:pt x="149" y="58"/>
                    <a:pt x="136" y="45"/>
                    <a:pt x="133" y="39"/>
                  </a:cubicBezTo>
                  <a:cubicBezTo>
                    <a:pt x="129" y="32"/>
                    <a:pt x="122" y="31"/>
                    <a:pt x="119" y="28"/>
                  </a:cubicBezTo>
                  <a:cubicBezTo>
                    <a:pt x="116" y="26"/>
                    <a:pt x="111" y="17"/>
                    <a:pt x="108" y="14"/>
                  </a:cubicBezTo>
                  <a:cubicBezTo>
                    <a:pt x="105" y="10"/>
                    <a:pt x="105" y="7"/>
                    <a:pt x="107" y="3"/>
                  </a:cubicBezTo>
                  <a:cubicBezTo>
                    <a:pt x="107" y="2"/>
                    <a:pt x="108" y="1"/>
                    <a:pt x="108" y="0"/>
                  </a:cubicBezTo>
                  <a:cubicBezTo>
                    <a:pt x="99" y="2"/>
                    <a:pt x="86" y="5"/>
                    <a:pt x="84" y="7"/>
                  </a:cubicBezTo>
                  <a:cubicBezTo>
                    <a:pt x="82" y="10"/>
                    <a:pt x="83" y="17"/>
                    <a:pt x="86" y="21"/>
                  </a:cubicBezTo>
                  <a:cubicBezTo>
                    <a:pt x="89" y="24"/>
                    <a:pt x="107" y="31"/>
                    <a:pt x="105" y="33"/>
                  </a:cubicBezTo>
                  <a:cubicBezTo>
                    <a:pt x="103" y="35"/>
                    <a:pt x="90" y="43"/>
                    <a:pt x="88" y="49"/>
                  </a:cubicBezTo>
                  <a:cubicBezTo>
                    <a:pt x="86" y="55"/>
                    <a:pt x="82" y="59"/>
                    <a:pt x="77" y="62"/>
                  </a:cubicBezTo>
                  <a:cubicBezTo>
                    <a:pt x="73" y="65"/>
                    <a:pt x="59" y="83"/>
                    <a:pt x="52" y="90"/>
                  </a:cubicBezTo>
                  <a:cubicBezTo>
                    <a:pt x="46" y="98"/>
                    <a:pt x="40" y="99"/>
                    <a:pt x="36" y="100"/>
                  </a:cubicBezTo>
                  <a:cubicBezTo>
                    <a:pt x="32" y="101"/>
                    <a:pt x="31" y="107"/>
                    <a:pt x="31" y="113"/>
                  </a:cubicBezTo>
                  <a:cubicBezTo>
                    <a:pt x="31" y="119"/>
                    <a:pt x="34" y="142"/>
                    <a:pt x="31" y="146"/>
                  </a:cubicBezTo>
                  <a:cubicBezTo>
                    <a:pt x="29" y="151"/>
                    <a:pt x="11" y="150"/>
                    <a:pt x="6" y="150"/>
                  </a:cubicBezTo>
                  <a:cubicBezTo>
                    <a:pt x="4" y="150"/>
                    <a:pt x="2" y="152"/>
                    <a:pt x="0" y="155"/>
                  </a:cubicBezTo>
                  <a:cubicBezTo>
                    <a:pt x="0" y="155"/>
                    <a:pt x="1" y="155"/>
                    <a:pt x="1" y="155"/>
                  </a:cubicBezTo>
                  <a:cubicBezTo>
                    <a:pt x="4" y="155"/>
                    <a:pt x="2" y="156"/>
                    <a:pt x="3" y="163"/>
                  </a:cubicBezTo>
                  <a:cubicBezTo>
                    <a:pt x="4" y="170"/>
                    <a:pt x="20" y="169"/>
                    <a:pt x="23" y="171"/>
                  </a:cubicBezTo>
                  <a:cubicBezTo>
                    <a:pt x="27" y="172"/>
                    <a:pt x="22" y="175"/>
                    <a:pt x="17" y="176"/>
                  </a:cubicBezTo>
                  <a:cubicBezTo>
                    <a:pt x="13" y="177"/>
                    <a:pt x="6" y="172"/>
                    <a:pt x="6" y="174"/>
                  </a:cubicBezTo>
                  <a:cubicBezTo>
                    <a:pt x="6" y="176"/>
                    <a:pt x="25" y="200"/>
                    <a:pt x="29" y="201"/>
                  </a:cubicBezTo>
                  <a:cubicBezTo>
                    <a:pt x="33" y="202"/>
                    <a:pt x="41" y="198"/>
                    <a:pt x="44" y="196"/>
                  </a:cubicBezTo>
                  <a:cubicBezTo>
                    <a:pt x="48" y="193"/>
                    <a:pt x="47" y="178"/>
                    <a:pt x="49" y="179"/>
                  </a:cubicBezTo>
                  <a:cubicBezTo>
                    <a:pt x="51" y="180"/>
                    <a:pt x="52" y="190"/>
                    <a:pt x="53" y="192"/>
                  </a:cubicBezTo>
                  <a:cubicBezTo>
                    <a:pt x="53" y="194"/>
                    <a:pt x="55" y="211"/>
                    <a:pt x="54" y="214"/>
                  </a:cubicBezTo>
                  <a:cubicBezTo>
                    <a:pt x="54" y="217"/>
                    <a:pt x="58" y="229"/>
                    <a:pt x="60" y="238"/>
                  </a:cubicBezTo>
                  <a:cubicBezTo>
                    <a:pt x="62" y="247"/>
                    <a:pt x="70" y="272"/>
                    <a:pt x="73" y="278"/>
                  </a:cubicBezTo>
                  <a:cubicBezTo>
                    <a:pt x="76" y="284"/>
                    <a:pt x="81" y="289"/>
                    <a:pt x="80" y="295"/>
                  </a:cubicBezTo>
                  <a:cubicBezTo>
                    <a:pt x="79" y="300"/>
                    <a:pt x="88" y="315"/>
                    <a:pt x="89" y="318"/>
                  </a:cubicBezTo>
                  <a:cubicBezTo>
                    <a:pt x="91" y="321"/>
                    <a:pt x="103" y="349"/>
                    <a:pt x="106" y="353"/>
                  </a:cubicBezTo>
                  <a:cubicBezTo>
                    <a:pt x="109" y="358"/>
                    <a:pt x="114" y="362"/>
                    <a:pt x="116" y="363"/>
                  </a:cubicBezTo>
                  <a:cubicBezTo>
                    <a:pt x="119" y="365"/>
                    <a:pt x="124" y="358"/>
                    <a:pt x="125" y="354"/>
                  </a:cubicBezTo>
                  <a:cubicBezTo>
                    <a:pt x="126" y="351"/>
                    <a:pt x="130" y="351"/>
                    <a:pt x="132" y="351"/>
                  </a:cubicBezTo>
                  <a:cubicBezTo>
                    <a:pt x="134" y="350"/>
                    <a:pt x="137" y="343"/>
                    <a:pt x="139" y="342"/>
                  </a:cubicBezTo>
                  <a:cubicBezTo>
                    <a:pt x="140" y="340"/>
                    <a:pt x="145" y="336"/>
                    <a:pt x="147" y="331"/>
                  </a:cubicBezTo>
                  <a:cubicBezTo>
                    <a:pt x="149" y="327"/>
                    <a:pt x="146" y="321"/>
                    <a:pt x="144" y="318"/>
                  </a:cubicBezTo>
                  <a:cubicBezTo>
                    <a:pt x="143" y="315"/>
                    <a:pt x="147" y="310"/>
                    <a:pt x="149" y="307"/>
                  </a:cubicBezTo>
                  <a:cubicBezTo>
                    <a:pt x="152" y="304"/>
                    <a:pt x="155" y="291"/>
                    <a:pt x="154" y="285"/>
                  </a:cubicBezTo>
                  <a:cubicBezTo>
                    <a:pt x="153" y="279"/>
                    <a:pt x="154" y="270"/>
                    <a:pt x="156" y="266"/>
                  </a:cubicBezTo>
                  <a:cubicBezTo>
                    <a:pt x="158" y="262"/>
                    <a:pt x="162" y="264"/>
                    <a:pt x="164" y="261"/>
                  </a:cubicBezTo>
                  <a:cubicBezTo>
                    <a:pt x="166" y="259"/>
                    <a:pt x="169" y="256"/>
                    <a:pt x="171" y="255"/>
                  </a:cubicBezTo>
                  <a:cubicBezTo>
                    <a:pt x="173" y="254"/>
                    <a:pt x="174" y="246"/>
                    <a:pt x="181" y="243"/>
                  </a:cubicBezTo>
                  <a:cubicBezTo>
                    <a:pt x="188" y="240"/>
                    <a:pt x="207" y="222"/>
                    <a:pt x="215" y="216"/>
                  </a:cubicBezTo>
                  <a:cubicBezTo>
                    <a:pt x="223" y="209"/>
                    <a:pt x="229" y="209"/>
                    <a:pt x="232" y="209"/>
                  </a:cubicBezTo>
                  <a:cubicBezTo>
                    <a:pt x="235" y="209"/>
                    <a:pt x="235" y="204"/>
                    <a:pt x="236" y="200"/>
                  </a:cubicBezTo>
                  <a:cubicBezTo>
                    <a:pt x="236" y="195"/>
                    <a:pt x="235" y="190"/>
                    <a:pt x="237" y="189"/>
                  </a:cubicBezTo>
                  <a:cubicBezTo>
                    <a:pt x="240" y="188"/>
                    <a:pt x="247" y="186"/>
                    <a:pt x="250" y="185"/>
                  </a:cubicBezTo>
                  <a:cubicBezTo>
                    <a:pt x="252" y="184"/>
                    <a:pt x="257" y="187"/>
                    <a:pt x="259" y="187"/>
                  </a:cubicBezTo>
                  <a:cubicBezTo>
                    <a:pt x="260" y="187"/>
                    <a:pt x="262" y="186"/>
                    <a:pt x="265" y="185"/>
                  </a:cubicBezTo>
                  <a:cubicBezTo>
                    <a:pt x="265" y="181"/>
                    <a:pt x="265" y="178"/>
                    <a:pt x="265" y="175"/>
                  </a:cubicBezTo>
                  <a:cubicBezTo>
                    <a:pt x="264" y="170"/>
                    <a:pt x="260" y="165"/>
                    <a:pt x="260" y="162"/>
                  </a:cubicBezTo>
                  <a:cubicBezTo>
                    <a:pt x="260" y="159"/>
                    <a:pt x="260" y="145"/>
                    <a:pt x="260" y="141"/>
                  </a:cubicBezTo>
                  <a:cubicBezTo>
                    <a:pt x="260" y="137"/>
                    <a:pt x="252" y="127"/>
                    <a:pt x="251" y="124"/>
                  </a:cubicBezTo>
                  <a:cubicBezTo>
                    <a:pt x="250" y="120"/>
                    <a:pt x="259" y="118"/>
                    <a:pt x="260" y="117"/>
                  </a:cubicBezTo>
                  <a:cubicBezTo>
                    <a:pt x="261" y="116"/>
                    <a:pt x="265" y="120"/>
                    <a:pt x="267" y="123"/>
                  </a:cubicBezTo>
                  <a:cubicBezTo>
                    <a:pt x="270" y="125"/>
                    <a:pt x="273" y="131"/>
                    <a:pt x="273" y="135"/>
                  </a:cubicBezTo>
                  <a:cubicBezTo>
                    <a:pt x="273" y="138"/>
                    <a:pt x="298" y="136"/>
                    <a:pt x="303" y="138"/>
                  </a:cubicBezTo>
                  <a:cubicBezTo>
                    <a:pt x="307" y="141"/>
                    <a:pt x="292" y="151"/>
                    <a:pt x="290" y="154"/>
                  </a:cubicBezTo>
                  <a:cubicBezTo>
                    <a:pt x="288" y="158"/>
                    <a:pt x="299" y="161"/>
                    <a:pt x="303" y="165"/>
                  </a:cubicBezTo>
                  <a:cubicBezTo>
                    <a:pt x="305" y="167"/>
                    <a:pt x="306" y="169"/>
                    <a:pt x="308" y="171"/>
                  </a:cubicBezTo>
                  <a:cubicBezTo>
                    <a:pt x="308" y="171"/>
                    <a:pt x="308" y="171"/>
                    <a:pt x="308" y="171"/>
                  </a:cubicBezTo>
                  <a:cubicBezTo>
                    <a:pt x="309" y="169"/>
                    <a:pt x="314" y="167"/>
                    <a:pt x="316" y="164"/>
                  </a:cubicBezTo>
                  <a:cubicBezTo>
                    <a:pt x="318" y="161"/>
                    <a:pt x="315" y="158"/>
                    <a:pt x="320" y="155"/>
                  </a:cubicBezTo>
                  <a:cubicBezTo>
                    <a:pt x="325" y="152"/>
                    <a:pt x="327" y="152"/>
                    <a:pt x="329" y="149"/>
                  </a:cubicBezTo>
                  <a:cubicBezTo>
                    <a:pt x="331" y="145"/>
                    <a:pt x="343" y="114"/>
                    <a:pt x="350" y="110"/>
                  </a:cubicBezTo>
                  <a:cubicBezTo>
                    <a:pt x="357" y="106"/>
                    <a:pt x="366" y="110"/>
                    <a:pt x="366" y="105"/>
                  </a:cubicBezTo>
                  <a:cubicBezTo>
                    <a:pt x="366" y="102"/>
                    <a:pt x="365" y="95"/>
                    <a:pt x="366" y="89"/>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123"/>
            <p:cNvSpPr>
              <a:spLocks/>
            </p:cNvSpPr>
            <p:nvPr/>
          </p:nvSpPr>
          <p:spPr bwMode="auto">
            <a:xfrm>
              <a:off x="4902471" y="2906935"/>
              <a:ext cx="283908" cy="378544"/>
            </a:xfrm>
            <a:custGeom>
              <a:avLst/>
              <a:gdLst>
                <a:gd name="T0" fmla="*/ 40 w 58"/>
                <a:gd name="T1" fmla="*/ 38 h 78"/>
                <a:gd name="T2" fmla="*/ 53 w 58"/>
                <a:gd name="T3" fmla="*/ 22 h 78"/>
                <a:gd name="T4" fmla="*/ 23 w 58"/>
                <a:gd name="T5" fmla="*/ 19 h 78"/>
                <a:gd name="T6" fmla="*/ 17 w 58"/>
                <a:gd name="T7" fmla="*/ 7 h 78"/>
                <a:gd name="T8" fmla="*/ 10 w 58"/>
                <a:gd name="T9" fmla="*/ 1 h 78"/>
                <a:gd name="T10" fmla="*/ 1 w 58"/>
                <a:gd name="T11" fmla="*/ 8 h 78"/>
                <a:gd name="T12" fmla="*/ 10 w 58"/>
                <a:gd name="T13" fmla="*/ 25 h 78"/>
                <a:gd name="T14" fmla="*/ 10 w 58"/>
                <a:gd name="T15" fmla="*/ 46 h 78"/>
                <a:gd name="T16" fmla="*/ 15 w 58"/>
                <a:gd name="T17" fmla="*/ 59 h 78"/>
                <a:gd name="T18" fmla="*/ 15 w 58"/>
                <a:gd name="T19" fmla="*/ 69 h 78"/>
                <a:gd name="T20" fmla="*/ 23 w 58"/>
                <a:gd name="T21" fmla="*/ 65 h 78"/>
                <a:gd name="T22" fmla="*/ 30 w 58"/>
                <a:gd name="T23" fmla="*/ 67 h 78"/>
                <a:gd name="T24" fmla="*/ 33 w 58"/>
                <a:gd name="T25" fmla="*/ 61 h 78"/>
                <a:gd name="T26" fmla="*/ 38 w 58"/>
                <a:gd name="T27" fmla="*/ 59 h 78"/>
                <a:gd name="T28" fmla="*/ 42 w 58"/>
                <a:gd name="T29" fmla="*/ 55 h 78"/>
                <a:gd name="T30" fmla="*/ 47 w 58"/>
                <a:gd name="T31" fmla="*/ 65 h 78"/>
                <a:gd name="T32" fmla="*/ 51 w 58"/>
                <a:gd name="T33" fmla="*/ 78 h 78"/>
                <a:gd name="T34" fmla="*/ 58 w 58"/>
                <a:gd name="T35" fmla="*/ 69 h 78"/>
                <a:gd name="T36" fmla="*/ 58 w 58"/>
                <a:gd name="T37" fmla="*/ 55 h 78"/>
                <a:gd name="T38" fmla="*/ 53 w 58"/>
                <a:gd name="T39" fmla="*/ 49 h 78"/>
                <a:gd name="T40" fmla="*/ 40 w 58"/>
                <a:gd name="T41" fmla="*/ 3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78">
                  <a:moveTo>
                    <a:pt x="40" y="38"/>
                  </a:moveTo>
                  <a:cubicBezTo>
                    <a:pt x="42" y="35"/>
                    <a:pt x="57" y="25"/>
                    <a:pt x="53" y="22"/>
                  </a:cubicBezTo>
                  <a:cubicBezTo>
                    <a:pt x="48" y="20"/>
                    <a:pt x="23" y="22"/>
                    <a:pt x="23" y="19"/>
                  </a:cubicBezTo>
                  <a:cubicBezTo>
                    <a:pt x="23" y="15"/>
                    <a:pt x="20" y="9"/>
                    <a:pt x="17" y="7"/>
                  </a:cubicBezTo>
                  <a:cubicBezTo>
                    <a:pt x="15" y="4"/>
                    <a:pt x="11" y="0"/>
                    <a:pt x="10" y="1"/>
                  </a:cubicBezTo>
                  <a:cubicBezTo>
                    <a:pt x="9" y="2"/>
                    <a:pt x="0" y="4"/>
                    <a:pt x="1" y="8"/>
                  </a:cubicBezTo>
                  <a:cubicBezTo>
                    <a:pt x="2" y="11"/>
                    <a:pt x="10" y="21"/>
                    <a:pt x="10" y="25"/>
                  </a:cubicBezTo>
                  <a:cubicBezTo>
                    <a:pt x="10" y="29"/>
                    <a:pt x="10" y="43"/>
                    <a:pt x="10" y="46"/>
                  </a:cubicBezTo>
                  <a:cubicBezTo>
                    <a:pt x="10" y="49"/>
                    <a:pt x="14" y="54"/>
                    <a:pt x="15" y="59"/>
                  </a:cubicBezTo>
                  <a:cubicBezTo>
                    <a:pt x="15" y="62"/>
                    <a:pt x="15" y="65"/>
                    <a:pt x="15" y="69"/>
                  </a:cubicBezTo>
                  <a:cubicBezTo>
                    <a:pt x="18" y="68"/>
                    <a:pt x="22" y="66"/>
                    <a:pt x="23" y="65"/>
                  </a:cubicBezTo>
                  <a:cubicBezTo>
                    <a:pt x="25" y="63"/>
                    <a:pt x="26" y="66"/>
                    <a:pt x="30" y="67"/>
                  </a:cubicBezTo>
                  <a:cubicBezTo>
                    <a:pt x="34" y="67"/>
                    <a:pt x="33" y="63"/>
                    <a:pt x="33" y="61"/>
                  </a:cubicBezTo>
                  <a:cubicBezTo>
                    <a:pt x="32" y="58"/>
                    <a:pt x="36" y="58"/>
                    <a:pt x="38" y="59"/>
                  </a:cubicBezTo>
                  <a:cubicBezTo>
                    <a:pt x="40" y="61"/>
                    <a:pt x="42" y="58"/>
                    <a:pt x="42" y="55"/>
                  </a:cubicBezTo>
                  <a:cubicBezTo>
                    <a:pt x="42" y="52"/>
                    <a:pt x="46" y="61"/>
                    <a:pt x="47" y="65"/>
                  </a:cubicBezTo>
                  <a:cubicBezTo>
                    <a:pt x="48" y="68"/>
                    <a:pt x="49" y="73"/>
                    <a:pt x="51" y="78"/>
                  </a:cubicBezTo>
                  <a:cubicBezTo>
                    <a:pt x="55" y="75"/>
                    <a:pt x="58" y="72"/>
                    <a:pt x="58" y="69"/>
                  </a:cubicBezTo>
                  <a:cubicBezTo>
                    <a:pt x="58" y="64"/>
                    <a:pt x="56" y="57"/>
                    <a:pt x="58" y="55"/>
                  </a:cubicBezTo>
                  <a:cubicBezTo>
                    <a:pt x="56" y="53"/>
                    <a:pt x="55" y="51"/>
                    <a:pt x="53" y="49"/>
                  </a:cubicBezTo>
                  <a:cubicBezTo>
                    <a:pt x="49" y="45"/>
                    <a:pt x="38" y="42"/>
                    <a:pt x="40" y="38"/>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124"/>
            <p:cNvSpPr>
              <a:spLocks/>
            </p:cNvSpPr>
            <p:nvPr/>
          </p:nvSpPr>
          <p:spPr bwMode="auto">
            <a:xfrm>
              <a:off x="3242040" y="2162753"/>
              <a:ext cx="980773" cy="946360"/>
            </a:xfrm>
            <a:custGeom>
              <a:avLst/>
              <a:gdLst>
                <a:gd name="T0" fmla="*/ 140 w 201"/>
                <a:gd name="T1" fmla="*/ 4 h 194"/>
                <a:gd name="T2" fmla="*/ 129 w 201"/>
                <a:gd name="T3" fmla="*/ 13 h 194"/>
                <a:gd name="T4" fmla="*/ 132 w 201"/>
                <a:gd name="T5" fmla="*/ 26 h 194"/>
                <a:gd name="T6" fmla="*/ 127 w 201"/>
                <a:gd name="T7" fmla="*/ 34 h 194"/>
                <a:gd name="T8" fmla="*/ 128 w 201"/>
                <a:gd name="T9" fmla="*/ 47 h 194"/>
                <a:gd name="T10" fmla="*/ 119 w 201"/>
                <a:gd name="T11" fmla="*/ 55 h 194"/>
                <a:gd name="T12" fmla="*/ 109 w 201"/>
                <a:gd name="T13" fmla="*/ 63 h 194"/>
                <a:gd name="T14" fmla="*/ 101 w 201"/>
                <a:gd name="T15" fmla="*/ 77 h 194"/>
                <a:gd name="T16" fmla="*/ 90 w 201"/>
                <a:gd name="T17" fmla="*/ 78 h 194"/>
                <a:gd name="T18" fmla="*/ 80 w 201"/>
                <a:gd name="T19" fmla="*/ 85 h 194"/>
                <a:gd name="T20" fmla="*/ 76 w 201"/>
                <a:gd name="T21" fmla="*/ 90 h 194"/>
                <a:gd name="T22" fmla="*/ 64 w 201"/>
                <a:gd name="T23" fmla="*/ 94 h 194"/>
                <a:gd name="T24" fmla="*/ 51 w 201"/>
                <a:gd name="T25" fmla="*/ 112 h 194"/>
                <a:gd name="T26" fmla="*/ 21 w 201"/>
                <a:gd name="T27" fmla="*/ 112 h 194"/>
                <a:gd name="T28" fmla="*/ 0 w 201"/>
                <a:gd name="T29" fmla="*/ 114 h 194"/>
                <a:gd name="T30" fmla="*/ 3 w 201"/>
                <a:gd name="T31" fmla="*/ 118 h 194"/>
                <a:gd name="T32" fmla="*/ 14 w 201"/>
                <a:gd name="T33" fmla="*/ 129 h 194"/>
                <a:gd name="T34" fmla="*/ 18 w 201"/>
                <a:gd name="T35" fmla="*/ 140 h 194"/>
                <a:gd name="T36" fmla="*/ 25 w 201"/>
                <a:gd name="T37" fmla="*/ 150 h 194"/>
                <a:gd name="T38" fmla="*/ 14 w 201"/>
                <a:gd name="T39" fmla="*/ 152 h 194"/>
                <a:gd name="T40" fmla="*/ 5 w 201"/>
                <a:gd name="T41" fmla="*/ 174 h 194"/>
                <a:gd name="T42" fmla="*/ 17 w 201"/>
                <a:gd name="T43" fmla="*/ 174 h 194"/>
                <a:gd name="T44" fmla="*/ 31 w 201"/>
                <a:gd name="T45" fmla="*/ 171 h 194"/>
                <a:gd name="T46" fmla="*/ 41 w 201"/>
                <a:gd name="T47" fmla="*/ 174 h 194"/>
                <a:gd name="T48" fmla="*/ 67 w 201"/>
                <a:gd name="T49" fmla="*/ 170 h 194"/>
                <a:gd name="T50" fmla="*/ 75 w 201"/>
                <a:gd name="T51" fmla="*/ 182 h 194"/>
                <a:gd name="T52" fmla="*/ 80 w 201"/>
                <a:gd name="T53" fmla="*/ 192 h 194"/>
                <a:gd name="T54" fmla="*/ 91 w 201"/>
                <a:gd name="T55" fmla="*/ 192 h 194"/>
                <a:gd name="T56" fmla="*/ 97 w 201"/>
                <a:gd name="T57" fmla="*/ 187 h 194"/>
                <a:gd name="T58" fmla="*/ 122 w 201"/>
                <a:gd name="T59" fmla="*/ 183 h 194"/>
                <a:gd name="T60" fmla="*/ 122 w 201"/>
                <a:gd name="T61" fmla="*/ 150 h 194"/>
                <a:gd name="T62" fmla="*/ 127 w 201"/>
                <a:gd name="T63" fmla="*/ 137 h 194"/>
                <a:gd name="T64" fmla="*/ 143 w 201"/>
                <a:gd name="T65" fmla="*/ 127 h 194"/>
                <a:gd name="T66" fmla="*/ 168 w 201"/>
                <a:gd name="T67" fmla="*/ 99 h 194"/>
                <a:gd name="T68" fmla="*/ 179 w 201"/>
                <a:gd name="T69" fmla="*/ 86 h 194"/>
                <a:gd name="T70" fmla="*/ 196 w 201"/>
                <a:gd name="T71" fmla="*/ 70 h 194"/>
                <a:gd name="T72" fmla="*/ 177 w 201"/>
                <a:gd name="T73" fmla="*/ 58 h 194"/>
                <a:gd name="T74" fmla="*/ 175 w 201"/>
                <a:gd name="T75" fmla="*/ 44 h 194"/>
                <a:gd name="T76" fmla="*/ 199 w 201"/>
                <a:gd name="T77" fmla="*/ 37 h 194"/>
                <a:gd name="T78" fmla="*/ 199 w 201"/>
                <a:gd name="T79" fmla="*/ 28 h 194"/>
                <a:gd name="T80" fmla="*/ 181 w 201"/>
                <a:gd name="T81" fmla="*/ 27 h 194"/>
                <a:gd name="T82" fmla="*/ 178 w 201"/>
                <a:gd name="T83" fmla="*/ 18 h 194"/>
                <a:gd name="T84" fmla="*/ 167 w 201"/>
                <a:gd name="T85" fmla="*/ 1 h 194"/>
                <a:gd name="T86" fmla="*/ 167 w 201"/>
                <a:gd name="T87" fmla="*/ 0 h 194"/>
                <a:gd name="T88" fmla="*/ 159 w 201"/>
                <a:gd name="T89" fmla="*/ 1 h 194"/>
                <a:gd name="T90" fmla="*/ 140 w 201"/>
                <a:gd name="T91" fmla="*/ 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94">
                  <a:moveTo>
                    <a:pt x="140" y="4"/>
                  </a:moveTo>
                  <a:cubicBezTo>
                    <a:pt x="138" y="8"/>
                    <a:pt x="128" y="10"/>
                    <a:pt x="129" y="13"/>
                  </a:cubicBezTo>
                  <a:cubicBezTo>
                    <a:pt x="129" y="17"/>
                    <a:pt x="133" y="24"/>
                    <a:pt x="132" y="26"/>
                  </a:cubicBezTo>
                  <a:cubicBezTo>
                    <a:pt x="132" y="29"/>
                    <a:pt x="128" y="30"/>
                    <a:pt x="127" y="34"/>
                  </a:cubicBezTo>
                  <a:cubicBezTo>
                    <a:pt x="126" y="38"/>
                    <a:pt x="129" y="44"/>
                    <a:pt x="128" y="47"/>
                  </a:cubicBezTo>
                  <a:cubicBezTo>
                    <a:pt x="127" y="51"/>
                    <a:pt x="124" y="54"/>
                    <a:pt x="119" y="55"/>
                  </a:cubicBezTo>
                  <a:cubicBezTo>
                    <a:pt x="114" y="57"/>
                    <a:pt x="113" y="59"/>
                    <a:pt x="109" y="63"/>
                  </a:cubicBezTo>
                  <a:cubicBezTo>
                    <a:pt x="106" y="67"/>
                    <a:pt x="105" y="77"/>
                    <a:pt x="101" y="77"/>
                  </a:cubicBezTo>
                  <a:cubicBezTo>
                    <a:pt x="96" y="77"/>
                    <a:pt x="96" y="77"/>
                    <a:pt x="90" y="78"/>
                  </a:cubicBezTo>
                  <a:cubicBezTo>
                    <a:pt x="85" y="79"/>
                    <a:pt x="80" y="84"/>
                    <a:pt x="80" y="85"/>
                  </a:cubicBezTo>
                  <a:cubicBezTo>
                    <a:pt x="80" y="87"/>
                    <a:pt x="83" y="90"/>
                    <a:pt x="76" y="90"/>
                  </a:cubicBezTo>
                  <a:cubicBezTo>
                    <a:pt x="69" y="90"/>
                    <a:pt x="68" y="90"/>
                    <a:pt x="64" y="94"/>
                  </a:cubicBezTo>
                  <a:cubicBezTo>
                    <a:pt x="61" y="99"/>
                    <a:pt x="56" y="112"/>
                    <a:pt x="51" y="112"/>
                  </a:cubicBezTo>
                  <a:cubicBezTo>
                    <a:pt x="47" y="112"/>
                    <a:pt x="25" y="111"/>
                    <a:pt x="21" y="112"/>
                  </a:cubicBezTo>
                  <a:cubicBezTo>
                    <a:pt x="17" y="113"/>
                    <a:pt x="7" y="113"/>
                    <a:pt x="0" y="114"/>
                  </a:cubicBezTo>
                  <a:cubicBezTo>
                    <a:pt x="1" y="115"/>
                    <a:pt x="3" y="117"/>
                    <a:pt x="3" y="118"/>
                  </a:cubicBezTo>
                  <a:cubicBezTo>
                    <a:pt x="4" y="122"/>
                    <a:pt x="8" y="125"/>
                    <a:pt x="14" y="129"/>
                  </a:cubicBezTo>
                  <a:cubicBezTo>
                    <a:pt x="19" y="133"/>
                    <a:pt x="18" y="135"/>
                    <a:pt x="18" y="140"/>
                  </a:cubicBezTo>
                  <a:cubicBezTo>
                    <a:pt x="19" y="146"/>
                    <a:pt x="25" y="147"/>
                    <a:pt x="25" y="150"/>
                  </a:cubicBezTo>
                  <a:cubicBezTo>
                    <a:pt x="25" y="153"/>
                    <a:pt x="19" y="150"/>
                    <a:pt x="14" y="152"/>
                  </a:cubicBezTo>
                  <a:cubicBezTo>
                    <a:pt x="10" y="154"/>
                    <a:pt x="7" y="165"/>
                    <a:pt x="5" y="174"/>
                  </a:cubicBezTo>
                  <a:cubicBezTo>
                    <a:pt x="9" y="174"/>
                    <a:pt x="14" y="174"/>
                    <a:pt x="17" y="174"/>
                  </a:cubicBezTo>
                  <a:cubicBezTo>
                    <a:pt x="25" y="172"/>
                    <a:pt x="27" y="172"/>
                    <a:pt x="31" y="171"/>
                  </a:cubicBezTo>
                  <a:cubicBezTo>
                    <a:pt x="35" y="170"/>
                    <a:pt x="35" y="173"/>
                    <a:pt x="41" y="174"/>
                  </a:cubicBezTo>
                  <a:cubicBezTo>
                    <a:pt x="47" y="174"/>
                    <a:pt x="64" y="170"/>
                    <a:pt x="67" y="170"/>
                  </a:cubicBezTo>
                  <a:cubicBezTo>
                    <a:pt x="70" y="171"/>
                    <a:pt x="72" y="180"/>
                    <a:pt x="75" y="182"/>
                  </a:cubicBezTo>
                  <a:cubicBezTo>
                    <a:pt x="78" y="184"/>
                    <a:pt x="74" y="189"/>
                    <a:pt x="80" y="192"/>
                  </a:cubicBezTo>
                  <a:cubicBezTo>
                    <a:pt x="86" y="194"/>
                    <a:pt x="88" y="193"/>
                    <a:pt x="91" y="192"/>
                  </a:cubicBezTo>
                  <a:cubicBezTo>
                    <a:pt x="93" y="189"/>
                    <a:pt x="95" y="187"/>
                    <a:pt x="97" y="187"/>
                  </a:cubicBezTo>
                  <a:cubicBezTo>
                    <a:pt x="102" y="187"/>
                    <a:pt x="120" y="188"/>
                    <a:pt x="122" y="183"/>
                  </a:cubicBezTo>
                  <a:cubicBezTo>
                    <a:pt x="125" y="179"/>
                    <a:pt x="122" y="156"/>
                    <a:pt x="122" y="150"/>
                  </a:cubicBezTo>
                  <a:cubicBezTo>
                    <a:pt x="122" y="144"/>
                    <a:pt x="123" y="138"/>
                    <a:pt x="127" y="137"/>
                  </a:cubicBezTo>
                  <a:cubicBezTo>
                    <a:pt x="131" y="136"/>
                    <a:pt x="137" y="135"/>
                    <a:pt x="143" y="127"/>
                  </a:cubicBezTo>
                  <a:cubicBezTo>
                    <a:pt x="150" y="120"/>
                    <a:pt x="164" y="102"/>
                    <a:pt x="168" y="99"/>
                  </a:cubicBezTo>
                  <a:cubicBezTo>
                    <a:pt x="173" y="96"/>
                    <a:pt x="177" y="92"/>
                    <a:pt x="179" y="86"/>
                  </a:cubicBezTo>
                  <a:cubicBezTo>
                    <a:pt x="181" y="80"/>
                    <a:pt x="194" y="72"/>
                    <a:pt x="196" y="70"/>
                  </a:cubicBezTo>
                  <a:cubicBezTo>
                    <a:pt x="198" y="68"/>
                    <a:pt x="180" y="61"/>
                    <a:pt x="177" y="58"/>
                  </a:cubicBezTo>
                  <a:cubicBezTo>
                    <a:pt x="174" y="54"/>
                    <a:pt x="173" y="47"/>
                    <a:pt x="175" y="44"/>
                  </a:cubicBezTo>
                  <a:cubicBezTo>
                    <a:pt x="177" y="42"/>
                    <a:pt x="190" y="39"/>
                    <a:pt x="199" y="37"/>
                  </a:cubicBezTo>
                  <a:cubicBezTo>
                    <a:pt x="200" y="34"/>
                    <a:pt x="201" y="31"/>
                    <a:pt x="199" y="28"/>
                  </a:cubicBezTo>
                  <a:cubicBezTo>
                    <a:pt x="196" y="25"/>
                    <a:pt x="186" y="27"/>
                    <a:pt x="181" y="27"/>
                  </a:cubicBezTo>
                  <a:cubicBezTo>
                    <a:pt x="177" y="27"/>
                    <a:pt x="179" y="24"/>
                    <a:pt x="178" y="18"/>
                  </a:cubicBezTo>
                  <a:cubicBezTo>
                    <a:pt x="176" y="11"/>
                    <a:pt x="173" y="5"/>
                    <a:pt x="167" y="1"/>
                  </a:cubicBezTo>
                  <a:cubicBezTo>
                    <a:pt x="167" y="1"/>
                    <a:pt x="167" y="0"/>
                    <a:pt x="167" y="0"/>
                  </a:cubicBezTo>
                  <a:cubicBezTo>
                    <a:pt x="164" y="0"/>
                    <a:pt x="161" y="1"/>
                    <a:pt x="159" y="1"/>
                  </a:cubicBezTo>
                  <a:cubicBezTo>
                    <a:pt x="152" y="1"/>
                    <a:pt x="142" y="0"/>
                    <a:pt x="140" y="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125"/>
            <p:cNvSpPr>
              <a:spLocks/>
            </p:cNvSpPr>
            <p:nvPr/>
          </p:nvSpPr>
          <p:spPr bwMode="auto">
            <a:xfrm>
              <a:off x="3199023" y="2050911"/>
              <a:ext cx="860327" cy="666755"/>
            </a:xfrm>
            <a:custGeom>
              <a:avLst/>
              <a:gdLst>
                <a:gd name="T0" fmla="*/ 149 w 177"/>
                <a:gd name="T1" fmla="*/ 21 h 137"/>
                <a:gd name="T2" fmla="*/ 139 w 177"/>
                <a:gd name="T3" fmla="*/ 20 h 137"/>
                <a:gd name="T4" fmla="*/ 137 w 177"/>
                <a:gd name="T5" fmla="*/ 0 h 137"/>
                <a:gd name="T6" fmla="*/ 124 w 177"/>
                <a:gd name="T7" fmla="*/ 6 h 137"/>
                <a:gd name="T8" fmla="*/ 120 w 177"/>
                <a:gd name="T9" fmla="*/ 14 h 137"/>
                <a:gd name="T10" fmla="*/ 105 w 177"/>
                <a:gd name="T11" fmla="*/ 16 h 137"/>
                <a:gd name="T12" fmla="*/ 97 w 177"/>
                <a:gd name="T13" fmla="*/ 18 h 137"/>
                <a:gd name="T14" fmla="*/ 85 w 177"/>
                <a:gd name="T15" fmla="*/ 14 h 137"/>
                <a:gd name="T16" fmla="*/ 72 w 177"/>
                <a:gd name="T17" fmla="*/ 15 h 137"/>
                <a:gd name="T18" fmla="*/ 71 w 177"/>
                <a:gd name="T19" fmla="*/ 16 h 137"/>
                <a:gd name="T20" fmla="*/ 56 w 177"/>
                <a:gd name="T21" fmla="*/ 20 h 137"/>
                <a:gd name="T22" fmla="*/ 51 w 177"/>
                <a:gd name="T23" fmla="*/ 33 h 137"/>
                <a:gd name="T24" fmla="*/ 34 w 177"/>
                <a:gd name="T25" fmla="*/ 44 h 137"/>
                <a:gd name="T26" fmla="*/ 26 w 177"/>
                <a:gd name="T27" fmla="*/ 48 h 137"/>
                <a:gd name="T28" fmla="*/ 10 w 177"/>
                <a:gd name="T29" fmla="*/ 43 h 137"/>
                <a:gd name="T30" fmla="*/ 10 w 177"/>
                <a:gd name="T31" fmla="*/ 51 h 137"/>
                <a:gd name="T32" fmla="*/ 3 w 177"/>
                <a:gd name="T33" fmla="*/ 60 h 137"/>
                <a:gd name="T34" fmla="*/ 6 w 177"/>
                <a:gd name="T35" fmla="*/ 78 h 137"/>
                <a:gd name="T36" fmla="*/ 4 w 177"/>
                <a:gd name="T37" fmla="*/ 104 h 137"/>
                <a:gd name="T38" fmla="*/ 14 w 177"/>
                <a:gd name="T39" fmla="*/ 113 h 137"/>
                <a:gd name="T40" fmla="*/ 7 w 177"/>
                <a:gd name="T41" fmla="*/ 129 h 137"/>
                <a:gd name="T42" fmla="*/ 9 w 177"/>
                <a:gd name="T43" fmla="*/ 137 h 137"/>
                <a:gd name="T44" fmla="*/ 30 w 177"/>
                <a:gd name="T45" fmla="*/ 135 h 137"/>
                <a:gd name="T46" fmla="*/ 60 w 177"/>
                <a:gd name="T47" fmla="*/ 135 h 137"/>
                <a:gd name="T48" fmla="*/ 73 w 177"/>
                <a:gd name="T49" fmla="*/ 117 h 137"/>
                <a:gd name="T50" fmla="*/ 85 w 177"/>
                <a:gd name="T51" fmla="*/ 113 h 137"/>
                <a:gd name="T52" fmla="*/ 89 w 177"/>
                <a:gd name="T53" fmla="*/ 108 h 137"/>
                <a:gd name="T54" fmla="*/ 99 w 177"/>
                <a:gd name="T55" fmla="*/ 101 h 137"/>
                <a:gd name="T56" fmla="*/ 110 w 177"/>
                <a:gd name="T57" fmla="*/ 100 h 137"/>
                <a:gd name="T58" fmla="*/ 118 w 177"/>
                <a:gd name="T59" fmla="*/ 86 h 137"/>
                <a:gd name="T60" fmla="*/ 128 w 177"/>
                <a:gd name="T61" fmla="*/ 78 h 137"/>
                <a:gd name="T62" fmla="*/ 137 w 177"/>
                <a:gd name="T63" fmla="*/ 70 h 137"/>
                <a:gd name="T64" fmla="*/ 136 w 177"/>
                <a:gd name="T65" fmla="*/ 57 h 137"/>
                <a:gd name="T66" fmla="*/ 141 w 177"/>
                <a:gd name="T67" fmla="*/ 49 h 137"/>
                <a:gd name="T68" fmla="*/ 138 w 177"/>
                <a:gd name="T69" fmla="*/ 36 h 137"/>
                <a:gd name="T70" fmla="*/ 149 w 177"/>
                <a:gd name="T71" fmla="*/ 27 h 137"/>
                <a:gd name="T72" fmla="*/ 168 w 177"/>
                <a:gd name="T73" fmla="*/ 24 h 137"/>
                <a:gd name="T74" fmla="*/ 176 w 177"/>
                <a:gd name="T75" fmla="*/ 23 h 137"/>
                <a:gd name="T76" fmla="*/ 177 w 177"/>
                <a:gd name="T77" fmla="*/ 17 h 137"/>
                <a:gd name="T78" fmla="*/ 164 w 177"/>
                <a:gd name="T79" fmla="*/ 18 h 137"/>
                <a:gd name="T80" fmla="*/ 149 w 177"/>
                <a:gd name="T81" fmla="*/ 2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37">
                  <a:moveTo>
                    <a:pt x="149" y="21"/>
                  </a:moveTo>
                  <a:cubicBezTo>
                    <a:pt x="143" y="22"/>
                    <a:pt x="139" y="23"/>
                    <a:pt x="139" y="20"/>
                  </a:cubicBezTo>
                  <a:cubicBezTo>
                    <a:pt x="139" y="16"/>
                    <a:pt x="142" y="0"/>
                    <a:pt x="137" y="0"/>
                  </a:cubicBezTo>
                  <a:cubicBezTo>
                    <a:pt x="133" y="0"/>
                    <a:pt x="126" y="3"/>
                    <a:pt x="124" y="6"/>
                  </a:cubicBezTo>
                  <a:cubicBezTo>
                    <a:pt x="122" y="9"/>
                    <a:pt x="123" y="14"/>
                    <a:pt x="120" y="14"/>
                  </a:cubicBezTo>
                  <a:cubicBezTo>
                    <a:pt x="117" y="15"/>
                    <a:pt x="110" y="15"/>
                    <a:pt x="105" y="16"/>
                  </a:cubicBezTo>
                  <a:cubicBezTo>
                    <a:pt x="101" y="17"/>
                    <a:pt x="102" y="20"/>
                    <a:pt x="97" y="18"/>
                  </a:cubicBezTo>
                  <a:cubicBezTo>
                    <a:pt x="91" y="17"/>
                    <a:pt x="89" y="14"/>
                    <a:pt x="85" y="14"/>
                  </a:cubicBezTo>
                  <a:cubicBezTo>
                    <a:pt x="84" y="14"/>
                    <a:pt x="78" y="15"/>
                    <a:pt x="72" y="15"/>
                  </a:cubicBezTo>
                  <a:cubicBezTo>
                    <a:pt x="72" y="15"/>
                    <a:pt x="71" y="16"/>
                    <a:pt x="71" y="16"/>
                  </a:cubicBezTo>
                  <a:cubicBezTo>
                    <a:pt x="67" y="16"/>
                    <a:pt x="59" y="16"/>
                    <a:pt x="56" y="20"/>
                  </a:cubicBezTo>
                  <a:cubicBezTo>
                    <a:pt x="53" y="23"/>
                    <a:pt x="53" y="31"/>
                    <a:pt x="51" y="33"/>
                  </a:cubicBezTo>
                  <a:cubicBezTo>
                    <a:pt x="48" y="35"/>
                    <a:pt x="37" y="41"/>
                    <a:pt x="34" y="44"/>
                  </a:cubicBezTo>
                  <a:cubicBezTo>
                    <a:pt x="32" y="47"/>
                    <a:pt x="31" y="49"/>
                    <a:pt x="26" y="48"/>
                  </a:cubicBezTo>
                  <a:cubicBezTo>
                    <a:pt x="23" y="48"/>
                    <a:pt x="16" y="46"/>
                    <a:pt x="10" y="43"/>
                  </a:cubicBezTo>
                  <a:cubicBezTo>
                    <a:pt x="10" y="47"/>
                    <a:pt x="10" y="50"/>
                    <a:pt x="10" y="51"/>
                  </a:cubicBezTo>
                  <a:cubicBezTo>
                    <a:pt x="8" y="55"/>
                    <a:pt x="6" y="58"/>
                    <a:pt x="3" y="60"/>
                  </a:cubicBezTo>
                  <a:cubicBezTo>
                    <a:pt x="0" y="62"/>
                    <a:pt x="7" y="75"/>
                    <a:pt x="6" y="78"/>
                  </a:cubicBezTo>
                  <a:cubicBezTo>
                    <a:pt x="5" y="81"/>
                    <a:pt x="0" y="97"/>
                    <a:pt x="4" y="104"/>
                  </a:cubicBezTo>
                  <a:cubicBezTo>
                    <a:pt x="8" y="110"/>
                    <a:pt x="10" y="109"/>
                    <a:pt x="14" y="113"/>
                  </a:cubicBezTo>
                  <a:cubicBezTo>
                    <a:pt x="19" y="116"/>
                    <a:pt x="10" y="125"/>
                    <a:pt x="7" y="129"/>
                  </a:cubicBezTo>
                  <a:cubicBezTo>
                    <a:pt x="6" y="131"/>
                    <a:pt x="7" y="134"/>
                    <a:pt x="9" y="137"/>
                  </a:cubicBezTo>
                  <a:cubicBezTo>
                    <a:pt x="16" y="136"/>
                    <a:pt x="26" y="136"/>
                    <a:pt x="30" y="135"/>
                  </a:cubicBezTo>
                  <a:cubicBezTo>
                    <a:pt x="34" y="134"/>
                    <a:pt x="56" y="135"/>
                    <a:pt x="60" y="135"/>
                  </a:cubicBezTo>
                  <a:cubicBezTo>
                    <a:pt x="65" y="135"/>
                    <a:pt x="70" y="122"/>
                    <a:pt x="73" y="117"/>
                  </a:cubicBezTo>
                  <a:cubicBezTo>
                    <a:pt x="77" y="113"/>
                    <a:pt x="78" y="113"/>
                    <a:pt x="85" y="113"/>
                  </a:cubicBezTo>
                  <a:cubicBezTo>
                    <a:pt x="92" y="113"/>
                    <a:pt x="89" y="110"/>
                    <a:pt x="89" y="108"/>
                  </a:cubicBezTo>
                  <a:cubicBezTo>
                    <a:pt x="89" y="107"/>
                    <a:pt x="94" y="102"/>
                    <a:pt x="99" y="101"/>
                  </a:cubicBezTo>
                  <a:cubicBezTo>
                    <a:pt x="105" y="100"/>
                    <a:pt x="105" y="100"/>
                    <a:pt x="110" y="100"/>
                  </a:cubicBezTo>
                  <a:cubicBezTo>
                    <a:pt x="114" y="100"/>
                    <a:pt x="115" y="90"/>
                    <a:pt x="118" y="86"/>
                  </a:cubicBezTo>
                  <a:cubicBezTo>
                    <a:pt x="122" y="82"/>
                    <a:pt x="123" y="80"/>
                    <a:pt x="128" y="78"/>
                  </a:cubicBezTo>
                  <a:cubicBezTo>
                    <a:pt x="133" y="77"/>
                    <a:pt x="136" y="74"/>
                    <a:pt x="137" y="70"/>
                  </a:cubicBezTo>
                  <a:cubicBezTo>
                    <a:pt x="138" y="67"/>
                    <a:pt x="135" y="61"/>
                    <a:pt x="136" y="57"/>
                  </a:cubicBezTo>
                  <a:cubicBezTo>
                    <a:pt x="137" y="53"/>
                    <a:pt x="141" y="52"/>
                    <a:pt x="141" y="49"/>
                  </a:cubicBezTo>
                  <a:cubicBezTo>
                    <a:pt x="142" y="47"/>
                    <a:pt x="138" y="40"/>
                    <a:pt x="138" y="36"/>
                  </a:cubicBezTo>
                  <a:cubicBezTo>
                    <a:pt x="137" y="33"/>
                    <a:pt x="147" y="31"/>
                    <a:pt x="149" y="27"/>
                  </a:cubicBezTo>
                  <a:cubicBezTo>
                    <a:pt x="151" y="23"/>
                    <a:pt x="161" y="24"/>
                    <a:pt x="168" y="24"/>
                  </a:cubicBezTo>
                  <a:cubicBezTo>
                    <a:pt x="170" y="24"/>
                    <a:pt x="173" y="23"/>
                    <a:pt x="176" y="23"/>
                  </a:cubicBezTo>
                  <a:cubicBezTo>
                    <a:pt x="174" y="21"/>
                    <a:pt x="176" y="20"/>
                    <a:pt x="177" y="17"/>
                  </a:cubicBezTo>
                  <a:cubicBezTo>
                    <a:pt x="172" y="17"/>
                    <a:pt x="166" y="18"/>
                    <a:pt x="164" y="18"/>
                  </a:cubicBezTo>
                  <a:cubicBezTo>
                    <a:pt x="160" y="18"/>
                    <a:pt x="155" y="21"/>
                    <a:pt x="149" y="2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126"/>
            <p:cNvSpPr>
              <a:spLocks/>
            </p:cNvSpPr>
            <p:nvPr/>
          </p:nvSpPr>
          <p:spPr bwMode="auto">
            <a:xfrm>
              <a:off x="2932322" y="1448682"/>
              <a:ext cx="1036696" cy="675358"/>
            </a:xfrm>
            <a:custGeom>
              <a:avLst/>
              <a:gdLst>
                <a:gd name="T0" fmla="*/ 156 w 213"/>
                <a:gd name="T1" fmla="*/ 101 h 139"/>
                <a:gd name="T2" fmla="*/ 170 w 213"/>
                <a:gd name="T3" fmla="*/ 84 h 139"/>
                <a:gd name="T4" fmla="*/ 186 w 213"/>
                <a:gd name="T5" fmla="*/ 81 h 139"/>
                <a:gd name="T6" fmla="*/ 183 w 213"/>
                <a:gd name="T7" fmla="*/ 94 h 139"/>
                <a:gd name="T8" fmla="*/ 200 w 213"/>
                <a:gd name="T9" fmla="*/ 97 h 139"/>
                <a:gd name="T10" fmla="*/ 211 w 213"/>
                <a:gd name="T11" fmla="*/ 90 h 139"/>
                <a:gd name="T12" fmla="*/ 199 w 213"/>
                <a:gd name="T13" fmla="*/ 75 h 139"/>
                <a:gd name="T14" fmla="*/ 186 w 213"/>
                <a:gd name="T15" fmla="*/ 71 h 139"/>
                <a:gd name="T16" fmla="*/ 185 w 213"/>
                <a:gd name="T17" fmla="*/ 66 h 139"/>
                <a:gd name="T18" fmla="*/ 184 w 213"/>
                <a:gd name="T19" fmla="*/ 67 h 139"/>
                <a:gd name="T20" fmla="*/ 168 w 213"/>
                <a:gd name="T21" fmla="*/ 72 h 139"/>
                <a:gd name="T22" fmla="*/ 154 w 213"/>
                <a:gd name="T23" fmla="*/ 71 h 139"/>
                <a:gd name="T24" fmla="*/ 149 w 213"/>
                <a:gd name="T25" fmla="*/ 79 h 139"/>
                <a:gd name="T26" fmla="*/ 138 w 213"/>
                <a:gd name="T27" fmla="*/ 86 h 139"/>
                <a:gd name="T28" fmla="*/ 125 w 213"/>
                <a:gd name="T29" fmla="*/ 76 h 139"/>
                <a:gd name="T30" fmla="*/ 114 w 213"/>
                <a:gd name="T31" fmla="*/ 72 h 139"/>
                <a:gd name="T32" fmla="*/ 120 w 213"/>
                <a:gd name="T33" fmla="*/ 67 h 139"/>
                <a:gd name="T34" fmla="*/ 112 w 213"/>
                <a:gd name="T35" fmla="*/ 55 h 139"/>
                <a:gd name="T36" fmla="*/ 107 w 213"/>
                <a:gd name="T37" fmla="*/ 28 h 139"/>
                <a:gd name="T38" fmla="*/ 94 w 213"/>
                <a:gd name="T39" fmla="*/ 39 h 139"/>
                <a:gd name="T40" fmla="*/ 85 w 213"/>
                <a:gd name="T41" fmla="*/ 40 h 139"/>
                <a:gd name="T42" fmla="*/ 59 w 213"/>
                <a:gd name="T43" fmla="*/ 24 h 139"/>
                <a:gd name="T44" fmla="*/ 53 w 213"/>
                <a:gd name="T45" fmla="*/ 30 h 139"/>
                <a:gd name="T46" fmla="*/ 39 w 213"/>
                <a:gd name="T47" fmla="*/ 34 h 139"/>
                <a:gd name="T48" fmla="*/ 27 w 213"/>
                <a:gd name="T49" fmla="*/ 30 h 139"/>
                <a:gd name="T50" fmla="*/ 28 w 213"/>
                <a:gd name="T51" fmla="*/ 12 h 139"/>
                <a:gd name="T52" fmla="*/ 29 w 213"/>
                <a:gd name="T53" fmla="*/ 5 h 139"/>
                <a:gd name="T54" fmla="*/ 31 w 213"/>
                <a:gd name="T55" fmla="*/ 0 h 139"/>
                <a:gd name="T56" fmla="*/ 0 w 213"/>
                <a:gd name="T57" fmla="*/ 10 h 139"/>
                <a:gd name="T58" fmla="*/ 1 w 213"/>
                <a:gd name="T59" fmla="*/ 81 h 139"/>
                <a:gd name="T60" fmla="*/ 9 w 213"/>
                <a:gd name="T61" fmla="*/ 82 h 139"/>
                <a:gd name="T62" fmla="*/ 15 w 213"/>
                <a:gd name="T63" fmla="*/ 68 h 139"/>
                <a:gd name="T64" fmla="*/ 26 w 213"/>
                <a:gd name="T65" fmla="*/ 56 h 139"/>
                <a:gd name="T66" fmla="*/ 38 w 213"/>
                <a:gd name="T67" fmla="*/ 53 h 139"/>
                <a:gd name="T68" fmla="*/ 57 w 213"/>
                <a:gd name="T69" fmla="*/ 76 h 139"/>
                <a:gd name="T70" fmla="*/ 70 w 213"/>
                <a:gd name="T71" fmla="*/ 89 h 139"/>
                <a:gd name="T72" fmla="*/ 81 w 213"/>
                <a:gd name="T73" fmla="*/ 109 h 139"/>
                <a:gd name="T74" fmla="*/ 98 w 213"/>
                <a:gd name="T75" fmla="*/ 114 h 139"/>
                <a:gd name="T76" fmla="*/ 124 w 213"/>
                <a:gd name="T77" fmla="*/ 129 h 139"/>
                <a:gd name="T78" fmla="*/ 127 w 213"/>
                <a:gd name="T79" fmla="*/ 139 h 139"/>
                <a:gd name="T80" fmla="*/ 137 w 213"/>
                <a:gd name="T81" fmla="*/ 138 h 139"/>
                <a:gd name="T82" fmla="*/ 140 w 213"/>
                <a:gd name="T83" fmla="*/ 107 h 139"/>
                <a:gd name="T84" fmla="*/ 156 w 213"/>
                <a:gd name="T85" fmla="*/ 10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3" h="139">
                  <a:moveTo>
                    <a:pt x="156" y="101"/>
                  </a:moveTo>
                  <a:cubicBezTo>
                    <a:pt x="160" y="97"/>
                    <a:pt x="166" y="86"/>
                    <a:pt x="170" y="84"/>
                  </a:cubicBezTo>
                  <a:cubicBezTo>
                    <a:pt x="173" y="82"/>
                    <a:pt x="186" y="77"/>
                    <a:pt x="186" y="81"/>
                  </a:cubicBezTo>
                  <a:cubicBezTo>
                    <a:pt x="186" y="84"/>
                    <a:pt x="179" y="94"/>
                    <a:pt x="183" y="94"/>
                  </a:cubicBezTo>
                  <a:cubicBezTo>
                    <a:pt x="187" y="94"/>
                    <a:pt x="197" y="97"/>
                    <a:pt x="200" y="97"/>
                  </a:cubicBezTo>
                  <a:cubicBezTo>
                    <a:pt x="204" y="98"/>
                    <a:pt x="213" y="94"/>
                    <a:pt x="211" y="90"/>
                  </a:cubicBezTo>
                  <a:cubicBezTo>
                    <a:pt x="208" y="85"/>
                    <a:pt x="207" y="78"/>
                    <a:pt x="199" y="75"/>
                  </a:cubicBezTo>
                  <a:cubicBezTo>
                    <a:pt x="191" y="73"/>
                    <a:pt x="187" y="75"/>
                    <a:pt x="186" y="71"/>
                  </a:cubicBezTo>
                  <a:cubicBezTo>
                    <a:pt x="185" y="70"/>
                    <a:pt x="185" y="69"/>
                    <a:pt x="185" y="66"/>
                  </a:cubicBezTo>
                  <a:cubicBezTo>
                    <a:pt x="185" y="67"/>
                    <a:pt x="184" y="67"/>
                    <a:pt x="184" y="67"/>
                  </a:cubicBezTo>
                  <a:cubicBezTo>
                    <a:pt x="182" y="69"/>
                    <a:pt x="172" y="72"/>
                    <a:pt x="168" y="72"/>
                  </a:cubicBezTo>
                  <a:cubicBezTo>
                    <a:pt x="165" y="72"/>
                    <a:pt x="157" y="70"/>
                    <a:pt x="154" y="71"/>
                  </a:cubicBezTo>
                  <a:cubicBezTo>
                    <a:pt x="152" y="72"/>
                    <a:pt x="151" y="73"/>
                    <a:pt x="149" y="79"/>
                  </a:cubicBezTo>
                  <a:cubicBezTo>
                    <a:pt x="148" y="84"/>
                    <a:pt x="142" y="88"/>
                    <a:pt x="138" y="86"/>
                  </a:cubicBezTo>
                  <a:cubicBezTo>
                    <a:pt x="134" y="84"/>
                    <a:pt x="128" y="77"/>
                    <a:pt x="125" y="76"/>
                  </a:cubicBezTo>
                  <a:cubicBezTo>
                    <a:pt x="121" y="76"/>
                    <a:pt x="112" y="74"/>
                    <a:pt x="114" y="72"/>
                  </a:cubicBezTo>
                  <a:cubicBezTo>
                    <a:pt x="115" y="70"/>
                    <a:pt x="121" y="70"/>
                    <a:pt x="120" y="67"/>
                  </a:cubicBezTo>
                  <a:cubicBezTo>
                    <a:pt x="118" y="63"/>
                    <a:pt x="112" y="59"/>
                    <a:pt x="112" y="55"/>
                  </a:cubicBezTo>
                  <a:cubicBezTo>
                    <a:pt x="112" y="52"/>
                    <a:pt x="110" y="28"/>
                    <a:pt x="107" y="28"/>
                  </a:cubicBezTo>
                  <a:cubicBezTo>
                    <a:pt x="105" y="28"/>
                    <a:pt x="97" y="36"/>
                    <a:pt x="94" y="39"/>
                  </a:cubicBezTo>
                  <a:cubicBezTo>
                    <a:pt x="92" y="41"/>
                    <a:pt x="90" y="43"/>
                    <a:pt x="85" y="40"/>
                  </a:cubicBezTo>
                  <a:cubicBezTo>
                    <a:pt x="80" y="37"/>
                    <a:pt x="68" y="36"/>
                    <a:pt x="59" y="24"/>
                  </a:cubicBezTo>
                  <a:cubicBezTo>
                    <a:pt x="57" y="25"/>
                    <a:pt x="53" y="28"/>
                    <a:pt x="53" y="30"/>
                  </a:cubicBezTo>
                  <a:cubicBezTo>
                    <a:pt x="53" y="32"/>
                    <a:pt x="49" y="36"/>
                    <a:pt x="39" y="34"/>
                  </a:cubicBezTo>
                  <a:cubicBezTo>
                    <a:pt x="36" y="33"/>
                    <a:pt x="28" y="37"/>
                    <a:pt x="27" y="30"/>
                  </a:cubicBezTo>
                  <a:cubicBezTo>
                    <a:pt x="25" y="23"/>
                    <a:pt x="25" y="15"/>
                    <a:pt x="28" y="12"/>
                  </a:cubicBezTo>
                  <a:cubicBezTo>
                    <a:pt x="31" y="8"/>
                    <a:pt x="27" y="8"/>
                    <a:pt x="29" y="5"/>
                  </a:cubicBezTo>
                  <a:cubicBezTo>
                    <a:pt x="30" y="4"/>
                    <a:pt x="30" y="2"/>
                    <a:pt x="31" y="0"/>
                  </a:cubicBezTo>
                  <a:cubicBezTo>
                    <a:pt x="0" y="10"/>
                    <a:pt x="0" y="10"/>
                    <a:pt x="0" y="10"/>
                  </a:cubicBezTo>
                  <a:cubicBezTo>
                    <a:pt x="1" y="81"/>
                    <a:pt x="1" y="81"/>
                    <a:pt x="1" y="81"/>
                  </a:cubicBezTo>
                  <a:cubicBezTo>
                    <a:pt x="4" y="82"/>
                    <a:pt x="7" y="83"/>
                    <a:pt x="9" y="82"/>
                  </a:cubicBezTo>
                  <a:cubicBezTo>
                    <a:pt x="13" y="80"/>
                    <a:pt x="11" y="72"/>
                    <a:pt x="15" y="68"/>
                  </a:cubicBezTo>
                  <a:cubicBezTo>
                    <a:pt x="19" y="63"/>
                    <a:pt x="25" y="58"/>
                    <a:pt x="26" y="56"/>
                  </a:cubicBezTo>
                  <a:cubicBezTo>
                    <a:pt x="28" y="54"/>
                    <a:pt x="36" y="49"/>
                    <a:pt x="38" y="53"/>
                  </a:cubicBezTo>
                  <a:cubicBezTo>
                    <a:pt x="40" y="56"/>
                    <a:pt x="50" y="70"/>
                    <a:pt x="57" y="76"/>
                  </a:cubicBezTo>
                  <a:cubicBezTo>
                    <a:pt x="63" y="82"/>
                    <a:pt x="65" y="81"/>
                    <a:pt x="70" y="89"/>
                  </a:cubicBezTo>
                  <a:cubicBezTo>
                    <a:pt x="76" y="96"/>
                    <a:pt x="78" y="107"/>
                    <a:pt x="81" y="109"/>
                  </a:cubicBezTo>
                  <a:cubicBezTo>
                    <a:pt x="85" y="111"/>
                    <a:pt x="94" y="113"/>
                    <a:pt x="98" y="114"/>
                  </a:cubicBezTo>
                  <a:cubicBezTo>
                    <a:pt x="103" y="116"/>
                    <a:pt x="122" y="126"/>
                    <a:pt x="124" y="129"/>
                  </a:cubicBezTo>
                  <a:cubicBezTo>
                    <a:pt x="126" y="132"/>
                    <a:pt x="128" y="137"/>
                    <a:pt x="127" y="139"/>
                  </a:cubicBezTo>
                  <a:cubicBezTo>
                    <a:pt x="131" y="139"/>
                    <a:pt x="135" y="138"/>
                    <a:pt x="137" y="138"/>
                  </a:cubicBezTo>
                  <a:cubicBezTo>
                    <a:pt x="138" y="125"/>
                    <a:pt x="138" y="108"/>
                    <a:pt x="140" y="107"/>
                  </a:cubicBezTo>
                  <a:cubicBezTo>
                    <a:pt x="141" y="104"/>
                    <a:pt x="152" y="105"/>
                    <a:pt x="156" y="10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127"/>
            <p:cNvSpPr>
              <a:spLocks/>
            </p:cNvSpPr>
            <p:nvPr/>
          </p:nvSpPr>
          <p:spPr bwMode="auto">
            <a:xfrm>
              <a:off x="3599077" y="1822923"/>
              <a:ext cx="507593" cy="339831"/>
            </a:xfrm>
            <a:custGeom>
              <a:avLst/>
              <a:gdLst>
                <a:gd name="T0" fmla="*/ 62 w 104"/>
                <a:gd name="T1" fmla="*/ 32 h 70"/>
                <a:gd name="T2" fmla="*/ 65 w 104"/>
                <a:gd name="T3" fmla="*/ 20 h 70"/>
                <a:gd name="T4" fmla="*/ 63 w 104"/>
                <a:gd name="T5" fmla="*/ 20 h 70"/>
                <a:gd name="T6" fmla="*/ 46 w 104"/>
                <a:gd name="T7" fmla="*/ 17 h 70"/>
                <a:gd name="T8" fmla="*/ 49 w 104"/>
                <a:gd name="T9" fmla="*/ 4 h 70"/>
                <a:gd name="T10" fmla="*/ 33 w 104"/>
                <a:gd name="T11" fmla="*/ 7 h 70"/>
                <a:gd name="T12" fmla="*/ 19 w 104"/>
                <a:gd name="T13" fmla="*/ 24 h 70"/>
                <a:gd name="T14" fmla="*/ 3 w 104"/>
                <a:gd name="T15" fmla="*/ 30 h 70"/>
                <a:gd name="T16" fmla="*/ 0 w 104"/>
                <a:gd name="T17" fmla="*/ 61 h 70"/>
                <a:gd name="T18" fmla="*/ 3 w 104"/>
                <a:gd name="T19" fmla="*/ 61 h 70"/>
                <a:gd name="T20" fmla="*/ 15 w 104"/>
                <a:gd name="T21" fmla="*/ 65 h 70"/>
                <a:gd name="T22" fmla="*/ 23 w 104"/>
                <a:gd name="T23" fmla="*/ 63 h 70"/>
                <a:gd name="T24" fmla="*/ 38 w 104"/>
                <a:gd name="T25" fmla="*/ 61 h 70"/>
                <a:gd name="T26" fmla="*/ 42 w 104"/>
                <a:gd name="T27" fmla="*/ 53 h 70"/>
                <a:gd name="T28" fmla="*/ 55 w 104"/>
                <a:gd name="T29" fmla="*/ 47 h 70"/>
                <a:gd name="T30" fmla="*/ 57 w 104"/>
                <a:gd name="T31" fmla="*/ 67 h 70"/>
                <a:gd name="T32" fmla="*/ 67 w 104"/>
                <a:gd name="T33" fmla="*/ 68 h 70"/>
                <a:gd name="T34" fmla="*/ 82 w 104"/>
                <a:gd name="T35" fmla="*/ 65 h 70"/>
                <a:gd name="T36" fmla="*/ 95 w 104"/>
                <a:gd name="T37" fmla="*/ 64 h 70"/>
                <a:gd name="T38" fmla="*/ 95 w 104"/>
                <a:gd name="T39" fmla="*/ 64 h 70"/>
                <a:gd name="T40" fmla="*/ 101 w 104"/>
                <a:gd name="T41" fmla="*/ 60 h 70"/>
                <a:gd name="T42" fmla="*/ 102 w 104"/>
                <a:gd name="T43" fmla="*/ 47 h 70"/>
                <a:gd name="T44" fmla="*/ 90 w 104"/>
                <a:gd name="T45" fmla="*/ 36 h 70"/>
                <a:gd name="T46" fmla="*/ 87 w 104"/>
                <a:gd name="T47" fmla="*/ 31 h 70"/>
                <a:gd name="T48" fmla="*/ 62 w 104"/>
                <a:gd name="T49"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70">
                  <a:moveTo>
                    <a:pt x="62" y="32"/>
                  </a:moveTo>
                  <a:cubicBezTo>
                    <a:pt x="61" y="29"/>
                    <a:pt x="63" y="24"/>
                    <a:pt x="65" y="20"/>
                  </a:cubicBezTo>
                  <a:cubicBezTo>
                    <a:pt x="64" y="20"/>
                    <a:pt x="64" y="20"/>
                    <a:pt x="63" y="20"/>
                  </a:cubicBezTo>
                  <a:cubicBezTo>
                    <a:pt x="60" y="20"/>
                    <a:pt x="50" y="17"/>
                    <a:pt x="46" y="17"/>
                  </a:cubicBezTo>
                  <a:cubicBezTo>
                    <a:pt x="42" y="17"/>
                    <a:pt x="49" y="7"/>
                    <a:pt x="49" y="4"/>
                  </a:cubicBezTo>
                  <a:cubicBezTo>
                    <a:pt x="49" y="0"/>
                    <a:pt x="36" y="5"/>
                    <a:pt x="33" y="7"/>
                  </a:cubicBezTo>
                  <a:cubicBezTo>
                    <a:pt x="29" y="9"/>
                    <a:pt x="23" y="20"/>
                    <a:pt x="19" y="24"/>
                  </a:cubicBezTo>
                  <a:cubicBezTo>
                    <a:pt x="15" y="28"/>
                    <a:pt x="4" y="27"/>
                    <a:pt x="3" y="30"/>
                  </a:cubicBezTo>
                  <a:cubicBezTo>
                    <a:pt x="1" y="31"/>
                    <a:pt x="1" y="48"/>
                    <a:pt x="0" y="61"/>
                  </a:cubicBezTo>
                  <a:cubicBezTo>
                    <a:pt x="2" y="61"/>
                    <a:pt x="3" y="61"/>
                    <a:pt x="3" y="61"/>
                  </a:cubicBezTo>
                  <a:cubicBezTo>
                    <a:pt x="7" y="61"/>
                    <a:pt x="9" y="64"/>
                    <a:pt x="15" y="65"/>
                  </a:cubicBezTo>
                  <a:cubicBezTo>
                    <a:pt x="20" y="67"/>
                    <a:pt x="19" y="64"/>
                    <a:pt x="23" y="63"/>
                  </a:cubicBezTo>
                  <a:cubicBezTo>
                    <a:pt x="28" y="62"/>
                    <a:pt x="35" y="62"/>
                    <a:pt x="38" y="61"/>
                  </a:cubicBezTo>
                  <a:cubicBezTo>
                    <a:pt x="41" y="61"/>
                    <a:pt x="40" y="56"/>
                    <a:pt x="42" y="53"/>
                  </a:cubicBezTo>
                  <a:cubicBezTo>
                    <a:pt x="44" y="50"/>
                    <a:pt x="51" y="47"/>
                    <a:pt x="55" y="47"/>
                  </a:cubicBezTo>
                  <a:cubicBezTo>
                    <a:pt x="60" y="47"/>
                    <a:pt x="57" y="63"/>
                    <a:pt x="57" y="67"/>
                  </a:cubicBezTo>
                  <a:cubicBezTo>
                    <a:pt x="57" y="70"/>
                    <a:pt x="61" y="69"/>
                    <a:pt x="67" y="68"/>
                  </a:cubicBezTo>
                  <a:cubicBezTo>
                    <a:pt x="73" y="68"/>
                    <a:pt x="78" y="65"/>
                    <a:pt x="82" y="65"/>
                  </a:cubicBezTo>
                  <a:cubicBezTo>
                    <a:pt x="84" y="65"/>
                    <a:pt x="90" y="64"/>
                    <a:pt x="95" y="64"/>
                  </a:cubicBezTo>
                  <a:cubicBezTo>
                    <a:pt x="95" y="64"/>
                    <a:pt x="95" y="64"/>
                    <a:pt x="95" y="64"/>
                  </a:cubicBezTo>
                  <a:cubicBezTo>
                    <a:pt x="96" y="61"/>
                    <a:pt x="100" y="62"/>
                    <a:pt x="101" y="60"/>
                  </a:cubicBezTo>
                  <a:cubicBezTo>
                    <a:pt x="103" y="58"/>
                    <a:pt x="104" y="51"/>
                    <a:pt x="102" y="47"/>
                  </a:cubicBezTo>
                  <a:cubicBezTo>
                    <a:pt x="100" y="42"/>
                    <a:pt x="96" y="38"/>
                    <a:pt x="90" y="36"/>
                  </a:cubicBezTo>
                  <a:cubicBezTo>
                    <a:pt x="87" y="34"/>
                    <a:pt x="86" y="32"/>
                    <a:pt x="87" y="31"/>
                  </a:cubicBezTo>
                  <a:cubicBezTo>
                    <a:pt x="75" y="34"/>
                    <a:pt x="62" y="36"/>
                    <a:pt x="62" y="32"/>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28"/>
            <p:cNvSpPr>
              <a:spLocks noEditPoints="1"/>
            </p:cNvSpPr>
            <p:nvPr/>
          </p:nvSpPr>
          <p:spPr bwMode="auto">
            <a:xfrm>
              <a:off x="3831365" y="1646557"/>
              <a:ext cx="585023" cy="352734"/>
            </a:xfrm>
            <a:custGeom>
              <a:avLst/>
              <a:gdLst>
                <a:gd name="T0" fmla="*/ 111 w 120"/>
                <a:gd name="T1" fmla="*/ 13 h 72"/>
                <a:gd name="T2" fmla="*/ 71 w 120"/>
                <a:gd name="T3" fmla="*/ 3 h 72"/>
                <a:gd name="T4" fmla="*/ 44 w 120"/>
                <a:gd name="T5" fmla="*/ 1 h 72"/>
                <a:gd name="T6" fmla="*/ 20 w 120"/>
                <a:gd name="T7" fmla="*/ 10 h 72"/>
                <a:gd name="T8" fmla="*/ 4 w 120"/>
                <a:gd name="T9" fmla="*/ 15 h 72"/>
                <a:gd name="T10" fmla="*/ 0 w 120"/>
                <a:gd name="T11" fmla="*/ 25 h 72"/>
                <a:gd name="T12" fmla="*/ 1 w 120"/>
                <a:gd name="T13" fmla="*/ 30 h 72"/>
                <a:gd name="T14" fmla="*/ 14 w 120"/>
                <a:gd name="T15" fmla="*/ 34 h 72"/>
                <a:gd name="T16" fmla="*/ 26 w 120"/>
                <a:gd name="T17" fmla="*/ 49 h 72"/>
                <a:gd name="T18" fmla="*/ 17 w 120"/>
                <a:gd name="T19" fmla="*/ 56 h 72"/>
                <a:gd name="T20" fmla="*/ 14 w 120"/>
                <a:gd name="T21" fmla="*/ 68 h 72"/>
                <a:gd name="T22" fmla="*/ 39 w 120"/>
                <a:gd name="T23" fmla="*/ 67 h 72"/>
                <a:gd name="T24" fmla="*/ 40 w 120"/>
                <a:gd name="T25" fmla="*/ 65 h 72"/>
                <a:gd name="T26" fmla="*/ 48 w 120"/>
                <a:gd name="T27" fmla="*/ 56 h 72"/>
                <a:gd name="T28" fmla="*/ 56 w 120"/>
                <a:gd name="T29" fmla="*/ 53 h 72"/>
                <a:gd name="T30" fmla="*/ 62 w 120"/>
                <a:gd name="T31" fmla="*/ 51 h 72"/>
                <a:gd name="T32" fmla="*/ 72 w 120"/>
                <a:gd name="T33" fmla="*/ 54 h 72"/>
                <a:gd name="T34" fmla="*/ 81 w 120"/>
                <a:gd name="T35" fmla="*/ 44 h 72"/>
                <a:gd name="T36" fmla="*/ 96 w 120"/>
                <a:gd name="T37" fmla="*/ 38 h 72"/>
                <a:gd name="T38" fmla="*/ 112 w 120"/>
                <a:gd name="T39" fmla="*/ 27 h 72"/>
                <a:gd name="T40" fmla="*/ 120 w 120"/>
                <a:gd name="T41" fmla="*/ 20 h 72"/>
                <a:gd name="T42" fmla="*/ 120 w 120"/>
                <a:gd name="T43" fmla="*/ 15 h 72"/>
                <a:gd name="T44" fmla="*/ 111 w 120"/>
                <a:gd name="T45" fmla="*/ 13 h 72"/>
                <a:gd name="T46" fmla="*/ 97 w 120"/>
                <a:gd name="T47" fmla="*/ 16 h 72"/>
                <a:gd name="T48" fmla="*/ 85 w 120"/>
                <a:gd name="T49" fmla="*/ 21 h 72"/>
                <a:gd name="T50" fmla="*/ 74 w 120"/>
                <a:gd name="T51" fmla="*/ 18 h 72"/>
                <a:gd name="T52" fmla="*/ 97 w 120"/>
                <a:gd name="T53"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72">
                  <a:moveTo>
                    <a:pt x="111" y="13"/>
                  </a:moveTo>
                  <a:cubicBezTo>
                    <a:pt x="106" y="10"/>
                    <a:pt x="78" y="4"/>
                    <a:pt x="71" y="3"/>
                  </a:cubicBezTo>
                  <a:cubicBezTo>
                    <a:pt x="64" y="2"/>
                    <a:pt x="45" y="0"/>
                    <a:pt x="44" y="1"/>
                  </a:cubicBezTo>
                  <a:cubicBezTo>
                    <a:pt x="42" y="2"/>
                    <a:pt x="24" y="9"/>
                    <a:pt x="20" y="10"/>
                  </a:cubicBezTo>
                  <a:cubicBezTo>
                    <a:pt x="15" y="12"/>
                    <a:pt x="6" y="13"/>
                    <a:pt x="4" y="15"/>
                  </a:cubicBezTo>
                  <a:cubicBezTo>
                    <a:pt x="2" y="17"/>
                    <a:pt x="1" y="23"/>
                    <a:pt x="0" y="25"/>
                  </a:cubicBezTo>
                  <a:cubicBezTo>
                    <a:pt x="0" y="28"/>
                    <a:pt x="0" y="29"/>
                    <a:pt x="1" y="30"/>
                  </a:cubicBezTo>
                  <a:cubicBezTo>
                    <a:pt x="2" y="34"/>
                    <a:pt x="6" y="32"/>
                    <a:pt x="14" y="34"/>
                  </a:cubicBezTo>
                  <a:cubicBezTo>
                    <a:pt x="22" y="37"/>
                    <a:pt x="23" y="44"/>
                    <a:pt x="26" y="49"/>
                  </a:cubicBezTo>
                  <a:cubicBezTo>
                    <a:pt x="28" y="53"/>
                    <a:pt x="21" y="56"/>
                    <a:pt x="17" y="56"/>
                  </a:cubicBezTo>
                  <a:cubicBezTo>
                    <a:pt x="15" y="60"/>
                    <a:pt x="13" y="65"/>
                    <a:pt x="14" y="68"/>
                  </a:cubicBezTo>
                  <a:cubicBezTo>
                    <a:pt x="14" y="72"/>
                    <a:pt x="27" y="70"/>
                    <a:pt x="39" y="67"/>
                  </a:cubicBezTo>
                  <a:cubicBezTo>
                    <a:pt x="39" y="66"/>
                    <a:pt x="39" y="65"/>
                    <a:pt x="40" y="65"/>
                  </a:cubicBezTo>
                  <a:cubicBezTo>
                    <a:pt x="43" y="64"/>
                    <a:pt x="44" y="57"/>
                    <a:pt x="48" y="56"/>
                  </a:cubicBezTo>
                  <a:cubicBezTo>
                    <a:pt x="53" y="56"/>
                    <a:pt x="53" y="57"/>
                    <a:pt x="56" y="53"/>
                  </a:cubicBezTo>
                  <a:cubicBezTo>
                    <a:pt x="59" y="49"/>
                    <a:pt x="60" y="50"/>
                    <a:pt x="62" y="51"/>
                  </a:cubicBezTo>
                  <a:cubicBezTo>
                    <a:pt x="64" y="53"/>
                    <a:pt x="67" y="54"/>
                    <a:pt x="72" y="54"/>
                  </a:cubicBezTo>
                  <a:cubicBezTo>
                    <a:pt x="77" y="54"/>
                    <a:pt x="78" y="47"/>
                    <a:pt x="81" y="44"/>
                  </a:cubicBezTo>
                  <a:cubicBezTo>
                    <a:pt x="84" y="41"/>
                    <a:pt x="93" y="39"/>
                    <a:pt x="96" y="38"/>
                  </a:cubicBezTo>
                  <a:cubicBezTo>
                    <a:pt x="99" y="37"/>
                    <a:pt x="106" y="29"/>
                    <a:pt x="112" y="27"/>
                  </a:cubicBezTo>
                  <a:cubicBezTo>
                    <a:pt x="117" y="25"/>
                    <a:pt x="120" y="25"/>
                    <a:pt x="120" y="20"/>
                  </a:cubicBezTo>
                  <a:cubicBezTo>
                    <a:pt x="120" y="19"/>
                    <a:pt x="120" y="17"/>
                    <a:pt x="120" y="15"/>
                  </a:cubicBezTo>
                  <a:cubicBezTo>
                    <a:pt x="116" y="14"/>
                    <a:pt x="112" y="14"/>
                    <a:pt x="111" y="13"/>
                  </a:cubicBezTo>
                  <a:close/>
                  <a:moveTo>
                    <a:pt x="97" y="16"/>
                  </a:moveTo>
                  <a:cubicBezTo>
                    <a:pt x="94" y="19"/>
                    <a:pt x="91" y="21"/>
                    <a:pt x="85" y="21"/>
                  </a:cubicBezTo>
                  <a:cubicBezTo>
                    <a:pt x="79" y="21"/>
                    <a:pt x="68" y="20"/>
                    <a:pt x="74" y="18"/>
                  </a:cubicBezTo>
                  <a:cubicBezTo>
                    <a:pt x="80" y="15"/>
                    <a:pt x="99" y="14"/>
                    <a:pt x="97" y="16"/>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129"/>
            <p:cNvSpPr>
              <a:spLocks/>
            </p:cNvSpPr>
            <p:nvPr/>
          </p:nvSpPr>
          <p:spPr bwMode="auto">
            <a:xfrm>
              <a:off x="7246865" y="2042308"/>
              <a:ext cx="206479" cy="335528"/>
            </a:xfrm>
            <a:custGeom>
              <a:avLst/>
              <a:gdLst>
                <a:gd name="T0" fmla="*/ 3 w 43"/>
                <a:gd name="T1" fmla="*/ 15 h 69"/>
                <a:gd name="T2" fmla="*/ 6 w 43"/>
                <a:gd name="T3" fmla="*/ 16 h 69"/>
                <a:gd name="T4" fmla="*/ 10 w 43"/>
                <a:gd name="T5" fmla="*/ 27 h 69"/>
                <a:gd name="T6" fmla="*/ 3 w 43"/>
                <a:gd name="T7" fmla="*/ 27 h 69"/>
                <a:gd name="T8" fmla="*/ 7 w 43"/>
                <a:gd name="T9" fmla="*/ 42 h 69"/>
                <a:gd name="T10" fmla="*/ 2 w 43"/>
                <a:gd name="T11" fmla="*/ 56 h 69"/>
                <a:gd name="T12" fmla="*/ 6 w 43"/>
                <a:gd name="T13" fmla="*/ 68 h 69"/>
                <a:gd name="T14" fmla="*/ 19 w 43"/>
                <a:gd name="T15" fmla="*/ 60 h 69"/>
                <a:gd name="T16" fmla="*/ 30 w 43"/>
                <a:gd name="T17" fmla="*/ 60 h 69"/>
                <a:gd name="T18" fmla="*/ 40 w 43"/>
                <a:gd name="T19" fmla="*/ 50 h 69"/>
                <a:gd name="T20" fmla="*/ 39 w 43"/>
                <a:gd name="T21" fmla="*/ 35 h 69"/>
                <a:gd name="T22" fmla="*/ 36 w 43"/>
                <a:gd name="T23" fmla="*/ 13 h 69"/>
                <a:gd name="T24" fmla="*/ 29 w 43"/>
                <a:gd name="T25" fmla="*/ 0 h 69"/>
                <a:gd name="T26" fmla="*/ 21 w 43"/>
                <a:gd name="T27" fmla="*/ 4 h 69"/>
                <a:gd name="T28" fmla="*/ 3 w 43"/>
                <a:gd name="T29" fmla="*/ 1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9">
                  <a:moveTo>
                    <a:pt x="3" y="15"/>
                  </a:moveTo>
                  <a:cubicBezTo>
                    <a:pt x="5" y="15"/>
                    <a:pt x="6" y="15"/>
                    <a:pt x="6" y="16"/>
                  </a:cubicBezTo>
                  <a:cubicBezTo>
                    <a:pt x="8" y="17"/>
                    <a:pt x="11" y="24"/>
                    <a:pt x="10" y="27"/>
                  </a:cubicBezTo>
                  <a:cubicBezTo>
                    <a:pt x="9" y="29"/>
                    <a:pt x="6" y="25"/>
                    <a:pt x="3" y="27"/>
                  </a:cubicBezTo>
                  <a:cubicBezTo>
                    <a:pt x="1" y="28"/>
                    <a:pt x="6" y="40"/>
                    <a:pt x="7" y="42"/>
                  </a:cubicBezTo>
                  <a:cubicBezTo>
                    <a:pt x="8" y="45"/>
                    <a:pt x="3" y="52"/>
                    <a:pt x="2" y="56"/>
                  </a:cubicBezTo>
                  <a:cubicBezTo>
                    <a:pt x="0" y="60"/>
                    <a:pt x="3" y="67"/>
                    <a:pt x="6" y="68"/>
                  </a:cubicBezTo>
                  <a:cubicBezTo>
                    <a:pt x="9" y="69"/>
                    <a:pt x="16" y="61"/>
                    <a:pt x="19" y="60"/>
                  </a:cubicBezTo>
                  <a:cubicBezTo>
                    <a:pt x="22" y="59"/>
                    <a:pt x="27" y="60"/>
                    <a:pt x="30" y="60"/>
                  </a:cubicBezTo>
                  <a:cubicBezTo>
                    <a:pt x="32" y="60"/>
                    <a:pt x="37" y="54"/>
                    <a:pt x="40" y="50"/>
                  </a:cubicBezTo>
                  <a:cubicBezTo>
                    <a:pt x="43" y="46"/>
                    <a:pt x="40" y="40"/>
                    <a:pt x="39" y="35"/>
                  </a:cubicBezTo>
                  <a:cubicBezTo>
                    <a:pt x="37" y="30"/>
                    <a:pt x="37" y="17"/>
                    <a:pt x="36" y="13"/>
                  </a:cubicBezTo>
                  <a:cubicBezTo>
                    <a:pt x="35" y="11"/>
                    <a:pt x="33" y="5"/>
                    <a:pt x="29" y="0"/>
                  </a:cubicBezTo>
                  <a:cubicBezTo>
                    <a:pt x="26" y="2"/>
                    <a:pt x="23" y="4"/>
                    <a:pt x="21" y="4"/>
                  </a:cubicBezTo>
                  <a:cubicBezTo>
                    <a:pt x="17" y="4"/>
                    <a:pt x="10" y="9"/>
                    <a:pt x="3" y="1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39"/>
            <p:cNvSpPr>
              <a:spLocks/>
            </p:cNvSpPr>
            <p:nvPr/>
          </p:nvSpPr>
          <p:spPr bwMode="auto">
            <a:xfrm>
              <a:off x="4386275" y="4016757"/>
              <a:ext cx="141955" cy="249495"/>
            </a:xfrm>
            <a:custGeom>
              <a:avLst/>
              <a:gdLst>
                <a:gd name="T0" fmla="*/ 12 w 29"/>
                <a:gd name="T1" fmla="*/ 48 h 51"/>
                <a:gd name="T2" fmla="*/ 3 w 29"/>
                <a:gd name="T3" fmla="*/ 20 h 51"/>
                <a:gd name="T4" fmla="*/ 5 w 29"/>
                <a:gd name="T5" fmla="*/ 12 h 51"/>
                <a:gd name="T6" fmla="*/ 9 w 29"/>
                <a:gd name="T7" fmla="*/ 8 h 51"/>
                <a:gd name="T8" fmla="*/ 15 w 29"/>
                <a:gd name="T9" fmla="*/ 5 h 51"/>
                <a:gd name="T10" fmla="*/ 29 w 29"/>
                <a:gd name="T11" fmla="*/ 28 h 51"/>
                <a:gd name="T12" fmla="*/ 24 w 29"/>
                <a:gd name="T13" fmla="*/ 42 h 51"/>
                <a:gd name="T14" fmla="*/ 12 w 29"/>
                <a:gd name="T15" fmla="*/ 48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12" y="48"/>
                  </a:moveTo>
                  <a:cubicBezTo>
                    <a:pt x="3" y="51"/>
                    <a:pt x="0" y="28"/>
                    <a:pt x="3" y="20"/>
                  </a:cubicBezTo>
                  <a:cubicBezTo>
                    <a:pt x="6" y="12"/>
                    <a:pt x="7" y="16"/>
                    <a:pt x="5" y="12"/>
                  </a:cubicBezTo>
                  <a:cubicBezTo>
                    <a:pt x="3" y="8"/>
                    <a:pt x="5" y="11"/>
                    <a:pt x="9" y="8"/>
                  </a:cubicBezTo>
                  <a:cubicBezTo>
                    <a:pt x="12" y="5"/>
                    <a:pt x="8" y="0"/>
                    <a:pt x="15" y="5"/>
                  </a:cubicBezTo>
                  <a:cubicBezTo>
                    <a:pt x="21" y="10"/>
                    <a:pt x="29" y="23"/>
                    <a:pt x="29" y="28"/>
                  </a:cubicBezTo>
                  <a:cubicBezTo>
                    <a:pt x="29" y="34"/>
                    <a:pt x="27" y="42"/>
                    <a:pt x="24" y="42"/>
                  </a:cubicBezTo>
                  <a:cubicBezTo>
                    <a:pt x="20" y="43"/>
                    <a:pt x="17" y="47"/>
                    <a:pt x="12" y="48"/>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49"/>
            <p:cNvSpPr>
              <a:spLocks/>
            </p:cNvSpPr>
            <p:nvPr/>
          </p:nvSpPr>
          <p:spPr bwMode="auto">
            <a:xfrm>
              <a:off x="6175756" y="3337098"/>
              <a:ext cx="150559" cy="141955"/>
            </a:xfrm>
            <a:custGeom>
              <a:avLst/>
              <a:gdLst>
                <a:gd name="T0" fmla="*/ 3 w 31"/>
                <a:gd name="T1" fmla="*/ 26 h 29"/>
                <a:gd name="T2" fmla="*/ 4 w 31"/>
                <a:gd name="T3" fmla="*/ 11 h 29"/>
                <a:gd name="T4" fmla="*/ 18 w 31"/>
                <a:gd name="T5" fmla="*/ 3 h 29"/>
                <a:gd name="T6" fmla="*/ 28 w 31"/>
                <a:gd name="T7" fmla="*/ 4 h 29"/>
                <a:gd name="T8" fmla="*/ 27 w 31"/>
                <a:gd name="T9" fmla="*/ 13 h 29"/>
                <a:gd name="T10" fmla="*/ 23 w 31"/>
                <a:gd name="T11" fmla="*/ 21 h 29"/>
                <a:gd name="T12" fmla="*/ 3 w 31"/>
                <a:gd name="T13" fmla="*/ 26 h 29"/>
              </a:gdLst>
              <a:ahLst/>
              <a:cxnLst>
                <a:cxn ang="0">
                  <a:pos x="T0" y="T1"/>
                </a:cxn>
                <a:cxn ang="0">
                  <a:pos x="T2" y="T3"/>
                </a:cxn>
                <a:cxn ang="0">
                  <a:pos x="T4" y="T5"/>
                </a:cxn>
                <a:cxn ang="0">
                  <a:pos x="T6" y="T7"/>
                </a:cxn>
                <a:cxn ang="0">
                  <a:pos x="T8" y="T9"/>
                </a:cxn>
                <a:cxn ang="0">
                  <a:pos x="T10" y="T11"/>
                </a:cxn>
                <a:cxn ang="0">
                  <a:pos x="T12" y="T13"/>
                </a:cxn>
              </a:cxnLst>
              <a:rect l="0" t="0" r="r" b="b"/>
              <a:pathLst>
                <a:path w="31" h="29">
                  <a:moveTo>
                    <a:pt x="3" y="26"/>
                  </a:moveTo>
                  <a:cubicBezTo>
                    <a:pt x="0" y="24"/>
                    <a:pt x="0" y="14"/>
                    <a:pt x="4" y="11"/>
                  </a:cubicBezTo>
                  <a:cubicBezTo>
                    <a:pt x="8" y="9"/>
                    <a:pt x="13" y="5"/>
                    <a:pt x="18" y="3"/>
                  </a:cubicBezTo>
                  <a:cubicBezTo>
                    <a:pt x="23" y="2"/>
                    <a:pt x="24" y="0"/>
                    <a:pt x="28" y="4"/>
                  </a:cubicBezTo>
                  <a:cubicBezTo>
                    <a:pt x="31" y="8"/>
                    <a:pt x="28" y="12"/>
                    <a:pt x="27" y="13"/>
                  </a:cubicBezTo>
                  <a:cubicBezTo>
                    <a:pt x="25" y="14"/>
                    <a:pt x="25" y="20"/>
                    <a:pt x="23" y="21"/>
                  </a:cubicBezTo>
                  <a:cubicBezTo>
                    <a:pt x="22" y="22"/>
                    <a:pt x="13" y="29"/>
                    <a:pt x="3" y="26"/>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69"/>
            <p:cNvSpPr>
              <a:spLocks/>
            </p:cNvSpPr>
            <p:nvPr/>
          </p:nvSpPr>
          <p:spPr bwMode="auto">
            <a:xfrm>
              <a:off x="1456862" y="2253086"/>
              <a:ext cx="137652" cy="81732"/>
            </a:xfrm>
            <a:custGeom>
              <a:avLst/>
              <a:gdLst>
                <a:gd name="T0" fmla="*/ 22 w 28"/>
                <a:gd name="T1" fmla="*/ 13 h 16"/>
                <a:gd name="T2" fmla="*/ 1 w 28"/>
                <a:gd name="T3" fmla="*/ 13 h 16"/>
                <a:gd name="T4" fmla="*/ 9 w 28"/>
                <a:gd name="T5" fmla="*/ 7 h 16"/>
                <a:gd name="T6" fmla="*/ 27 w 28"/>
                <a:gd name="T7" fmla="*/ 1 h 16"/>
                <a:gd name="T8" fmla="*/ 22 w 28"/>
                <a:gd name="T9" fmla="*/ 13 h 16"/>
              </a:gdLst>
              <a:ahLst/>
              <a:cxnLst>
                <a:cxn ang="0">
                  <a:pos x="T0" y="T1"/>
                </a:cxn>
                <a:cxn ang="0">
                  <a:pos x="T2" y="T3"/>
                </a:cxn>
                <a:cxn ang="0">
                  <a:pos x="T4" y="T5"/>
                </a:cxn>
                <a:cxn ang="0">
                  <a:pos x="T6" y="T7"/>
                </a:cxn>
                <a:cxn ang="0">
                  <a:pos x="T8" y="T9"/>
                </a:cxn>
              </a:cxnLst>
              <a:rect l="0" t="0" r="r" b="b"/>
              <a:pathLst>
                <a:path w="28" h="16">
                  <a:moveTo>
                    <a:pt x="22" y="13"/>
                  </a:moveTo>
                  <a:cubicBezTo>
                    <a:pt x="18" y="14"/>
                    <a:pt x="0" y="16"/>
                    <a:pt x="1" y="13"/>
                  </a:cubicBezTo>
                  <a:cubicBezTo>
                    <a:pt x="2" y="9"/>
                    <a:pt x="2" y="8"/>
                    <a:pt x="9" y="7"/>
                  </a:cubicBezTo>
                  <a:cubicBezTo>
                    <a:pt x="16" y="6"/>
                    <a:pt x="28" y="0"/>
                    <a:pt x="27" y="1"/>
                  </a:cubicBezTo>
                  <a:cubicBezTo>
                    <a:pt x="25" y="2"/>
                    <a:pt x="24" y="13"/>
                    <a:pt x="22" y="13"/>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70"/>
            <p:cNvSpPr>
              <a:spLocks/>
            </p:cNvSpPr>
            <p:nvPr/>
          </p:nvSpPr>
          <p:spPr bwMode="auto">
            <a:xfrm>
              <a:off x="7122116" y="1689574"/>
              <a:ext cx="395751" cy="425863"/>
            </a:xfrm>
            <a:custGeom>
              <a:avLst/>
              <a:gdLst>
                <a:gd name="T0" fmla="*/ 74 w 81"/>
                <a:gd name="T1" fmla="*/ 0 h 87"/>
                <a:gd name="T2" fmla="*/ 62 w 81"/>
                <a:gd name="T3" fmla="*/ 11 h 87"/>
                <a:gd name="T4" fmla="*/ 53 w 81"/>
                <a:gd name="T5" fmla="*/ 12 h 87"/>
                <a:gd name="T6" fmla="*/ 49 w 81"/>
                <a:gd name="T7" fmla="*/ 23 h 87"/>
                <a:gd name="T8" fmla="*/ 38 w 81"/>
                <a:gd name="T9" fmla="*/ 21 h 87"/>
                <a:gd name="T10" fmla="*/ 33 w 81"/>
                <a:gd name="T11" fmla="*/ 26 h 87"/>
                <a:gd name="T12" fmla="*/ 17 w 81"/>
                <a:gd name="T13" fmla="*/ 38 h 87"/>
                <a:gd name="T14" fmla="*/ 6 w 81"/>
                <a:gd name="T15" fmla="*/ 43 h 87"/>
                <a:gd name="T16" fmla="*/ 0 w 81"/>
                <a:gd name="T17" fmla="*/ 54 h 87"/>
                <a:gd name="T18" fmla="*/ 5 w 81"/>
                <a:gd name="T19" fmla="*/ 55 h 87"/>
                <a:gd name="T20" fmla="*/ 14 w 81"/>
                <a:gd name="T21" fmla="*/ 57 h 87"/>
                <a:gd name="T22" fmla="*/ 13 w 81"/>
                <a:gd name="T23" fmla="*/ 68 h 87"/>
                <a:gd name="T24" fmla="*/ 7 w 81"/>
                <a:gd name="T25" fmla="*/ 80 h 87"/>
                <a:gd name="T26" fmla="*/ 28 w 81"/>
                <a:gd name="T27" fmla="*/ 87 h 87"/>
                <a:gd name="T28" fmla="*/ 46 w 81"/>
                <a:gd name="T29" fmla="*/ 76 h 87"/>
                <a:gd name="T30" fmla="*/ 54 w 81"/>
                <a:gd name="T31" fmla="*/ 72 h 87"/>
                <a:gd name="T32" fmla="*/ 47 w 81"/>
                <a:gd name="T33" fmla="*/ 65 h 87"/>
                <a:gd name="T34" fmla="*/ 44 w 81"/>
                <a:gd name="T35" fmla="*/ 54 h 87"/>
                <a:gd name="T36" fmla="*/ 56 w 81"/>
                <a:gd name="T37" fmla="*/ 47 h 87"/>
                <a:gd name="T38" fmla="*/ 71 w 81"/>
                <a:gd name="T39" fmla="*/ 27 h 87"/>
                <a:gd name="T40" fmla="*/ 80 w 81"/>
                <a:gd name="T41" fmla="*/ 9 h 87"/>
                <a:gd name="T42" fmla="*/ 81 w 81"/>
                <a:gd name="T43" fmla="*/ 8 h 87"/>
                <a:gd name="T44" fmla="*/ 79 w 81"/>
                <a:gd name="T45" fmla="*/ 0 h 87"/>
                <a:gd name="T46" fmla="*/ 74 w 81"/>
                <a:gd name="T4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 h="87">
                  <a:moveTo>
                    <a:pt x="74" y="0"/>
                  </a:moveTo>
                  <a:cubicBezTo>
                    <a:pt x="70" y="1"/>
                    <a:pt x="65" y="8"/>
                    <a:pt x="62" y="11"/>
                  </a:cubicBezTo>
                  <a:cubicBezTo>
                    <a:pt x="59" y="14"/>
                    <a:pt x="56" y="12"/>
                    <a:pt x="53" y="12"/>
                  </a:cubicBezTo>
                  <a:cubicBezTo>
                    <a:pt x="50" y="12"/>
                    <a:pt x="54" y="19"/>
                    <a:pt x="49" y="23"/>
                  </a:cubicBezTo>
                  <a:cubicBezTo>
                    <a:pt x="45" y="26"/>
                    <a:pt x="42" y="22"/>
                    <a:pt x="38" y="21"/>
                  </a:cubicBezTo>
                  <a:cubicBezTo>
                    <a:pt x="35" y="21"/>
                    <a:pt x="34" y="23"/>
                    <a:pt x="33" y="26"/>
                  </a:cubicBezTo>
                  <a:cubicBezTo>
                    <a:pt x="31" y="29"/>
                    <a:pt x="22" y="36"/>
                    <a:pt x="17" y="38"/>
                  </a:cubicBezTo>
                  <a:cubicBezTo>
                    <a:pt x="12" y="40"/>
                    <a:pt x="9" y="41"/>
                    <a:pt x="6" y="43"/>
                  </a:cubicBezTo>
                  <a:cubicBezTo>
                    <a:pt x="4" y="45"/>
                    <a:pt x="2" y="50"/>
                    <a:pt x="0" y="54"/>
                  </a:cubicBezTo>
                  <a:cubicBezTo>
                    <a:pt x="3" y="54"/>
                    <a:pt x="4" y="53"/>
                    <a:pt x="5" y="55"/>
                  </a:cubicBezTo>
                  <a:cubicBezTo>
                    <a:pt x="7" y="58"/>
                    <a:pt x="12" y="57"/>
                    <a:pt x="14" y="57"/>
                  </a:cubicBezTo>
                  <a:cubicBezTo>
                    <a:pt x="16" y="57"/>
                    <a:pt x="13" y="63"/>
                    <a:pt x="13" y="68"/>
                  </a:cubicBezTo>
                  <a:cubicBezTo>
                    <a:pt x="14" y="72"/>
                    <a:pt x="8" y="78"/>
                    <a:pt x="7" y="80"/>
                  </a:cubicBezTo>
                  <a:cubicBezTo>
                    <a:pt x="7" y="82"/>
                    <a:pt x="22" y="85"/>
                    <a:pt x="28" y="87"/>
                  </a:cubicBezTo>
                  <a:cubicBezTo>
                    <a:pt x="35" y="81"/>
                    <a:pt x="42" y="76"/>
                    <a:pt x="46" y="76"/>
                  </a:cubicBezTo>
                  <a:cubicBezTo>
                    <a:pt x="48" y="76"/>
                    <a:pt x="51" y="74"/>
                    <a:pt x="54" y="72"/>
                  </a:cubicBezTo>
                  <a:cubicBezTo>
                    <a:pt x="52" y="69"/>
                    <a:pt x="50" y="67"/>
                    <a:pt x="47" y="65"/>
                  </a:cubicBezTo>
                  <a:cubicBezTo>
                    <a:pt x="39" y="60"/>
                    <a:pt x="42" y="57"/>
                    <a:pt x="44" y="54"/>
                  </a:cubicBezTo>
                  <a:cubicBezTo>
                    <a:pt x="45" y="51"/>
                    <a:pt x="52" y="49"/>
                    <a:pt x="56" y="47"/>
                  </a:cubicBezTo>
                  <a:cubicBezTo>
                    <a:pt x="59" y="44"/>
                    <a:pt x="70" y="30"/>
                    <a:pt x="71" y="27"/>
                  </a:cubicBezTo>
                  <a:cubicBezTo>
                    <a:pt x="72" y="25"/>
                    <a:pt x="79" y="11"/>
                    <a:pt x="80" y="9"/>
                  </a:cubicBezTo>
                  <a:cubicBezTo>
                    <a:pt x="80" y="9"/>
                    <a:pt x="81" y="8"/>
                    <a:pt x="81" y="8"/>
                  </a:cubicBezTo>
                  <a:cubicBezTo>
                    <a:pt x="79" y="0"/>
                    <a:pt x="79" y="0"/>
                    <a:pt x="79" y="0"/>
                  </a:cubicBezTo>
                  <a:cubicBezTo>
                    <a:pt x="78" y="0"/>
                    <a:pt x="76" y="0"/>
                    <a:pt x="74" y="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71"/>
            <p:cNvSpPr>
              <a:spLocks/>
            </p:cNvSpPr>
            <p:nvPr/>
          </p:nvSpPr>
          <p:spPr bwMode="auto">
            <a:xfrm>
              <a:off x="1667640" y="2167054"/>
              <a:ext cx="434467" cy="344131"/>
            </a:xfrm>
            <a:custGeom>
              <a:avLst/>
              <a:gdLst>
                <a:gd name="T0" fmla="*/ 21 w 90"/>
                <a:gd name="T1" fmla="*/ 69 h 71"/>
                <a:gd name="T2" fmla="*/ 71 w 90"/>
                <a:gd name="T3" fmla="*/ 31 h 71"/>
                <a:gd name="T4" fmla="*/ 90 w 90"/>
                <a:gd name="T5" fmla="*/ 0 h 71"/>
                <a:gd name="T6" fmla="*/ 16 w 90"/>
                <a:gd name="T7" fmla="*/ 2 h 71"/>
                <a:gd name="T8" fmla="*/ 5 w 90"/>
                <a:gd name="T9" fmla="*/ 9 h 71"/>
                <a:gd name="T10" fmla="*/ 4 w 90"/>
                <a:gd name="T11" fmla="*/ 13 h 71"/>
                <a:gd name="T12" fmla="*/ 4 w 90"/>
                <a:gd name="T13" fmla="*/ 32 h 71"/>
                <a:gd name="T14" fmla="*/ 2 w 90"/>
                <a:gd name="T15" fmla="*/ 35 h 71"/>
                <a:gd name="T16" fmla="*/ 12 w 90"/>
                <a:gd name="T17" fmla="*/ 38 h 71"/>
                <a:gd name="T18" fmla="*/ 1 w 90"/>
                <a:gd name="T19" fmla="*/ 63 h 71"/>
                <a:gd name="T20" fmla="*/ 0 w 90"/>
                <a:gd name="T21" fmla="*/ 71 h 71"/>
                <a:gd name="T22" fmla="*/ 21 w 90"/>
                <a:gd name="T23" fmla="*/ 6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71">
                  <a:moveTo>
                    <a:pt x="21" y="69"/>
                  </a:moveTo>
                  <a:cubicBezTo>
                    <a:pt x="25" y="65"/>
                    <a:pt x="71" y="35"/>
                    <a:pt x="71" y="31"/>
                  </a:cubicBezTo>
                  <a:cubicBezTo>
                    <a:pt x="71" y="27"/>
                    <a:pt x="79" y="9"/>
                    <a:pt x="90" y="0"/>
                  </a:cubicBezTo>
                  <a:cubicBezTo>
                    <a:pt x="65" y="0"/>
                    <a:pt x="16" y="2"/>
                    <a:pt x="16" y="2"/>
                  </a:cubicBezTo>
                  <a:cubicBezTo>
                    <a:pt x="16" y="2"/>
                    <a:pt x="10" y="6"/>
                    <a:pt x="5" y="9"/>
                  </a:cubicBezTo>
                  <a:cubicBezTo>
                    <a:pt x="4" y="10"/>
                    <a:pt x="4" y="12"/>
                    <a:pt x="4" y="13"/>
                  </a:cubicBezTo>
                  <a:cubicBezTo>
                    <a:pt x="4" y="16"/>
                    <a:pt x="4" y="28"/>
                    <a:pt x="4" y="32"/>
                  </a:cubicBezTo>
                  <a:cubicBezTo>
                    <a:pt x="4" y="34"/>
                    <a:pt x="3" y="35"/>
                    <a:pt x="2" y="35"/>
                  </a:cubicBezTo>
                  <a:cubicBezTo>
                    <a:pt x="6" y="36"/>
                    <a:pt x="11" y="37"/>
                    <a:pt x="12" y="38"/>
                  </a:cubicBezTo>
                  <a:cubicBezTo>
                    <a:pt x="15" y="41"/>
                    <a:pt x="1" y="55"/>
                    <a:pt x="1" y="63"/>
                  </a:cubicBezTo>
                  <a:cubicBezTo>
                    <a:pt x="0" y="64"/>
                    <a:pt x="0" y="67"/>
                    <a:pt x="0" y="71"/>
                  </a:cubicBezTo>
                  <a:cubicBezTo>
                    <a:pt x="8" y="71"/>
                    <a:pt x="18" y="71"/>
                    <a:pt x="21" y="6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172"/>
            <p:cNvSpPr>
              <a:spLocks/>
            </p:cNvSpPr>
            <p:nvPr/>
          </p:nvSpPr>
          <p:spPr bwMode="auto">
            <a:xfrm>
              <a:off x="1048205" y="1754097"/>
              <a:ext cx="1230268" cy="477483"/>
            </a:xfrm>
            <a:custGeom>
              <a:avLst/>
              <a:gdLst>
                <a:gd name="T0" fmla="*/ 231 w 253"/>
                <a:gd name="T1" fmla="*/ 87 h 98"/>
                <a:gd name="T2" fmla="*/ 245 w 253"/>
                <a:gd name="T3" fmla="*/ 91 h 98"/>
                <a:gd name="T4" fmla="*/ 253 w 253"/>
                <a:gd name="T5" fmla="*/ 94 h 98"/>
                <a:gd name="T6" fmla="*/ 245 w 253"/>
                <a:gd name="T7" fmla="*/ 83 h 98"/>
                <a:gd name="T8" fmla="*/ 236 w 253"/>
                <a:gd name="T9" fmla="*/ 50 h 98"/>
                <a:gd name="T10" fmla="*/ 237 w 253"/>
                <a:gd name="T11" fmla="*/ 37 h 98"/>
                <a:gd name="T12" fmla="*/ 228 w 253"/>
                <a:gd name="T13" fmla="*/ 25 h 98"/>
                <a:gd name="T14" fmla="*/ 214 w 253"/>
                <a:gd name="T15" fmla="*/ 13 h 98"/>
                <a:gd name="T16" fmla="*/ 203 w 253"/>
                <a:gd name="T17" fmla="*/ 8 h 98"/>
                <a:gd name="T18" fmla="*/ 187 w 253"/>
                <a:gd name="T19" fmla="*/ 18 h 98"/>
                <a:gd name="T20" fmla="*/ 176 w 253"/>
                <a:gd name="T21" fmla="*/ 18 h 98"/>
                <a:gd name="T22" fmla="*/ 161 w 253"/>
                <a:gd name="T23" fmla="*/ 20 h 98"/>
                <a:gd name="T24" fmla="*/ 137 w 253"/>
                <a:gd name="T25" fmla="*/ 12 h 98"/>
                <a:gd name="T26" fmla="*/ 125 w 253"/>
                <a:gd name="T27" fmla="*/ 5 h 98"/>
                <a:gd name="T28" fmla="*/ 100 w 253"/>
                <a:gd name="T29" fmla="*/ 1 h 98"/>
                <a:gd name="T30" fmla="*/ 75 w 253"/>
                <a:gd name="T31" fmla="*/ 10 h 98"/>
                <a:gd name="T32" fmla="*/ 47 w 253"/>
                <a:gd name="T33" fmla="*/ 14 h 98"/>
                <a:gd name="T34" fmla="*/ 48 w 253"/>
                <a:gd name="T35" fmla="*/ 21 h 98"/>
                <a:gd name="T36" fmla="*/ 43 w 253"/>
                <a:gd name="T37" fmla="*/ 24 h 98"/>
                <a:gd name="T38" fmla="*/ 40 w 253"/>
                <a:gd name="T39" fmla="*/ 27 h 98"/>
                <a:gd name="T40" fmla="*/ 19 w 253"/>
                <a:gd name="T41" fmla="*/ 28 h 98"/>
                <a:gd name="T42" fmla="*/ 11 w 253"/>
                <a:gd name="T43" fmla="*/ 37 h 98"/>
                <a:gd name="T44" fmla="*/ 14 w 253"/>
                <a:gd name="T45" fmla="*/ 48 h 98"/>
                <a:gd name="T46" fmla="*/ 13 w 253"/>
                <a:gd name="T47" fmla="*/ 57 h 98"/>
                <a:gd name="T48" fmla="*/ 3 w 253"/>
                <a:gd name="T49" fmla="*/ 58 h 98"/>
                <a:gd name="T50" fmla="*/ 8 w 253"/>
                <a:gd name="T51" fmla="*/ 63 h 98"/>
                <a:gd name="T52" fmla="*/ 17 w 253"/>
                <a:gd name="T53" fmla="*/ 64 h 98"/>
                <a:gd name="T54" fmla="*/ 18 w 253"/>
                <a:gd name="T55" fmla="*/ 69 h 98"/>
                <a:gd name="T56" fmla="*/ 20 w 253"/>
                <a:gd name="T57" fmla="*/ 76 h 98"/>
                <a:gd name="T58" fmla="*/ 26 w 253"/>
                <a:gd name="T59" fmla="*/ 82 h 98"/>
                <a:gd name="T60" fmla="*/ 36 w 253"/>
                <a:gd name="T61" fmla="*/ 86 h 98"/>
                <a:gd name="T62" fmla="*/ 46 w 253"/>
                <a:gd name="T63" fmla="*/ 91 h 98"/>
                <a:gd name="T64" fmla="*/ 59 w 253"/>
                <a:gd name="T65" fmla="*/ 96 h 98"/>
                <a:gd name="T66" fmla="*/ 64 w 253"/>
                <a:gd name="T67" fmla="*/ 88 h 98"/>
                <a:gd name="T68" fmla="*/ 83 w 253"/>
                <a:gd name="T69" fmla="*/ 94 h 98"/>
                <a:gd name="T70" fmla="*/ 104 w 253"/>
                <a:gd name="T71" fmla="*/ 96 h 98"/>
                <a:gd name="T72" fmla="*/ 115 w 253"/>
                <a:gd name="T73" fmla="*/ 86 h 98"/>
                <a:gd name="T74" fmla="*/ 122 w 253"/>
                <a:gd name="T75" fmla="*/ 85 h 98"/>
                <a:gd name="T76" fmla="*/ 127 w 253"/>
                <a:gd name="T77" fmla="*/ 88 h 98"/>
                <a:gd name="T78" fmla="*/ 132 w 253"/>
                <a:gd name="T79" fmla="*/ 87 h 98"/>
                <a:gd name="T80" fmla="*/ 132 w 253"/>
                <a:gd name="T81" fmla="*/ 94 h 98"/>
                <a:gd name="T82" fmla="*/ 143 w 253"/>
                <a:gd name="T83" fmla="*/ 87 h 98"/>
                <a:gd name="T84" fmla="*/ 231 w 253"/>
                <a:gd name="T85" fmla="*/ 8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98">
                  <a:moveTo>
                    <a:pt x="231" y="87"/>
                  </a:moveTo>
                  <a:cubicBezTo>
                    <a:pt x="235" y="90"/>
                    <a:pt x="241" y="91"/>
                    <a:pt x="245" y="91"/>
                  </a:cubicBezTo>
                  <a:cubicBezTo>
                    <a:pt x="246" y="92"/>
                    <a:pt x="249" y="93"/>
                    <a:pt x="253" y="94"/>
                  </a:cubicBezTo>
                  <a:cubicBezTo>
                    <a:pt x="250" y="91"/>
                    <a:pt x="247" y="87"/>
                    <a:pt x="245" y="83"/>
                  </a:cubicBezTo>
                  <a:cubicBezTo>
                    <a:pt x="241" y="75"/>
                    <a:pt x="236" y="56"/>
                    <a:pt x="236" y="50"/>
                  </a:cubicBezTo>
                  <a:cubicBezTo>
                    <a:pt x="236" y="48"/>
                    <a:pt x="237" y="42"/>
                    <a:pt x="237" y="37"/>
                  </a:cubicBezTo>
                  <a:cubicBezTo>
                    <a:pt x="233" y="32"/>
                    <a:pt x="228" y="28"/>
                    <a:pt x="228" y="25"/>
                  </a:cubicBezTo>
                  <a:cubicBezTo>
                    <a:pt x="228" y="21"/>
                    <a:pt x="222" y="16"/>
                    <a:pt x="214" y="13"/>
                  </a:cubicBezTo>
                  <a:cubicBezTo>
                    <a:pt x="211" y="12"/>
                    <a:pt x="207" y="10"/>
                    <a:pt x="203" y="8"/>
                  </a:cubicBezTo>
                  <a:cubicBezTo>
                    <a:pt x="200" y="12"/>
                    <a:pt x="193" y="16"/>
                    <a:pt x="187" y="18"/>
                  </a:cubicBezTo>
                  <a:cubicBezTo>
                    <a:pt x="180" y="20"/>
                    <a:pt x="180" y="17"/>
                    <a:pt x="176" y="18"/>
                  </a:cubicBezTo>
                  <a:cubicBezTo>
                    <a:pt x="172" y="19"/>
                    <a:pt x="168" y="20"/>
                    <a:pt x="161" y="20"/>
                  </a:cubicBezTo>
                  <a:cubicBezTo>
                    <a:pt x="154" y="19"/>
                    <a:pt x="142" y="14"/>
                    <a:pt x="137" y="12"/>
                  </a:cubicBezTo>
                  <a:cubicBezTo>
                    <a:pt x="133" y="10"/>
                    <a:pt x="133" y="6"/>
                    <a:pt x="125" y="5"/>
                  </a:cubicBezTo>
                  <a:cubicBezTo>
                    <a:pt x="118" y="5"/>
                    <a:pt x="113" y="1"/>
                    <a:pt x="100" y="1"/>
                  </a:cubicBezTo>
                  <a:cubicBezTo>
                    <a:pt x="86" y="0"/>
                    <a:pt x="84" y="3"/>
                    <a:pt x="75" y="10"/>
                  </a:cubicBezTo>
                  <a:cubicBezTo>
                    <a:pt x="66" y="17"/>
                    <a:pt x="53" y="14"/>
                    <a:pt x="47" y="14"/>
                  </a:cubicBezTo>
                  <a:cubicBezTo>
                    <a:pt x="41" y="14"/>
                    <a:pt x="46" y="18"/>
                    <a:pt x="48" y="21"/>
                  </a:cubicBezTo>
                  <a:cubicBezTo>
                    <a:pt x="50" y="24"/>
                    <a:pt x="47" y="22"/>
                    <a:pt x="43" y="24"/>
                  </a:cubicBezTo>
                  <a:cubicBezTo>
                    <a:pt x="39" y="25"/>
                    <a:pt x="43" y="25"/>
                    <a:pt x="40" y="27"/>
                  </a:cubicBezTo>
                  <a:cubicBezTo>
                    <a:pt x="38" y="29"/>
                    <a:pt x="24" y="28"/>
                    <a:pt x="19" y="28"/>
                  </a:cubicBezTo>
                  <a:cubicBezTo>
                    <a:pt x="15" y="29"/>
                    <a:pt x="13" y="33"/>
                    <a:pt x="11" y="37"/>
                  </a:cubicBezTo>
                  <a:cubicBezTo>
                    <a:pt x="9" y="40"/>
                    <a:pt x="11" y="44"/>
                    <a:pt x="14" y="48"/>
                  </a:cubicBezTo>
                  <a:cubicBezTo>
                    <a:pt x="16" y="52"/>
                    <a:pt x="16" y="56"/>
                    <a:pt x="13" y="57"/>
                  </a:cubicBezTo>
                  <a:cubicBezTo>
                    <a:pt x="10" y="59"/>
                    <a:pt x="6" y="58"/>
                    <a:pt x="3" y="58"/>
                  </a:cubicBezTo>
                  <a:cubicBezTo>
                    <a:pt x="0" y="58"/>
                    <a:pt x="3" y="61"/>
                    <a:pt x="8" y="63"/>
                  </a:cubicBezTo>
                  <a:cubicBezTo>
                    <a:pt x="12" y="66"/>
                    <a:pt x="14" y="64"/>
                    <a:pt x="17" y="64"/>
                  </a:cubicBezTo>
                  <a:cubicBezTo>
                    <a:pt x="20" y="64"/>
                    <a:pt x="19" y="67"/>
                    <a:pt x="18" y="69"/>
                  </a:cubicBezTo>
                  <a:cubicBezTo>
                    <a:pt x="17" y="72"/>
                    <a:pt x="17" y="74"/>
                    <a:pt x="20" y="76"/>
                  </a:cubicBezTo>
                  <a:cubicBezTo>
                    <a:pt x="22" y="78"/>
                    <a:pt x="22" y="81"/>
                    <a:pt x="26" y="82"/>
                  </a:cubicBezTo>
                  <a:cubicBezTo>
                    <a:pt x="30" y="83"/>
                    <a:pt x="32" y="84"/>
                    <a:pt x="36" y="86"/>
                  </a:cubicBezTo>
                  <a:cubicBezTo>
                    <a:pt x="40" y="88"/>
                    <a:pt x="42" y="88"/>
                    <a:pt x="46" y="91"/>
                  </a:cubicBezTo>
                  <a:cubicBezTo>
                    <a:pt x="50" y="94"/>
                    <a:pt x="55" y="96"/>
                    <a:pt x="59" y="96"/>
                  </a:cubicBezTo>
                  <a:cubicBezTo>
                    <a:pt x="63" y="96"/>
                    <a:pt x="64" y="89"/>
                    <a:pt x="64" y="88"/>
                  </a:cubicBezTo>
                  <a:cubicBezTo>
                    <a:pt x="64" y="86"/>
                    <a:pt x="78" y="90"/>
                    <a:pt x="83" y="94"/>
                  </a:cubicBezTo>
                  <a:cubicBezTo>
                    <a:pt x="89" y="98"/>
                    <a:pt x="97" y="96"/>
                    <a:pt x="104" y="96"/>
                  </a:cubicBezTo>
                  <a:cubicBezTo>
                    <a:pt x="110" y="95"/>
                    <a:pt x="113" y="88"/>
                    <a:pt x="115" y="86"/>
                  </a:cubicBezTo>
                  <a:cubicBezTo>
                    <a:pt x="116" y="84"/>
                    <a:pt x="119" y="86"/>
                    <a:pt x="122" y="85"/>
                  </a:cubicBezTo>
                  <a:cubicBezTo>
                    <a:pt x="125" y="85"/>
                    <a:pt x="124" y="87"/>
                    <a:pt x="127" y="88"/>
                  </a:cubicBezTo>
                  <a:cubicBezTo>
                    <a:pt x="131" y="90"/>
                    <a:pt x="131" y="87"/>
                    <a:pt x="132" y="87"/>
                  </a:cubicBezTo>
                  <a:cubicBezTo>
                    <a:pt x="133" y="87"/>
                    <a:pt x="132" y="91"/>
                    <a:pt x="132" y="94"/>
                  </a:cubicBezTo>
                  <a:cubicBezTo>
                    <a:pt x="137" y="91"/>
                    <a:pt x="143" y="87"/>
                    <a:pt x="143" y="87"/>
                  </a:cubicBezTo>
                  <a:cubicBezTo>
                    <a:pt x="143" y="87"/>
                    <a:pt x="227" y="83"/>
                    <a:pt x="231" y="8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7"/>
            <p:cNvSpPr>
              <a:spLocks/>
            </p:cNvSpPr>
            <p:nvPr/>
          </p:nvSpPr>
          <p:spPr bwMode="auto">
            <a:xfrm>
              <a:off x="4962694" y="855056"/>
              <a:ext cx="1888420" cy="924853"/>
            </a:xfrm>
            <a:custGeom>
              <a:avLst/>
              <a:gdLst>
                <a:gd name="T0" fmla="*/ 15 w 388"/>
                <a:gd name="T1" fmla="*/ 67 h 190"/>
                <a:gd name="T2" fmla="*/ 12 w 388"/>
                <a:gd name="T3" fmla="*/ 78 h 190"/>
                <a:gd name="T4" fmla="*/ 38 w 388"/>
                <a:gd name="T5" fmla="*/ 100 h 190"/>
                <a:gd name="T6" fmla="*/ 44 w 388"/>
                <a:gd name="T7" fmla="*/ 134 h 190"/>
                <a:gd name="T8" fmla="*/ 65 w 388"/>
                <a:gd name="T9" fmla="*/ 141 h 190"/>
                <a:gd name="T10" fmla="*/ 75 w 388"/>
                <a:gd name="T11" fmla="*/ 147 h 190"/>
                <a:gd name="T12" fmla="*/ 70 w 388"/>
                <a:gd name="T13" fmla="*/ 157 h 190"/>
                <a:gd name="T14" fmla="*/ 82 w 388"/>
                <a:gd name="T15" fmla="*/ 173 h 190"/>
                <a:gd name="T16" fmla="*/ 117 w 388"/>
                <a:gd name="T17" fmla="*/ 170 h 190"/>
                <a:gd name="T18" fmla="*/ 136 w 388"/>
                <a:gd name="T19" fmla="*/ 172 h 190"/>
                <a:gd name="T20" fmla="*/ 154 w 388"/>
                <a:gd name="T21" fmla="*/ 176 h 190"/>
                <a:gd name="T22" fmla="*/ 177 w 388"/>
                <a:gd name="T23" fmla="*/ 188 h 190"/>
                <a:gd name="T24" fmla="*/ 235 w 388"/>
                <a:gd name="T25" fmla="*/ 173 h 190"/>
                <a:gd name="T26" fmla="*/ 259 w 388"/>
                <a:gd name="T27" fmla="*/ 168 h 190"/>
                <a:gd name="T28" fmla="*/ 302 w 388"/>
                <a:gd name="T29" fmla="*/ 121 h 190"/>
                <a:gd name="T30" fmla="*/ 312 w 388"/>
                <a:gd name="T31" fmla="*/ 113 h 190"/>
                <a:gd name="T32" fmla="*/ 325 w 388"/>
                <a:gd name="T33" fmla="*/ 130 h 190"/>
                <a:gd name="T34" fmla="*/ 361 w 388"/>
                <a:gd name="T35" fmla="*/ 109 h 190"/>
                <a:gd name="T36" fmla="*/ 382 w 388"/>
                <a:gd name="T37" fmla="*/ 106 h 190"/>
                <a:gd name="T38" fmla="*/ 386 w 388"/>
                <a:gd name="T39" fmla="*/ 87 h 190"/>
                <a:gd name="T40" fmla="*/ 368 w 388"/>
                <a:gd name="T41" fmla="*/ 80 h 190"/>
                <a:gd name="T42" fmla="*/ 350 w 388"/>
                <a:gd name="T43" fmla="*/ 87 h 190"/>
                <a:gd name="T44" fmla="*/ 341 w 388"/>
                <a:gd name="T45" fmla="*/ 68 h 190"/>
                <a:gd name="T46" fmla="*/ 347 w 388"/>
                <a:gd name="T47" fmla="*/ 44 h 190"/>
                <a:gd name="T48" fmla="*/ 342 w 388"/>
                <a:gd name="T49" fmla="*/ 43 h 190"/>
                <a:gd name="T50" fmla="*/ 324 w 388"/>
                <a:gd name="T51" fmla="*/ 39 h 190"/>
                <a:gd name="T52" fmla="*/ 314 w 388"/>
                <a:gd name="T53" fmla="*/ 39 h 190"/>
                <a:gd name="T54" fmla="*/ 285 w 388"/>
                <a:gd name="T55" fmla="*/ 51 h 190"/>
                <a:gd name="T56" fmla="*/ 273 w 388"/>
                <a:gd name="T57" fmla="*/ 56 h 190"/>
                <a:gd name="T58" fmla="*/ 254 w 388"/>
                <a:gd name="T59" fmla="*/ 52 h 190"/>
                <a:gd name="T60" fmla="*/ 234 w 388"/>
                <a:gd name="T61" fmla="*/ 43 h 190"/>
                <a:gd name="T62" fmla="*/ 222 w 388"/>
                <a:gd name="T63" fmla="*/ 36 h 190"/>
                <a:gd name="T64" fmla="*/ 208 w 388"/>
                <a:gd name="T65" fmla="*/ 33 h 190"/>
                <a:gd name="T66" fmla="*/ 183 w 388"/>
                <a:gd name="T67" fmla="*/ 36 h 190"/>
                <a:gd name="T68" fmla="*/ 164 w 388"/>
                <a:gd name="T69" fmla="*/ 19 h 190"/>
                <a:gd name="T70" fmla="*/ 149 w 388"/>
                <a:gd name="T71" fmla="*/ 9 h 190"/>
                <a:gd name="T72" fmla="*/ 133 w 388"/>
                <a:gd name="T73" fmla="*/ 3 h 190"/>
                <a:gd name="T74" fmla="*/ 127 w 388"/>
                <a:gd name="T75" fmla="*/ 2 h 190"/>
                <a:gd name="T76" fmla="*/ 125 w 388"/>
                <a:gd name="T77" fmla="*/ 9 h 190"/>
                <a:gd name="T78" fmla="*/ 115 w 388"/>
                <a:gd name="T79" fmla="*/ 26 h 190"/>
                <a:gd name="T80" fmla="*/ 116 w 388"/>
                <a:gd name="T81" fmla="*/ 31 h 190"/>
                <a:gd name="T82" fmla="*/ 101 w 388"/>
                <a:gd name="T83" fmla="*/ 43 h 190"/>
                <a:gd name="T84" fmla="*/ 80 w 388"/>
                <a:gd name="T85" fmla="*/ 29 h 190"/>
                <a:gd name="T86" fmla="*/ 67 w 388"/>
                <a:gd name="T87" fmla="*/ 24 h 190"/>
                <a:gd name="T88" fmla="*/ 53 w 388"/>
                <a:gd name="T89" fmla="*/ 21 h 190"/>
                <a:gd name="T90" fmla="*/ 29 w 388"/>
                <a:gd name="T91" fmla="*/ 27 h 190"/>
                <a:gd name="T92" fmla="*/ 7 w 388"/>
                <a:gd name="T93" fmla="*/ 31 h 190"/>
                <a:gd name="T94" fmla="*/ 5 w 388"/>
                <a:gd name="T95" fmla="*/ 48 h 190"/>
                <a:gd name="T96" fmla="*/ 0 w 388"/>
                <a:gd name="T97" fmla="*/ 51 h 190"/>
                <a:gd name="T98" fmla="*/ 0 w 388"/>
                <a:gd name="T99" fmla="*/ 56 h 190"/>
                <a:gd name="T100" fmla="*/ 15 w 388"/>
                <a:gd name="T101" fmla="*/ 6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 h="190">
                  <a:moveTo>
                    <a:pt x="15" y="67"/>
                  </a:moveTo>
                  <a:cubicBezTo>
                    <a:pt x="18" y="71"/>
                    <a:pt x="16" y="70"/>
                    <a:pt x="12" y="78"/>
                  </a:cubicBezTo>
                  <a:cubicBezTo>
                    <a:pt x="8" y="85"/>
                    <a:pt x="32" y="94"/>
                    <a:pt x="38" y="100"/>
                  </a:cubicBezTo>
                  <a:cubicBezTo>
                    <a:pt x="44" y="106"/>
                    <a:pt x="44" y="130"/>
                    <a:pt x="44" y="134"/>
                  </a:cubicBezTo>
                  <a:cubicBezTo>
                    <a:pt x="44" y="139"/>
                    <a:pt x="62" y="138"/>
                    <a:pt x="65" y="141"/>
                  </a:cubicBezTo>
                  <a:cubicBezTo>
                    <a:pt x="69" y="144"/>
                    <a:pt x="74" y="145"/>
                    <a:pt x="75" y="147"/>
                  </a:cubicBezTo>
                  <a:cubicBezTo>
                    <a:pt x="77" y="149"/>
                    <a:pt x="72" y="153"/>
                    <a:pt x="70" y="157"/>
                  </a:cubicBezTo>
                  <a:cubicBezTo>
                    <a:pt x="68" y="161"/>
                    <a:pt x="79" y="169"/>
                    <a:pt x="82" y="173"/>
                  </a:cubicBezTo>
                  <a:cubicBezTo>
                    <a:pt x="85" y="177"/>
                    <a:pt x="112" y="173"/>
                    <a:pt x="117" y="170"/>
                  </a:cubicBezTo>
                  <a:cubicBezTo>
                    <a:pt x="122" y="168"/>
                    <a:pt x="131" y="170"/>
                    <a:pt x="136" y="172"/>
                  </a:cubicBezTo>
                  <a:cubicBezTo>
                    <a:pt x="141" y="175"/>
                    <a:pt x="142" y="176"/>
                    <a:pt x="154" y="176"/>
                  </a:cubicBezTo>
                  <a:cubicBezTo>
                    <a:pt x="165" y="176"/>
                    <a:pt x="168" y="185"/>
                    <a:pt x="177" y="188"/>
                  </a:cubicBezTo>
                  <a:cubicBezTo>
                    <a:pt x="186" y="190"/>
                    <a:pt x="227" y="177"/>
                    <a:pt x="235" y="173"/>
                  </a:cubicBezTo>
                  <a:cubicBezTo>
                    <a:pt x="243" y="168"/>
                    <a:pt x="249" y="169"/>
                    <a:pt x="259" y="168"/>
                  </a:cubicBezTo>
                  <a:cubicBezTo>
                    <a:pt x="270" y="166"/>
                    <a:pt x="299" y="126"/>
                    <a:pt x="302" y="121"/>
                  </a:cubicBezTo>
                  <a:cubicBezTo>
                    <a:pt x="304" y="115"/>
                    <a:pt x="307" y="112"/>
                    <a:pt x="312" y="113"/>
                  </a:cubicBezTo>
                  <a:cubicBezTo>
                    <a:pt x="316" y="114"/>
                    <a:pt x="319" y="127"/>
                    <a:pt x="325" y="130"/>
                  </a:cubicBezTo>
                  <a:cubicBezTo>
                    <a:pt x="332" y="133"/>
                    <a:pt x="357" y="112"/>
                    <a:pt x="361" y="109"/>
                  </a:cubicBezTo>
                  <a:cubicBezTo>
                    <a:pt x="366" y="106"/>
                    <a:pt x="376" y="108"/>
                    <a:pt x="382" y="106"/>
                  </a:cubicBezTo>
                  <a:cubicBezTo>
                    <a:pt x="388" y="104"/>
                    <a:pt x="387" y="89"/>
                    <a:pt x="386" y="87"/>
                  </a:cubicBezTo>
                  <a:cubicBezTo>
                    <a:pt x="385" y="84"/>
                    <a:pt x="374" y="81"/>
                    <a:pt x="368" y="80"/>
                  </a:cubicBezTo>
                  <a:cubicBezTo>
                    <a:pt x="361" y="79"/>
                    <a:pt x="354" y="87"/>
                    <a:pt x="350" y="87"/>
                  </a:cubicBezTo>
                  <a:cubicBezTo>
                    <a:pt x="347" y="87"/>
                    <a:pt x="343" y="77"/>
                    <a:pt x="341" y="68"/>
                  </a:cubicBezTo>
                  <a:cubicBezTo>
                    <a:pt x="340" y="62"/>
                    <a:pt x="344" y="52"/>
                    <a:pt x="347" y="44"/>
                  </a:cubicBezTo>
                  <a:cubicBezTo>
                    <a:pt x="345" y="44"/>
                    <a:pt x="343" y="44"/>
                    <a:pt x="342" y="43"/>
                  </a:cubicBezTo>
                  <a:cubicBezTo>
                    <a:pt x="336" y="42"/>
                    <a:pt x="329" y="41"/>
                    <a:pt x="324" y="39"/>
                  </a:cubicBezTo>
                  <a:cubicBezTo>
                    <a:pt x="319" y="36"/>
                    <a:pt x="320" y="35"/>
                    <a:pt x="314" y="39"/>
                  </a:cubicBezTo>
                  <a:cubicBezTo>
                    <a:pt x="308" y="43"/>
                    <a:pt x="290" y="50"/>
                    <a:pt x="285" y="51"/>
                  </a:cubicBezTo>
                  <a:cubicBezTo>
                    <a:pt x="281" y="53"/>
                    <a:pt x="277" y="56"/>
                    <a:pt x="273" y="56"/>
                  </a:cubicBezTo>
                  <a:cubicBezTo>
                    <a:pt x="269" y="56"/>
                    <a:pt x="260" y="53"/>
                    <a:pt x="254" y="52"/>
                  </a:cubicBezTo>
                  <a:cubicBezTo>
                    <a:pt x="248" y="50"/>
                    <a:pt x="239" y="44"/>
                    <a:pt x="234" y="43"/>
                  </a:cubicBezTo>
                  <a:cubicBezTo>
                    <a:pt x="228" y="41"/>
                    <a:pt x="225" y="39"/>
                    <a:pt x="222" y="36"/>
                  </a:cubicBezTo>
                  <a:cubicBezTo>
                    <a:pt x="219" y="33"/>
                    <a:pt x="213" y="31"/>
                    <a:pt x="208" y="33"/>
                  </a:cubicBezTo>
                  <a:cubicBezTo>
                    <a:pt x="204" y="35"/>
                    <a:pt x="192" y="37"/>
                    <a:pt x="183" y="36"/>
                  </a:cubicBezTo>
                  <a:cubicBezTo>
                    <a:pt x="174" y="34"/>
                    <a:pt x="165" y="27"/>
                    <a:pt x="164" y="19"/>
                  </a:cubicBezTo>
                  <a:cubicBezTo>
                    <a:pt x="164" y="12"/>
                    <a:pt x="151" y="10"/>
                    <a:pt x="149" y="9"/>
                  </a:cubicBezTo>
                  <a:cubicBezTo>
                    <a:pt x="147" y="9"/>
                    <a:pt x="137" y="5"/>
                    <a:pt x="133" y="3"/>
                  </a:cubicBezTo>
                  <a:cubicBezTo>
                    <a:pt x="129" y="1"/>
                    <a:pt x="127" y="0"/>
                    <a:pt x="127" y="2"/>
                  </a:cubicBezTo>
                  <a:cubicBezTo>
                    <a:pt x="128" y="5"/>
                    <a:pt x="128" y="6"/>
                    <a:pt x="125" y="9"/>
                  </a:cubicBezTo>
                  <a:cubicBezTo>
                    <a:pt x="122" y="12"/>
                    <a:pt x="114" y="25"/>
                    <a:pt x="115" y="26"/>
                  </a:cubicBezTo>
                  <a:cubicBezTo>
                    <a:pt x="117" y="27"/>
                    <a:pt x="117" y="28"/>
                    <a:pt x="116" y="31"/>
                  </a:cubicBezTo>
                  <a:cubicBezTo>
                    <a:pt x="115" y="35"/>
                    <a:pt x="109" y="45"/>
                    <a:pt x="101" y="43"/>
                  </a:cubicBezTo>
                  <a:cubicBezTo>
                    <a:pt x="93" y="41"/>
                    <a:pt x="85" y="32"/>
                    <a:pt x="80" y="29"/>
                  </a:cubicBezTo>
                  <a:cubicBezTo>
                    <a:pt x="75" y="26"/>
                    <a:pt x="73" y="27"/>
                    <a:pt x="67" y="24"/>
                  </a:cubicBezTo>
                  <a:cubicBezTo>
                    <a:pt x="61" y="21"/>
                    <a:pt x="59" y="20"/>
                    <a:pt x="53" y="21"/>
                  </a:cubicBezTo>
                  <a:cubicBezTo>
                    <a:pt x="47" y="22"/>
                    <a:pt x="35" y="26"/>
                    <a:pt x="29" y="27"/>
                  </a:cubicBezTo>
                  <a:cubicBezTo>
                    <a:pt x="23" y="28"/>
                    <a:pt x="9" y="28"/>
                    <a:pt x="7" y="31"/>
                  </a:cubicBezTo>
                  <a:cubicBezTo>
                    <a:pt x="5" y="33"/>
                    <a:pt x="8" y="46"/>
                    <a:pt x="5" y="48"/>
                  </a:cubicBezTo>
                  <a:cubicBezTo>
                    <a:pt x="4" y="49"/>
                    <a:pt x="2" y="50"/>
                    <a:pt x="0" y="51"/>
                  </a:cubicBezTo>
                  <a:cubicBezTo>
                    <a:pt x="0" y="53"/>
                    <a:pt x="0" y="55"/>
                    <a:pt x="0" y="56"/>
                  </a:cubicBezTo>
                  <a:cubicBezTo>
                    <a:pt x="1" y="60"/>
                    <a:pt x="12" y="63"/>
                    <a:pt x="15" y="6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8"/>
            <p:cNvSpPr>
              <a:spLocks/>
            </p:cNvSpPr>
            <p:nvPr/>
          </p:nvSpPr>
          <p:spPr bwMode="auto">
            <a:xfrm>
              <a:off x="4012034" y="682991"/>
              <a:ext cx="3772537" cy="2641204"/>
            </a:xfrm>
            <a:custGeom>
              <a:avLst/>
              <a:gdLst>
                <a:gd name="T0" fmla="*/ 737 w 775"/>
                <a:gd name="T1" fmla="*/ 118 h 543"/>
                <a:gd name="T2" fmla="*/ 707 w 775"/>
                <a:gd name="T3" fmla="*/ 86 h 543"/>
                <a:gd name="T4" fmla="*/ 676 w 775"/>
                <a:gd name="T5" fmla="*/ 50 h 543"/>
                <a:gd name="T6" fmla="*/ 640 w 775"/>
                <a:gd name="T7" fmla="*/ 4 h 543"/>
                <a:gd name="T8" fmla="*/ 580 w 775"/>
                <a:gd name="T9" fmla="*/ 19 h 543"/>
                <a:gd name="T10" fmla="*/ 586 w 775"/>
                <a:gd name="T11" fmla="*/ 41 h 543"/>
                <a:gd name="T12" fmla="*/ 559 w 775"/>
                <a:gd name="T13" fmla="*/ 81 h 543"/>
                <a:gd name="T14" fmla="*/ 545 w 775"/>
                <a:gd name="T15" fmla="*/ 122 h 543"/>
                <a:gd name="T16" fmla="*/ 577 w 775"/>
                <a:gd name="T17" fmla="*/ 141 h 543"/>
                <a:gd name="T18" fmla="*/ 507 w 775"/>
                <a:gd name="T19" fmla="*/ 148 h 543"/>
                <a:gd name="T20" fmla="*/ 430 w 775"/>
                <a:gd name="T21" fmla="*/ 208 h 543"/>
                <a:gd name="T22" fmla="*/ 331 w 775"/>
                <a:gd name="T23" fmla="*/ 207 h 543"/>
                <a:gd name="T24" fmla="*/ 265 w 775"/>
                <a:gd name="T25" fmla="*/ 192 h 543"/>
                <a:gd name="T26" fmla="*/ 239 w 775"/>
                <a:gd name="T27" fmla="*/ 169 h 543"/>
                <a:gd name="T28" fmla="*/ 210 w 775"/>
                <a:gd name="T29" fmla="*/ 102 h 543"/>
                <a:gd name="T30" fmla="*/ 188 w 775"/>
                <a:gd name="T31" fmla="*/ 86 h 543"/>
                <a:gd name="T32" fmla="*/ 163 w 775"/>
                <a:gd name="T33" fmla="*/ 101 h 543"/>
                <a:gd name="T34" fmla="*/ 143 w 775"/>
                <a:gd name="T35" fmla="*/ 133 h 543"/>
                <a:gd name="T36" fmla="*/ 114 w 775"/>
                <a:gd name="T37" fmla="*/ 146 h 543"/>
                <a:gd name="T38" fmla="*/ 95 w 775"/>
                <a:gd name="T39" fmla="*/ 164 h 543"/>
                <a:gd name="T40" fmla="*/ 87 w 775"/>
                <a:gd name="T41" fmla="*/ 205 h 543"/>
                <a:gd name="T42" fmla="*/ 59 w 775"/>
                <a:gd name="T43" fmla="*/ 236 h 543"/>
                <a:gd name="T44" fmla="*/ 25 w 775"/>
                <a:gd name="T45" fmla="*/ 249 h 543"/>
                <a:gd name="T46" fmla="*/ 3 w 775"/>
                <a:gd name="T47" fmla="*/ 263 h 543"/>
                <a:gd name="T48" fmla="*/ 16 w 775"/>
                <a:gd name="T49" fmla="*/ 294 h 543"/>
                <a:gd name="T50" fmla="*/ 20 w 775"/>
                <a:gd name="T51" fmla="*/ 322 h 543"/>
                <a:gd name="T52" fmla="*/ 40 w 775"/>
                <a:gd name="T53" fmla="*/ 344 h 543"/>
                <a:gd name="T54" fmla="*/ 66 w 775"/>
                <a:gd name="T55" fmla="*/ 380 h 543"/>
                <a:gd name="T56" fmla="*/ 122 w 775"/>
                <a:gd name="T57" fmla="*/ 415 h 543"/>
                <a:gd name="T58" fmla="*/ 176 w 775"/>
                <a:gd name="T59" fmla="*/ 442 h 543"/>
                <a:gd name="T60" fmla="*/ 231 w 775"/>
                <a:gd name="T61" fmla="*/ 432 h 543"/>
                <a:gd name="T62" fmla="*/ 269 w 775"/>
                <a:gd name="T63" fmla="*/ 435 h 543"/>
                <a:gd name="T64" fmla="*/ 311 w 775"/>
                <a:gd name="T65" fmla="*/ 424 h 543"/>
                <a:gd name="T66" fmla="*/ 306 w 775"/>
                <a:gd name="T67" fmla="*/ 477 h 543"/>
                <a:gd name="T68" fmla="*/ 327 w 775"/>
                <a:gd name="T69" fmla="*/ 512 h 543"/>
                <a:gd name="T70" fmla="*/ 347 w 775"/>
                <a:gd name="T71" fmla="*/ 525 h 543"/>
                <a:gd name="T72" fmla="*/ 366 w 775"/>
                <a:gd name="T73" fmla="*/ 518 h 543"/>
                <a:gd name="T74" fmla="*/ 389 w 775"/>
                <a:gd name="T75" fmla="*/ 517 h 543"/>
                <a:gd name="T76" fmla="*/ 421 w 775"/>
                <a:gd name="T77" fmla="*/ 523 h 543"/>
                <a:gd name="T78" fmla="*/ 447 w 775"/>
                <a:gd name="T79" fmla="*/ 533 h 543"/>
                <a:gd name="T80" fmla="*/ 466 w 775"/>
                <a:gd name="T81" fmla="*/ 540 h 543"/>
                <a:gd name="T82" fmla="*/ 505 w 775"/>
                <a:gd name="T83" fmla="*/ 524 h 543"/>
                <a:gd name="T84" fmla="*/ 523 w 775"/>
                <a:gd name="T85" fmla="*/ 511 h 543"/>
                <a:gd name="T86" fmla="*/ 550 w 775"/>
                <a:gd name="T87" fmla="*/ 504 h 543"/>
                <a:gd name="T88" fmla="*/ 572 w 775"/>
                <a:gd name="T89" fmla="*/ 479 h 543"/>
                <a:gd name="T90" fmla="*/ 591 w 775"/>
                <a:gd name="T91" fmla="*/ 447 h 543"/>
                <a:gd name="T92" fmla="*/ 613 w 775"/>
                <a:gd name="T93" fmla="*/ 422 h 543"/>
                <a:gd name="T94" fmla="*/ 611 w 775"/>
                <a:gd name="T95" fmla="*/ 395 h 543"/>
                <a:gd name="T96" fmla="*/ 603 w 775"/>
                <a:gd name="T97" fmla="*/ 373 h 543"/>
                <a:gd name="T98" fmla="*/ 581 w 775"/>
                <a:gd name="T99" fmla="*/ 331 h 543"/>
                <a:gd name="T100" fmla="*/ 620 w 775"/>
                <a:gd name="T101" fmla="*/ 307 h 543"/>
                <a:gd name="T102" fmla="*/ 581 w 775"/>
                <a:gd name="T103" fmla="*/ 303 h 543"/>
                <a:gd name="T104" fmla="*/ 560 w 775"/>
                <a:gd name="T105" fmla="*/ 271 h 543"/>
                <a:gd name="T106" fmla="*/ 603 w 775"/>
                <a:gd name="T107" fmla="*/ 243 h 543"/>
                <a:gd name="T108" fmla="*/ 607 w 775"/>
                <a:gd name="T109" fmla="*/ 259 h 543"/>
                <a:gd name="T110" fmla="*/ 632 w 775"/>
                <a:gd name="T111" fmla="*/ 263 h 543"/>
                <a:gd name="T112" fmla="*/ 656 w 775"/>
                <a:gd name="T113" fmla="*/ 245 h 543"/>
                <a:gd name="T114" fmla="*/ 688 w 775"/>
                <a:gd name="T115" fmla="*/ 230 h 543"/>
                <a:gd name="T116" fmla="*/ 713 w 775"/>
                <a:gd name="T117" fmla="*/ 207 h 543"/>
                <a:gd name="T118" fmla="*/ 729 w 775"/>
                <a:gd name="T119" fmla="*/ 174 h 543"/>
                <a:gd name="T120" fmla="*/ 764 w 775"/>
                <a:gd name="T121" fmla="*/ 148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5" h="543">
                  <a:moveTo>
                    <a:pt x="772" y="107"/>
                  </a:moveTo>
                  <a:cubicBezTo>
                    <a:pt x="769" y="109"/>
                    <a:pt x="761" y="110"/>
                    <a:pt x="758" y="110"/>
                  </a:cubicBezTo>
                  <a:cubicBezTo>
                    <a:pt x="754" y="110"/>
                    <a:pt x="740" y="118"/>
                    <a:pt x="737" y="118"/>
                  </a:cubicBezTo>
                  <a:cubicBezTo>
                    <a:pt x="733" y="118"/>
                    <a:pt x="725" y="115"/>
                    <a:pt x="724" y="111"/>
                  </a:cubicBezTo>
                  <a:cubicBezTo>
                    <a:pt x="723" y="107"/>
                    <a:pt x="725" y="100"/>
                    <a:pt x="722" y="98"/>
                  </a:cubicBezTo>
                  <a:cubicBezTo>
                    <a:pt x="719" y="96"/>
                    <a:pt x="711" y="89"/>
                    <a:pt x="707" y="86"/>
                  </a:cubicBezTo>
                  <a:cubicBezTo>
                    <a:pt x="704" y="83"/>
                    <a:pt x="696" y="79"/>
                    <a:pt x="691" y="77"/>
                  </a:cubicBezTo>
                  <a:cubicBezTo>
                    <a:pt x="686" y="75"/>
                    <a:pt x="682" y="76"/>
                    <a:pt x="683" y="70"/>
                  </a:cubicBezTo>
                  <a:cubicBezTo>
                    <a:pt x="684" y="64"/>
                    <a:pt x="676" y="54"/>
                    <a:pt x="676" y="50"/>
                  </a:cubicBezTo>
                  <a:cubicBezTo>
                    <a:pt x="676" y="47"/>
                    <a:pt x="678" y="45"/>
                    <a:pt x="675" y="41"/>
                  </a:cubicBezTo>
                  <a:cubicBezTo>
                    <a:pt x="671" y="37"/>
                    <a:pt x="658" y="8"/>
                    <a:pt x="652" y="5"/>
                  </a:cubicBezTo>
                  <a:cubicBezTo>
                    <a:pt x="646" y="2"/>
                    <a:pt x="644" y="6"/>
                    <a:pt x="640" y="4"/>
                  </a:cubicBezTo>
                  <a:cubicBezTo>
                    <a:pt x="637" y="3"/>
                    <a:pt x="630" y="0"/>
                    <a:pt x="628" y="0"/>
                  </a:cubicBezTo>
                  <a:cubicBezTo>
                    <a:pt x="625" y="0"/>
                    <a:pt x="594" y="3"/>
                    <a:pt x="591" y="4"/>
                  </a:cubicBezTo>
                  <a:cubicBezTo>
                    <a:pt x="588" y="5"/>
                    <a:pt x="576" y="17"/>
                    <a:pt x="580" y="19"/>
                  </a:cubicBezTo>
                  <a:cubicBezTo>
                    <a:pt x="583" y="22"/>
                    <a:pt x="586" y="21"/>
                    <a:pt x="586" y="25"/>
                  </a:cubicBezTo>
                  <a:cubicBezTo>
                    <a:pt x="586" y="29"/>
                    <a:pt x="582" y="35"/>
                    <a:pt x="585" y="37"/>
                  </a:cubicBezTo>
                  <a:cubicBezTo>
                    <a:pt x="587" y="39"/>
                    <a:pt x="588" y="38"/>
                    <a:pt x="586" y="41"/>
                  </a:cubicBezTo>
                  <a:cubicBezTo>
                    <a:pt x="583" y="45"/>
                    <a:pt x="577" y="54"/>
                    <a:pt x="576" y="58"/>
                  </a:cubicBezTo>
                  <a:cubicBezTo>
                    <a:pt x="575" y="61"/>
                    <a:pt x="573" y="70"/>
                    <a:pt x="572" y="71"/>
                  </a:cubicBezTo>
                  <a:cubicBezTo>
                    <a:pt x="571" y="72"/>
                    <a:pt x="562" y="80"/>
                    <a:pt x="559" y="81"/>
                  </a:cubicBezTo>
                  <a:cubicBezTo>
                    <a:pt x="557" y="82"/>
                    <a:pt x="549" y="81"/>
                    <a:pt x="542" y="79"/>
                  </a:cubicBezTo>
                  <a:cubicBezTo>
                    <a:pt x="539" y="87"/>
                    <a:pt x="535" y="97"/>
                    <a:pt x="536" y="103"/>
                  </a:cubicBezTo>
                  <a:cubicBezTo>
                    <a:pt x="538" y="112"/>
                    <a:pt x="542" y="122"/>
                    <a:pt x="545" y="122"/>
                  </a:cubicBezTo>
                  <a:cubicBezTo>
                    <a:pt x="549" y="122"/>
                    <a:pt x="556" y="114"/>
                    <a:pt x="563" y="115"/>
                  </a:cubicBezTo>
                  <a:cubicBezTo>
                    <a:pt x="569" y="116"/>
                    <a:pt x="580" y="119"/>
                    <a:pt x="581" y="122"/>
                  </a:cubicBezTo>
                  <a:cubicBezTo>
                    <a:pt x="582" y="124"/>
                    <a:pt x="583" y="139"/>
                    <a:pt x="577" y="141"/>
                  </a:cubicBezTo>
                  <a:cubicBezTo>
                    <a:pt x="571" y="143"/>
                    <a:pt x="561" y="141"/>
                    <a:pt x="556" y="144"/>
                  </a:cubicBezTo>
                  <a:cubicBezTo>
                    <a:pt x="552" y="147"/>
                    <a:pt x="527" y="168"/>
                    <a:pt x="520" y="165"/>
                  </a:cubicBezTo>
                  <a:cubicBezTo>
                    <a:pt x="514" y="162"/>
                    <a:pt x="511" y="149"/>
                    <a:pt x="507" y="148"/>
                  </a:cubicBezTo>
                  <a:cubicBezTo>
                    <a:pt x="502" y="147"/>
                    <a:pt x="499" y="150"/>
                    <a:pt x="497" y="156"/>
                  </a:cubicBezTo>
                  <a:cubicBezTo>
                    <a:pt x="494" y="161"/>
                    <a:pt x="465" y="201"/>
                    <a:pt x="454" y="203"/>
                  </a:cubicBezTo>
                  <a:cubicBezTo>
                    <a:pt x="444" y="204"/>
                    <a:pt x="438" y="203"/>
                    <a:pt x="430" y="208"/>
                  </a:cubicBezTo>
                  <a:cubicBezTo>
                    <a:pt x="422" y="212"/>
                    <a:pt x="381" y="225"/>
                    <a:pt x="372" y="223"/>
                  </a:cubicBezTo>
                  <a:cubicBezTo>
                    <a:pt x="363" y="220"/>
                    <a:pt x="360" y="211"/>
                    <a:pt x="349" y="211"/>
                  </a:cubicBezTo>
                  <a:cubicBezTo>
                    <a:pt x="337" y="211"/>
                    <a:pt x="336" y="210"/>
                    <a:pt x="331" y="207"/>
                  </a:cubicBezTo>
                  <a:cubicBezTo>
                    <a:pt x="326" y="205"/>
                    <a:pt x="317" y="203"/>
                    <a:pt x="312" y="205"/>
                  </a:cubicBezTo>
                  <a:cubicBezTo>
                    <a:pt x="307" y="208"/>
                    <a:pt x="280" y="212"/>
                    <a:pt x="277" y="208"/>
                  </a:cubicBezTo>
                  <a:cubicBezTo>
                    <a:pt x="274" y="204"/>
                    <a:pt x="263" y="196"/>
                    <a:pt x="265" y="192"/>
                  </a:cubicBezTo>
                  <a:cubicBezTo>
                    <a:pt x="267" y="188"/>
                    <a:pt x="272" y="184"/>
                    <a:pt x="270" y="182"/>
                  </a:cubicBezTo>
                  <a:cubicBezTo>
                    <a:pt x="269" y="180"/>
                    <a:pt x="264" y="179"/>
                    <a:pt x="260" y="176"/>
                  </a:cubicBezTo>
                  <a:cubicBezTo>
                    <a:pt x="257" y="173"/>
                    <a:pt x="239" y="174"/>
                    <a:pt x="239" y="169"/>
                  </a:cubicBezTo>
                  <a:cubicBezTo>
                    <a:pt x="239" y="165"/>
                    <a:pt x="239" y="141"/>
                    <a:pt x="233" y="135"/>
                  </a:cubicBezTo>
                  <a:cubicBezTo>
                    <a:pt x="227" y="129"/>
                    <a:pt x="203" y="120"/>
                    <a:pt x="207" y="113"/>
                  </a:cubicBezTo>
                  <a:cubicBezTo>
                    <a:pt x="211" y="105"/>
                    <a:pt x="213" y="106"/>
                    <a:pt x="210" y="102"/>
                  </a:cubicBezTo>
                  <a:cubicBezTo>
                    <a:pt x="207" y="98"/>
                    <a:pt x="196" y="95"/>
                    <a:pt x="195" y="91"/>
                  </a:cubicBezTo>
                  <a:cubicBezTo>
                    <a:pt x="195" y="90"/>
                    <a:pt x="195" y="88"/>
                    <a:pt x="195" y="86"/>
                  </a:cubicBezTo>
                  <a:cubicBezTo>
                    <a:pt x="193" y="87"/>
                    <a:pt x="190" y="87"/>
                    <a:pt x="188" y="86"/>
                  </a:cubicBezTo>
                  <a:cubicBezTo>
                    <a:pt x="185" y="85"/>
                    <a:pt x="183" y="91"/>
                    <a:pt x="178" y="90"/>
                  </a:cubicBezTo>
                  <a:cubicBezTo>
                    <a:pt x="177" y="93"/>
                    <a:pt x="176" y="95"/>
                    <a:pt x="175" y="95"/>
                  </a:cubicBezTo>
                  <a:cubicBezTo>
                    <a:pt x="173" y="95"/>
                    <a:pt x="166" y="98"/>
                    <a:pt x="163" y="101"/>
                  </a:cubicBezTo>
                  <a:cubicBezTo>
                    <a:pt x="160" y="105"/>
                    <a:pt x="153" y="109"/>
                    <a:pt x="152" y="113"/>
                  </a:cubicBezTo>
                  <a:cubicBezTo>
                    <a:pt x="152" y="116"/>
                    <a:pt x="153" y="127"/>
                    <a:pt x="153" y="129"/>
                  </a:cubicBezTo>
                  <a:cubicBezTo>
                    <a:pt x="152" y="132"/>
                    <a:pt x="147" y="133"/>
                    <a:pt x="143" y="133"/>
                  </a:cubicBezTo>
                  <a:cubicBezTo>
                    <a:pt x="138" y="133"/>
                    <a:pt x="129" y="136"/>
                    <a:pt x="126" y="134"/>
                  </a:cubicBezTo>
                  <a:cubicBezTo>
                    <a:pt x="122" y="132"/>
                    <a:pt x="120" y="128"/>
                    <a:pt x="118" y="134"/>
                  </a:cubicBezTo>
                  <a:cubicBezTo>
                    <a:pt x="115" y="140"/>
                    <a:pt x="116" y="144"/>
                    <a:pt x="114" y="146"/>
                  </a:cubicBezTo>
                  <a:cubicBezTo>
                    <a:pt x="112" y="149"/>
                    <a:pt x="110" y="151"/>
                    <a:pt x="112" y="154"/>
                  </a:cubicBezTo>
                  <a:cubicBezTo>
                    <a:pt x="114" y="157"/>
                    <a:pt x="117" y="160"/>
                    <a:pt x="112" y="162"/>
                  </a:cubicBezTo>
                  <a:cubicBezTo>
                    <a:pt x="107" y="164"/>
                    <a:pt x="97" y="162"/>
                    <a:pt x="95" y="164"/>
                  </a:cubicBezTo>
                  <a:cubicBezTo>
                    <a:pt x="93" y="166"/>
                    <a:pt x="88" y="168"/>
                    <a:pt x="86" y="171"/>
                  </a:cubicBezTo>
                  <a:cubicBezTo>
                    <a:pt x="85" y="174"/>
                    <a:pt x="87" y="180"/>
                    <a:pt x="87" y="183"/>
                  </a:cubicBezTo>
                  <a:cubicBezTo>
                    <a:pt x="87" y="185"/>
                    <a:pt x="89" y="204"/>
                    <a:pt x="87" y="205"/>
                  </a:cubicBezTo>
                  <a:cubicBezTo>
                    <a:pt x="84" y="206"/>
                    <a:pt x="83" y="214"/>
                    <a:pt x="83" y="218"/>
                  </a:cubicBezTo>
                  <a:cubicBezTo>
                    <a:pt x="83" y="223"/>
                    <a:pt x="80" y="223"/>
                    <a:pt x="75" y="225"/>
                  </a:cubicBezTo>
                  <a:cubicBezTo>
                    <a:pt x="69" y="227"/>
                    <a:pt x="62" y="235"/>
                    <a:pt x="59" y="236"/>
                  </a:cubicBezTo>
                  <a:cubicBezTo>
                    <a:pt x="56" y="237"/>
                    <a:pt x="47" y="239"/>
                    <a:pt x="44" y="242"/>
                  </a:cubicBezTo>
                  <a:cubicBezTo>
                    <a:pt x="41" y="245"/>
                    <a:pt x="40" y="252"/>
                    <a:pt x="35" y="252"/>
                  </a:cubicBezTo>
                  <a:cubicBezTo>
                    <a:pt x="30" y="252"/>
                    <a:pt x="27" y="251"/>
                    <a:pt x="25" y="249"/>
                  </a:cubicBezTo>
                  <a:cubicBezTo>
                    <a:pt x="23" y="248"/>
                    <a:pt x="22" y="247"/>
                    <a:pt x="19" y="251"/>
                  </a:cubicBezTo>
                  <a:cubicBezTo>
                    <a:pt x="16" y="255"/>
                    <a:pt x="16" y="254"/>
                    <a:pt x="11" y="254"/>
                  </a:cubicBezTo>
                  <a:cubicBezTo>
                    <a:pt x="7" y="255"/>
                    <a:pt x="6" y="262"/>
                    <a:pt x="3" y="263"/>
                  </a:cubicBezTo>
                  <a:cubicBezTo>
                    <a:pt x="1" y="264"/>
                    <a:pt x="0" y="267"/>
                    <a:pt x="5" y="270"/>
                  </a:cubicBezTo>
                  <a:cubicBezTo>
                    <a:pt x="11" y="272"/>
                    <a:pt x="15" y="276"/>
                    <a:pt x="17" y="281"/>
                  </a:cubicBezTo>
                  <a:cubicBezTo>
                    <a:pt x="19" y="285"/>
                    <a:pt x="18" y="292"/>
                    <a:pt x="16" y="294"/>
                  </a:cubicBezTo>
                  <a:cubicBezTo>
                    <a:pt x="15" y="296"/>
                    <a:pt x="11" y="295"/>
                    <a:pt x="10" y="298"/>
                  </a:cubicBezTo>
                  <a:cubicBezTo>
                    <a:pt x="9" y="301"/>
                    <a:pt x="6" y="302"/>
                    <a:pt x="9" y="305"/>
                  </a:cubicBezTo>
                  <a:cubicBezTo>
                    <a:pt x="15" y="309"/>
                    <a:pt x="18" y="315"/>
                    <a:pt x="20" y="322"/>
                  </a:cubicBezTo>
                  <a:cubicBezTo>
                    <a:pt x="21" y="328"/>
                    <a:pt x="19" y="331"/>
                    <a:pt x="23" y="331"/>
                  </a:cubicBezTo>
                  <a:cubicBezTo>
                    <a:pt x="28" y="331"/>
                    <a:pt x="38" y="329"/>
                    <a:pt x="41" y="332"/>
                  </a:cubicBezTo>
                  <a:cubicBezTo>
                    <a:pt x="43" y="336"/>
                    <a:pt x="41" y="340"/>
                    <a:pt x="40" y="344"/>
                  </a:cubicBezTo>
                  <a:cubicBezTo>
                    <a:pt x="38" y="348"/>
                    <a:pt x="38" y="351"/>
                    <a:pt x="41" y="355"/>
                  </a:cubicBezTo>
                  <a:cubicBezTo>
                    <a:pt x="44" y="358"/>
                    <a:pt x="49" y="367"/>
                    <a:pt x="52" y="369"/>
                  </a:cubicBezTo>
                  <a:cubicBezTo>
                    <a:pt x="55" y="372"/>
                    <a:pt x="62" y="373"/>
                    <a:pt x="66" y="380"/>
                  </a:cubicBezTo>
                  <a:cubicBezTo>
                    <a:pt x="69" y="386"/>
                    <a:pt x="82" y="399"/>
                    <a:pt x="86" y="402"/>
                  </a:cubicBezTo>
                  <a:cubicBezTo>
                    <a:pt x="89" y="405"/>
                    <a:pt x="94" y="406"/>
                    <a:pt x="100" y="406"/>
                  </a:cubicBezTo>
                  <a:cubicBezTo>
                    <a:pt x="105" y="407"/>
                    <a:pt x="117" y="413"/>
                    <a:pt x="122" y="415"/>
                  </a:cubicBezTo>
                  <a:cubicBezTo>
                    <a:pt x="128" y="417"/>
                    <a:pt x="130" y="415"/>
                    <a:pt x="134" y="420"/>
                  </a:cubicBezTo>
                  <a:cubicBezTo>
                    <a:pt x="139" y="426"/>
                    <a:pt x="147" y="434"/>
                    <a:pt x="151" y="434"/>
                  </a:cubicBezTo>
                  <a:cubicBezTo>
                    <a:pt x="155" y="435"/>
                    <a:pt x="171" y="443"/>
                    <a:pt x="176" y="442"/>
                  </a:cubicBezTo>
                  <a:cubicBezTo>
                    <a:pt x="182" y="441"/>
                    <a:pt x="192" y="437"/>
                    <a:pt x="195" y="435"/>
                  </a:cubicBezTo>
                  <a:cubicBezTo>
                    <a:pt x="198" y="434"/>
                    <a:pt x="211" y="433"/>
                    <a:pt x="218" y="435"/>
                  </a:cubicBezTo>
                  <a:cubicBezTo>
                    <a:pt x="224" y="437"/>
                    <a:pt x="228" y="434"/>
                    <a:pt x="231" y="432"/>
                  </a:cubicBezTo>
                  <a:cubicBezTo>
                    <a:pt x="234" y="429"/>
                    <a:pt x="245" y="423"/>
                    <a:pt x="247" y="426"/>
                  </a:cubicBezTo>
                  <a:cubicBezTo>
                    <a:pt x="249" y="428"/>
                    <a:pt x="249" y="432"/>
                    <a:pt x="251" y="434"/>
                  </a:cubicBezTo>
                  <a:cubicBezTo>
                    <a:pt x="254" y="436"/>
                    <a:pt x="263" y="435"/>
                    <a:pt x="269" y="435"/>
                  </a:cubicBezTo>
                  <a:cubicBezTo>
                    <a:pt x="275" y="435"/>
                    <a:pt x="283" y="432"/>
                    <a:pt x="284" y="434"/>
                  </a:cubicBezTo>
                  <a:cubicBezTo>
                    <a:pt x="286" y="435"/>
                    <a:pt x="295" y="433"/>
                    <a:pt x="299" y="430"/>
                  </a:cubicBezTo>
                  <a:cubicBezTo>
                    <a:pt x="304" y="427"/>
                    <a:pt x="310" y="422"/>
                    <a:pt x="311" y="424"/>
                  </a:cubicBezTo>
                  <a:cubicBezTo>
                    <a:pt x="313" y="427"/>
                    <a:pt x="314" y="446"/>
                    <a:pt x="315" y="448"/>
                  </a:cubicBezTo>
                  <a:cubicBezTo>
                    <a:pt x="316" y="450"/>
                    <a:pt x="319" y="456"/>
                    <a:pt x="318" y="460"/>
                  </a:cubicBezTo>
                  <a:cubicBezTo>
                    <a:pt x="316" y="464"/>
                    <a:pt x="306" y="473"/>
                    <a:pt x="306" y="477"/>
                  </a:cubicBezTo>
                  <a:cubicBezTo>
                    <a:pt x="305" y="481"/>
                    <a:pt x="305" y="486"/>
                    <a:pt x="307" y="488"/>
                  </a:cubicBezTo>
                  <a:cubicBezTo>
                    <a:pt x="309" y="490"/>
                    <a:pt x="316" y="492"/>
                    <a:pt x="319" y="497"/>
                  </a:cubicBezTo>
                  <a:cubicBezTo>
                    <a:pt x="321" y="503"/>
                    <a:pt x="328" y="510"/>
                    <a:pt x="327" y="512"/>
                  </a:cubicBezTo>
                  <a:cubicBezTo>
                    <a:pt x="326" y="514"/>
                    <a:pt x="320" y="520"/>
                    <a:pt x="324" y="523"/>
                  </a:cubicBezTo>
                  <a:cubicBezTo>
                    <a:pt x="328" y="525"/>
                    <a:pt x="335" y="528"/>
                    <a:pt x="339" y="526"/>
                  </a:cubicBezTo>
                  <a:cubicBezTo>
                    <a:pt x="343" y="524"/>
                    <a:pt x="346" y="521"/>
                    <a:pt x="347" y="525"/>
                  </a:cubicBezTo>
                  <a:cubicBezTo>
                    <a:pt x="348" y="529"/>
                    <a:pt x="357" y="539"/>
                    <a:pt x="358" y="535"/>
                  </a:cubicBezTo>
                  <a:cubicBezTo>
                    <a:pt x="359" y="530"/>
                    <a:pt x="356" y="510"/>
                    <a:pt x="360" y="514"/>
                  </a:cubicBezTo>
                  <a:cubicBezTo>
                    <a:pt x="365" y="518"/>
                    <a:pt x="364" y="520"/>
                    <a:pt x="366" y="518"/>
                  </a:cubicBezTo>
                  <a:cubicBezTo>
                    <a:pt x="368" y="515"/>
                    <a:pt x="367" y="512"/>
                    <a:pt x="371" y="513"/>
                  </a:cubicBezTo>
                  <a:cubicBezTo>
                    <a:pt x="376" y="515"/>
                    <a:pt x="375" y="513"/>
                    <a:pt x="379" y="514"/>
                  </a:cubicBezTo>
                  <a:cubicBezTo>
                    <a:pt x="384" y="514"/>
                    <a:pt x="383" y="518"/>
                    <a:pt x="389" y="517"/>
                  </a:cubicBezTo>
                  <a:cubicBezTo>
                    <a:pt x="395" y="515"/>
                    <a:pt x="393" y="506"/>
                    <a:pt x="397" y="505"/>
                  </a:cubicBezTo>
                  <a:cubicBezTo>
                    <a:pt x="401" y="505"/>
                    <a:pt x="416" y="511"/>
                    <a:pt x="416" y="514"/>
                  </a:cubicBezTo>
                  <a:cubicBezTo>
                    <a:pt x="417" y="517"/>
                    <a:pt x="415" y="519"/>
                    <a:pt x="421" y="523"/>
                  </a:cubicBezTo>
                  <a:cubicBezTo>
                    <a:pt x="425" y="526"/>
                    <a:pt x="433" y="527"/>
                    <a:pt x="438" y="531"/>
                  </a:cubicBezTo>
                  <a:cubicBezTo>
                    <a:pt x="439" y="531"/>
                    <a:pt x="440" y="530"/>
                    <a:pt x="441" y="530"/>
                  </a:cubicBezTo>
                  <a:cubicBezTo>
                    <a:pt x="444" y="528"/>
                    <a:pt x="443" y="533"/>
                    <a:pt x="447" y="533"/>
                  </a:cubicBezTo>
                  <a:cubicBezTo>
                    <a:pt x="451" y="534"/>
                    <a:pt x="452" y="530"/>
                    <a:pt x="455" y="530"/>
                  </a:cubicBezTo>
                  <a:cubicBezTo>
                    <a:pt x="459" y="530"/>
                    <a:pt x="457" y="532"/>
                    <a:pt x="458" y="538"/>
                  </a:cubicBezTo>
                  <a:cubicBezTo>
                    <a:pt x="458" y="543"/>
                    <a:pt x="466" y="543"/>
                    <a:pt x="466" y="540"/>
                  </a:cubicBezTo>
                  <a:cubicBezTo>
                    <a:pt x="466" y="538"/>
                    <a:pt x="467" y="536"/>
                    <a:pt x="470" y="533"/>
                  </a:cubicBezTo>
                  <a:cubicBezTo>
                    <a:pt x="473" y="530"/>
                    <a:pt x="481" y="530"/>
                    <a:pt x="486" y="530"/>
                  </a:cubicBezTo>
                  <a:cubicBezTo>
                    <a:pt x="490" y="530"/>
                    <a:pt x="503" y="526"/>
                    <a:pt x="505" y="524"/>
                  </a:cubicBezTo>
                  <a:cubicBezTo>
                    <a:pt x="507" y="523"/>
                    <a:pt x="507" y="518"/>
                    <a:pt x="507" y="516"/>
                  </a:cubicBezTo>
                  <a:cubicBezTo>
                    <a:pt x="507" y="514"/>
                    <a:pt x="512" y="518"/>
                    <a:pt x="515" y="518"/>
                  </a:cubicBezTo>
                  <a:cubicBezTo>
                    <a:pt x="519" y="518"/>
                    <a:pt x="521" y="513"/>
                    <a:pt x="523" y="511"/>
                  </a:cubicBezTo>
                  <a:cubicBezTo>
                    <a:pt x="525" y="508"/>
                    <a:pt x="530" y="512"/>
                    <a:pt x="534" y="512"/>
                  </a:cubicBezTo>
                  <a:cubicBezTo>
                    <a:pt x="538" y="512"/>
                    <a:pt x="541" y="509"/>
                    <a:pt x="543" y="507"/>
                  </a:cubicBezTo>
                  <a:cubicBezTo>
                    <a:pt x="544" y="505"/>
                    <a:pt x="547" y="504"/>
                    <a:pt x="550" y="504"/>
                  </a:cubicBezTo>
                  <a:cubicBezTo>
                    <a:pt x="553" y="504"/>
                    <a:pt x="559" y="498"/>
                    <a:pt x="562" y="494"/>
                  </a:cubicBezTo>
                  <a:cubicBezTo>
                    <a:pt x="565" y="490"/>
                    <a:pt x="564" y="487"/>
                    <a:pt x="569" y="486"/>
                  </a:cubicBezTo>
                  <a:cubicBezTo>
                    <a:pt x="573" y="485"/>
                    <a:pt x="572" y="480"/>
                    <a:pt x="572" y="479"/>
                  </a:cubicBezTo>
                  <a:cubicBezTo>
                    <a:pt x="572" y="477"/>
                    <a:pt x="579" y="476"/>
                    <a:pt x="583" y="472"/>
                  </a:cubicBezTo>
                  <a:cubicBezTo>
                    <a:pt x="587" y="469"/>
                    <a:pt x="583" y="466"/>
                    <a:pt x="585" y="464"/>
                  </a:cubicBezTo>
                  <a:cubicBezTo>
                    <a:pt x="586" y="462"/>
                    <a:pt x="589" y="451"/>
                    <a:pt x="591" y="447"/>
                  </a:cubicBezTo>
                  <a:cubicBezTo>
                    <a:pt x="592" y="443"/>
                    <a:pt x="598" y="439"/>
                    <a:pt x="603" y="438"/>
                  </a:cubicBezTo>
                  <a:cubicBezTo>
                    <a:pt x="607" y="438"/>
                    <a:pt x="608" y="437"/>
                    <a:pt x="609" y="432"/>
                  </a:cubicBezTo>
                  <a:cubicBezTo>
                    <a:pt x="610" y="426"/>
                    <a:pt x="612" y="424"/>
                    <a:pt x="613" y="422"/>
                  </a:cubicBezTo>
                  <a:cubicBezTo>
                    <a:pt x="615" y="421"/>
                    <a:pt x="614" y="416"/>
                    <a:pt x="613" y="413"/>
                  </a:cubicBezTo>
                  <a:cubicBezTo>
                    <a:pt x="612" y="410"/>
                    <a:pt x="604" y="410"/>
                    <a:pt x="601" y="408"/>
                  </a:cubicBezTo>
                  <a:cubicBezTo>
                    <a:pt x="598" y="406"/>
                    <a:pt x="610" y="396"/>
                    <a:pt x="611" y="395"/>
                  </a:cubicBezTo>
                  <a:cubicBezTo>
                    <a:pt x="612" y="393"/>
                    <a:pt x="608" y="388"/>
                    <a:pt x="607" y="387"/>
                  </a:cubicBezTo>
                  <a:cubicBezTo>
                    <a:pt x="606" y="386"/>
                    <a:pt x="607" y="386"/>
                    <a:pt x="609" y="384"/>
                  </a:cubicBezTo>
                  <a:cubicBezTo>
                    <a:pt x="610" y="383"/>
                    <a:pt x="606" y="374"/>
                    <a:pt x="603" y="373"/>
                  </a:cubicBezTo>
                  <a:cubicBezTo>
                    <a:pt x="600" y="371"/>
                    <a:pt x="593" y="364"/>
                    <a:pt x="592" y="359"/>
                  </a:cubicBezTo>
                  <a:cubicBezTo>
                    <a:pt x="591" y="354"/>
                    <a:pt x="585" y="342"/>
                    <a:pt x="581" y="340"/>
                  </a:cubicBezTo>
                  <a:cubicBezTo>
                    <a:pt x="578" y="337"/>
                    <a:pt x="578" y="334"/>
                    <a:pt x="581" y="331"/>
                  </a:cubicBezTo>
                  <a:cubicBezTo>
                    <a:pt x="584" y="328"/>
                    <a:pt x="590" y="322"/>
                    <a:pt x="591" y="319"/>
                  </a:cubicBezTo>
                  <a:cubicBezTo>
                    <a:pt x="592" y="315"/>
                    <a:pt x="596" y="311"/>
                    <a:pt x="601" y="310"/>
                  </a:cubicBezTo>
                  <a:cubicBezTo>
                    <a:pt x="605" y="310"/>
                    <a:pt x="614" y="308"/>
                    <a:pt x="620" y="307"/>
                  </a:cubicBezTo>
                  <a:cubicBezTo>
                    <a:pt x="626" y="305"/>
                    <a:pt x="626" y="301"/>
                    <a:pt x="618" y="301"/>
                  </a:cubicBezTo>
                  <a:cubicBezTo>
                    <a:pt x="611" y="301"/>
                    <a:pt x="604" y="297"/>
                    <a:pt x="600" y="295"/>
                  </a:cubicBezTo>
                  <a:cubicBezTo>
                    <a:pt x="596" y="294"/>
                    <a:pt x="583" y="301"/>
                    <a:pt x="581" y="303"/>
                  </a:cubicBezTo>
                  <a:cubicBezTo>
                    <a:pt x="578" y="304"/>
                    <a:pt x="574" y="300"/>
                    <a:pt x="571" y="295"/>
                  </a:cubicBezTo>
                  <a:cubicBezTo>
                    <a:pt x="568" y="289"/>
                    <a:pt x="561" y="284"/>
                    <a:pt x="558" y="279"/>
                  </a:cubicBezTo>
                  <a:cubicBezTo>
                    <a:pt x="555" y="274"/>
                    <a:pt x="555" y="273"/>
                    <a:pt x="560" y="271"/>
                  </a:cubicBezTo>
                  <a:cubicBezTo>
                    <a:pt x="565" y="270"/>
                    <a:pt x="571" y="270"/>
                    <a:pt x="576" y="269"/>
                  </a:cubicBezTo>
                  <a:cubicBezTo>
                    <a:pt x="581" y="269"/>
                    <a:pt x="578" y="263"/>
                    <a:pt x="581" y="259"/>
                  </a:cubicBezTo>
                  <a:cubicBezTo>
                    <a:pt x="585" y="255"/>
                    <a:pt x="601" y="244"/>
                    <a:pt x="603" y="243"/>
                  </a:cubicBezTo>
                  <a:cubicBezTo>
                    <a:pt x="605" y="242"/>
                    <a:pt x="607" y="242"/>
                    <a:pt x="609" y="242"/>
                  </a:cubicBezTo>
                  <a:cubicBezTo>
                    <a:pt x="611" y="242"/>
                    <a:pt x="613" y="243"/>
                    <a:pt x="614" y="248"/>
                  </a:cubicBezTo>
                  <a:cubicBezTo>
                    <a:pt x="615" y="252"/>
                    <a:pt x="610" y="256"/>
                    <a:pt x="607" y="259"/>
                  </a:cubicBezTo>
                  <a:cubicBezTo>
                    <a:pt x="605" y="261"/>
                    <a:pt x="606" y="263"/>
                    <a:pt x="607" y="266"/>
                  </a:cubicBezTo>
                  <a:cubicBezTo>
                    <a:pt x="608" y="269"/>
                    <a:pt x="606" y="272"/>
                    <a:pt x="608" y="274"/>
                  </a:cubicBezTo>
                  <a:cubicBezTo>
                    <a:pt x="610" y="276"/>
                    <a:pt x="625" y="263"/>
                    <a:pt x="632" y="263"/>
                  </a:cubicBezTo>
                  <a:cubicBezTo>
                    <a:pt x="635" y="262"/>
                    <a:pt x="637" y="262"/>
                    <a:pt x="639" y="261"/>
                  </a:cubicBezTo>
                  <a:cubicBezTo>
                    <a:pt x="641" y="257"/>
                    <a:pt x="643" y="252"/>
                    <a:pt x="645" y="250"/>
                  </a:cubicBezTo>
                  <a:cubicBezTo>
                    <a:pt x="648" y="248"/>
                    <a:pt x="651" y="247"/>
                    <a:pt x="656" y="245"/>
                  </a:cubicBezTo>
                  <a:cubicBezTo>
                    <a:pt x="661" y="243"/>
                    <a:pt x="670" y="236"/>
                    <a:pt x="672" y="233"/>
                  </a:cubicBezTo>
                  <a:cubicBezTo>
                    <a:pt x="673" y="230"/>
                    <a:pt x="674" y="228"/>
                    <a:pt x="677" y="228"/>
                  </a:cubicBezTo>
                  <a:cubicBezTo>
                    <a:pt x="681" y="229"/>
                    <a:pt x="684" y="233"/>
                    <a:pt x="688" y="230"/>
                  </a:cubicBezTo>
                  <a:cubicBezTo>
                    <a:pt x="693" y="226"/>
                    <a:pt x="689" y="219"/>
                    <a:pt x="692" y="219"/>
                  </a:cubicBezTo>
                  <a:cubicBezTo>
                    <a:pt x="695" y="219"/>
                    <a:pt x="698" y="221"/>
                    <a:pt x="701" y="218"/>
                  </a:cubicBezTo>
                  <a:cubicBezTo>
                    <a:pt x="704" y="215"/>
                    <a:pt x="709" y="208"/>
                    <a:pt x="713" y="207"/>
                  </a:cubicBezTo>
                  <a:cubicBezTo>
                    <a:pt x="718" y="206"/>
                    <a:pt x="724" y="208"/>
                    <a:pt x="726" y="204"/>
                  </a:cubicBezTo>
                  <a:cubicBezTo>
                    <a:pt x="728" y="200"/>
                    <a:pt x="733" y="189"/>
                    <a:pt x="731" y="185"/>
                  </a:cubicBezTo>
                  <a:cubicBezTo>
                    <a:pt x="729" y="180"/>
                    <a:pt x="728" y="176"/>
                    <a:pt x="729" y="174"/>
                  </a:cubicBezTo>
                  <a:cubicBezTo>
                    <a:pt x="730" y="172"/>
                    <a:pt x="734" y="170"/>
                    <a:pt x="738" y="168"/>
                  </a:cubicBezTo>
                  <a:cubicBezTo>
                    <a:pt x="741" y="167"/>
                    <a:pt x="746" y="171"/>
                    <a:pt x="750" y="169"/>
                  </a:cubicBezTo>
                  <a:cubicBezTo>
                    <a:pt x="753" y="167"/>
                    <a:pt x="761" y="156"/>
                    <a:pt x="764" y="148"/>
                  </a:cubicBezTo>
                  <a:cubicBezTo>
                    <a:pt x="767" y="141"/>
                    <a:pt x="768" y="129"/>
                    <a:pt x="769" y="124"/>
                  </a:cubicBezTo>
                  <a:cubicBezTo>
                    <a:pt x="770" y="120"/>
                    <a:pt x="775" y="105"/>
                    <a:pt x="772" y="10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33"/>
            <p:cNvSpPr>
              <a:spLocks/>
            </p:cNvSpPr>
            <p:nvPr/>
          </p:nvSpPr>
          <p:spPr bwMode="auto">
            <a:xfrm>
              <a:off x="2588191" y="2911238"/>
              <a:ext cx="25810" cy="30113"/>
            </a:xfrm>
            <a:custGeom>
              <a:avLst/>
              <a:gdLst>
                <a:gd name="T0" fmla="*/ 5 w 6"/>
                <a:gd name="T1" fmla="*/ 4 h 6"/>
                <a:gd name="T2" fmla="*/ 2 w 6"/>
                <a:gd name="T3" fmla="*/ 2 h 6"/>
                <a:gd name="T4" fmla="*/ 5 w 6"/>
                <a:gd name="T5" fmla="*/ 4 h 6"/>
              </a:gdLst>
              <a:ahLst/>
              <a:cxnLst>
                <a:cxn ang="0">
                  <a:pos x="T0" y="T1"/>
                </a:cxn>
                <a:cxn ang="0">
                  <a:pos x="T2" y="T3"/>
                </a:cxn>
                <a:cxn ang="0">
                  <a:pos x="T4" y="T5"/>
                </a:cxn>
              </a:cxnLst>
              <a:rect l="0" t="0" r="r" b="b"/>
              <a:pathLst>
                <a:path w="6" h="6">
                  <a:moveTo>
                    <a:pt x="5" y="4"/>
                  </a:moveTo>
                  <a:cubicBezTo>
                    <a:pt x="4" y="6"/>
                    <a:pt x="0" y="4"/>
                    <a:pt x="2" y="2"/>
                  </a:cubicBezTo>
                  <a:cubicBezTo>
                    <a:pt x="3" y="0"/>
                    <a:pt x="6" y="3"/>
                    <a:pt x="5" y="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38"/>
            <p:cNvSpPr>
              <a:spLocks/>
            </p:cNvSpPr>
            <p:nvPr/>
          </p:nvSpPr>
          <p:spPr bwMode="auto">
            <a:xfrm>
              <a:off x="1734075" y="1273175"/>
              <a:ext cx="6338895" cy="534560"/>
            </a:xfrm>
            <a:custGeom>
              <a:avLst/>
              <a:gdLst/>
              <a:ahLst/>
              <a:cxnLst/>
              <a:rect l="l" t="t" r="r" b="b"/>
              <a:pathLst>
                <a:path w="6338895" h="534560">
                  <a:moveTo>
                    <a:pt x="6026263" y="0"/>
                  </a:moveTo>
                  <a:lnTo>
                    <a:pt x="6338895" y="0"/>
                  </a:lnTo>
                  <a:cubicBezTo>
                    <a:pt x="6334688" y="3835"/>
                    <a:pt x="6331655" y="9065"/>
                    <a:pt x="6328621" y="15135"/>
                  </a:cubicBezTo>
                  <a:cubicBezTo>
                    <a:pt x="6309151" y="44358"/>
                    <a:pt x="6270211" y="102804"/>
                    <a:pt x="6265344" y="122286"/>
                  </a:cubicBezTo>
                  <a:cubicBezTo>
                    <a:pt x="6260476" y="141768"/>
                    <a:pt x="6236139" y="195343"/>
                    <a:pt x="6206934" y="214825"/>
                  </a:cubicBezTo>
                  <a:cubicBezTo>
                    <a:pt x="6182597" y="234307"/>
                    <a:pt x="6163127" y="248918"/>
                    <a:pt x="6143657" y="263530"/>
                  </a:cubicBezTo>
                  <a:cubicBezTo>
                    <a:pt x="6129055" y="283012"/>
                    <a:pt x="6099850" y="321975"/>
                    <a:pt x="6090115" y="336587"/>
                  </a:cubicBezTo>
                  <a:cubicBezTo>
                    <a:pt x="6080380" y="346328"/>
                    <a:pt x="6041440" y="404774"/>
                    <a:pt x="6017103" y="414515"/>
                  </a:cubicBezTo>
                  <a:cubicBezTo>
                    <a:pt x="5992765" y="424255"/>
                    <a:pt x="5934356" y="448608"/>
                    <a:pt x="5910018" y="433996"/>
                  </a:cubicBezTo>
                  <a:cubicBezTo>
                    <a:pt x="5890548" y="414515"/>
                    <a:pt x="5871078" y="385292"/>
                    <a:pt x="5861343" y="395033"/>
                  </a:cubicBezTo>
                  <a:cubicBezTo>
                    <a:pt x="5851608" y="399903"/>
                    <a:pt x="5837006" y="433996"/>
                    <a:pt x="5832139" y="438867"/>
                  </a:cubicBezTo>
                  <a:cubicBezTo>
                    <a:pt x="5827271" y="438867"/>
                    <a:pt x="5798066" y="448608"/>
                    <a:pt x="5783464" y="458349"/>
                  </a:cubicBezTo>
                  <a:cubicBezTo>
                    <a:pt x="5783461" y="458338"/>
                    <a:pt x="5783298" y="457682"/>
                    <a:pt x="5773729" y="419385"/>
                  </a:cubicBezTo>
                  <a:cubicBezTo>
                    <a:pt x="5793199" y="414515"/>
                    <a:pt x="5807801" y="414515"/>
                    <a:pt x="5812669" y="404774"/>
                  </a:cubicBezTo>
                  <a:cubicBezTo>
                    <a:pt x="5822404" y="385292"/>
                    <a:pt x="5846741" y="331716"/>
                    <a:pt x="5837006" y="312234"/>
                  </a:cubicBezTo>
                  <a:cubicBezTo>
                    <a:pt x="5827271" y="287882"/>
                    <a:pt x="5822404" y="268400"/>
                    <a:pt x="5827271" y="258659"/>
                  </a:cubicBezTo>
                  <a:cubicBezTo>
                    <a:pt x="5832139" y="248918"/>
                    <a:pt x="5851608" y="239177"/>
                    <a:pt x="5871078" y="229436"/>
                  </a:cubicBezTo>
                  <a:cubicBezTo>
                    <a:pt x="5885681" y="224566"/>
                    <a:pt x="5910018" y="244048"/>
                    <a:pt x="5929488" y="234307"/>
                  </a:cubicBezTo>
                  <a:cubicBezTo>
                    <a:pt x="5944091" y="224566"/>
                    <a:pt x="5983030" y="170990"/>
                    <a:pt x="5997633" y="132027"/>
                  </a:cubicBezTo>
                  <a:cubicBezTo>
                    <a:pt x="6012235" y="97933"/>
                    <a:pt x="6017103" y="39487"/>
                    <a:pt x="6021970" y="15135"/>
                  </a:cubicBezTo>
                  <a:close/>
                  <a:moveTo>
                    <a:pt x="157628" y="0"/>
                  </a:moveTo>
                  <a:lnTo>
                    <a:pt x="727714" y="0"/>
                  </a:lnTo>
                  <a:cubicBezTo>
                    <a:pt x="733718" y="2161"/>
                    <a:pt x="735892" y="5929"/>
                    <a:pt x="735892" y="15135"/>
                  </a:cubicBezTo>
                  <a:cubicBezTo>
                    <a:pt x="735892" y="29746"/>
                    <a:pt x="721289" y="68710"/>
                    <a:pt x="726157" y="78451"/>
                  </a:cubicBezTo>
                  <a:cubicBezTo>
                    <a:pt x="731024" y="78451"/>
                    <a:pt x="740759" y="93063"/>
                    <a:pt x="750494" y="107674"/>
                  </a:cubicBezTo>
                  <a:cubicBezTo>
                    <a:pt x="731024" y="117415"/>
                    <a:pt x="711554" y="132027"/>
                    <a:pt x="706687" y="136897"/>
                  </a:cubicBezTo>
                  <a:cubicBezTo>
                    <a:pt x="696952" y="146638"/>
                    <a:pt x="692084" y="156379"/>
                    <a:pt x="682349" y="146638"/>
                  </a:cubicBezTo>
                  <a:cubicBezTo>
                    <a:pt x="672614" y="132027"/>
                    <a:pt x="653145" y="141768"/>
                    <a:pt x="643410" y="156379"/>
                  </a:cubicBezTo>
                  <a:cubicBezTo>
                    <a:pt x="638542" y="166120"/>
                    <a:pt x="638542" y="248918"/>
                    <a:pt x="619072" y="273271"/>
                  </a:cubicBezTo>
                  <a:lnTo>
                    <a:pt x="610402" y="283849"/>
                  </a:lnTo>
                  <a:cubicBezTo>
                    <a:pt x="609337" y="286208"/>
                    <a:pt x="609946" y="287578"/>
                    <a:pt x="611771" y="288491"/>
                  </a:cubicBezTo>
                  <a:lnTo>
                    <a:pt x="633675" y="292752"/>
                  </a:lnTo>
                  <a:cubicBezTo>
                    <a:pt x="648277" y="297623"/>
                    <a:pt x="667747" y="331716"/>
                    <a:pt x="672614" y="356069"/>
                  </a:cubicBezTo>
                  <a:cubicBezTo>
                    <a:pt x="677482" y="375551"/>
                    <a:pt x="682349" y="409644"/>
                    <a:pt x="692084" y="429126"/>
                  </a:cubicBezTo>
                  <a:cubicBezTo>
                    <a:pt x="696952" y="448608"/>
                    <a:pt x="750494" y="487572"/>
                    <a:pt x="760229" y="511924"/>
                  </a:cubicBezTo>
                  <a:cubicBezTo>
                    <a:pt x="726157" y="526536"/>
                    <a:pt x="701819" y="541147"/>
                    <a:pt x="682349" y="531406"/>
                  </a:cubicBezTo>
                  <a:cubicBezTo>
                    <a:pt x="662879" y="516795"/>
                    <a:pt x="609337" y="472960"/>
                    <a:pt x="570397" y="463219"/>
                  </a:cubicBezTo>
                  <a:cubicBezTo>
                    <a:pt x="531458" y="448608"/>
                    <a:pt x="390301" y="409644"/>
                    <a:pt x="356228" y="395033"/>
                  </a:cubicBezTo>
                  <a:cubicBezTo>
                    <a:pt x="317289" y="375551"/>
                    <a:pt x="273481" y="346328"/>
                    <a:pt x="254011" y="351198"/>
                  </a:cubicBezTo>
                  <a:cubicBezTo>
                    <a:pt x="244276" y="351198"/>
                    <a:pt x="219939" y="365810"/>
                    <a:pt x="200469" y="375551"/>
                  </a:cubicBezTo>
                  <a:lnTo>
                    <a:pt x="195602" y="370680"/>
                  </a:lnTo>
                  <a:cubicBezTo>
                    <a:pt x="176132" y="346328"/>
                    <a:pt x="132325" y="287882"/>
                    <a:pt x="112854" y="273271"/>
                  </a:cubicBezTo>
                  <a:cubicBezTo>
                    <a:pt x="88517" y="263530"/>
                    <a:pt x="69047" y="278141"/>
                    <a:pt x="44710" y="258659"/>
                  </a:cubicBezTo>
                  <a:cubicBezTo>
                    <a:pt x="20373" y="239177"/>
                    <a:pt x="-13700" y="219695"/>
                    <a:pt x="5770" y="209954"/>
                  </a:cubicBezTo>
                  <a:cubicBezTo>
                    <a:pt x="25240" y="205084"/>
                    <a:pt x="25240" y="214825"/>
                    <a:pt x="44710" y="200213"/>
                  </a:cubicBezTo>
                  <a:cubicBezTo>
                    <a:pt x="64180" y="185602"/>
                    <a:pt x="69047" y="132027"/>
                    <a:pt x="64180" y="112545"/>
                  </a:cubicBezTo>
                  <a:cubicBezTo>
                    <a:pt x="59312" y="88192"/>
                    <a:pt x="78782" y="93063"/>
                    <a:pt x="93385" y="83322"/>
                  </a:cubicBezTo>
                  <a:cubicBezTo>
                    <a:pt x="112855" y="73581"/>
                    <a:pt x="151794" y="49228"/>
                    <a:pt x="156662" y="39487"/>
                  </a:cubicBezTo>
                  <a:cubicBezTo>
                    <a:pt x="156662" y="29746"/>
                    <a:pt x="137192" y="24876"/>
                    <a:pt x="127457" y="29746"/>
                  </a:cubicBezTo>
                  <a:cubicBezTo>
                    <a:pt x="122590" y="29746"/>
                    <a:pt x="117722" y="34617"/>
                    <a:pt x="112854" y="34617"/>
                  </a:cubicBezTo>
                  <a:cubicBezTo>
                    <a:pt x="112855" y="24876"/>
                    <a:pt x="112855" y="15135"/>
                    <a:pt x="132324" y="1026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43"/>
            <p:cNvSpPr>
              <a:spLocks/>
            </p:cNvSpPr>
            <p:nvPr/>
          </p:nvSpPr>
          <p:spPr bwMode="auto">
            <a:xfrm>
              <a:off x="1577307" y="2455265"/>
              <a:ext cx="94636" cy="240892"/>
            </a:xfrm>
            <a:custGeom>
              <a:avLst/>
              <a:gdLst>
                <a:gd name="T0" fmla="*/ 11 w 19"/>
                <a:gd name="T1" fmla="*/ 24 h 50"/>
                <a:gd name="T2" fmla="*/ 18 w 19"/>
                <a:gd name="T3" fmla="*/ 15 h 50"/>
                <a:gd name="T4" fmla="*/ 19 w 19"/>
                <a:gd name="T5" fmla="*/ 4 h 50"/>
                <a:gd name="T6" fmla="*/ 19 w 19"/>
                <a:gd name="T7" fmla="*/ 2 h 50"/>
                <a:gd name="T8" fmla="*/ 11 w 19"/>
                <a:gd name="T9" fmla="*/ 0 h 50"/>
                <a:gd name="T10" fmla="*/ 7 w 19"/>
                <a:gd name="T11" fmla="*/ 8 h 50"/>
                <a:gd name="T12" fmla="*/ 0 w 19"/>
                <a:gd name="T13" fmla="*/ 25 h 50"/>
                <a:gd name="T14" fmla="*/ 9 w 19"/>
                <a:gd name="T15" fmla="*/ 39 h 50"/>
                <a:gd name="T16" fmla="*/ 10 w 19"/>
                <a:gd name="T17" fmla="*/ 50 h 50"/>
                <a:gd name="T18" fmla="*/ 16 w 19"/>
                <a:gd name="T19" fmla="*/ 37 h 50"/>
                <a:gd name="T20" fmla="*/ 17 w 19"/>
                <a:gd name="T21" fmla="*/ 34 h 50"/>
                <a:gd name="T22" fmla="*/ 11 w 19"/>
                <a:gd name="T23"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50">
                  <a:moveTo>
                    <a:pt x="11" y="24"/>
                  </a:moveTo>
                  <a:cubicBezTo>
                    <a:pt x="11" y="19"/>
                    <a:pt x="14" y="16"/>
                    <a:pt x="18" y="15"/>
                  </a:cubicBezTo>
                  <a:cubicBezTo>
                    <a:pt x="18" y="11"/>
                    <a:pt x="18" y="6"/>
                    <a:pt x="19" y="4"/>
                  </a:cubicBezTo>
                  <a:cubicBezTo>
                    <a:pt x="19" y="3"/>
                    <a:pt x="19" y="3"/>
                    <a:pt x="19" y="2"/>
                  </a:cubicBezTo>
                  <a:cubicBezTo>
                    <a:pt x="16" y="2"/>
                    <a:pt x="14" y="1"/>
                    <a:pt x="11" y="0"/>
                  </a:cubicBezTo>
                  <a:cubicBezTo>
                    <a:pt x="10" y="3"/>
                    <a:pt x="9" y="6"/>
                    <a:pt x="7" y="8"/>
                  </a:cubicBezTo>
                  <a:cubicBezTo>
                    <a:pt x="3" y="16"/>
                    <a:pt x="2" y="21"/>
                    <a:pt x="0" y="25"/>
                  </a:cubicBezTo>
                  <a:cubicBezTo>
                    <a:pt x="4" y="30"/>
                    <a:pt x="8" y="36"/>
                    <a:pt x="9" y="39"/>
                  </a:cubicBezTo>
                  <a:cubicBezTo>
                    <a:pt x="10" y="41"/>
                    <a:pt x="10" y="45"/>
                    <a:pt x="10" y="50"/>
                  </a:cubicBezTo>
                  <a:cubicBezTo>
                    <a:pt x="13" y="44"/>
                    <a:pt x="16" y="38"/>
                    <a:pt x="16" y="37"/>
                  </a:cubicBezTo>
                  <a:cubicBezTo>
                    <a:pt x="16" y="36"/>
                    <a:pt x="17" y="35"/>
                    <a:pt x="17" y="34"/>
                  </a:cubicBezTo>
                  <a:cubicBezTo>
                    <a:pt x="13" y="31"/>
                    <a:pt x="10" y="28"/>
                    <a:pt x="11" y="2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44"/>
            <p:cNvSpPr>
              <a:spLocks/>
            </p:cNvSpPr>
            <p:nvPr/>
          </p:nvSpPr>
          <p:spPr bwMode="auto">
            <a:xfrm>
              <a:off x="1628927" y="2528391"/>
              <a:ext cx="38716" cy="90336"/>
            </a:xfrm>
            <a:custGeom>
              <a:avLst/>
              <a:gdLst>
                <a:gd name="T0" fmla="*/ 1 w 8"/>
                <a:gd name="T1" fmla="*/ 9 h 19"/>
                <a:gd name="T2" fmla="*/ 7 w 8"/>
                <a:gd name="T3" fmla="*/ 19 h 19"/>
                <a:gd name="T4" fmla="*/ 8 w 8"/>
                <a:gd name="T5" fmla="*/ 0 h 19"/>
                <a:gd name="T6" fmla="*/ 1 w 8"/>
                <a:gd name="T7" fmla="*/ 9 h 19"/>
              </a:gdLst>
              <a:ahLst/>
              <a:cxnLst>
                <a:cxn ang="0">
                  <a:pos x="T0" y="T1"/>
                </a:cxn>
                <a:cxn ang="0">
                  <a:pos x="T2" y="T3"/>
                </a:cxn>
                <a:cxn ang="0">
                  <a:pos x="T4" y="T5"/>
                </a:cxn>
                <a:cxn ang="0">
                  <a:pos x="T6" y="T7"/>
                </a:cxn>
              </a:cxnLst>
              <a:rect l="0" t="0" r="r" b="b"/>
              <a:pathLst>
                <a:path w="8" h="19">
                  <a:moveTo>
                    <a:pt x="1" y="9"/>
                  </a:moveTo>
                  <a:cubicBezTo>
                    <a:pt x="0" y="13"/>
                    <a:pt x="3" y="16"/>
                    <a:pt x="7" y="19"/>
                  </a:cubicBezTo>
                  <a:cubicBezTo>
                    <a:pt x="7" y="15"/>
                    <a:pt x="8" y="7"/>
                    <a:pt x="8" y="0"/>
                  </a:cubicBezTo>
                  <a:cubicBezTo>
                    <a:pt x="4" y="1"/>
                    <a:pt x="1" y="4"/>
                    <a:pt x="1" y="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49" name="Picture 4" descr="K:\kunder\2014\Sogeti\Logotyp\sogeti_varmred_rgb_utanprofil.jpg">
            <a:hlinkClick r:id="rId2" action="ppaction://hlinksldjump"/>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69"/>
          <a:stretch/>
        </p:blipFill>
        <p:spPr bwMode="auto">
          <a:xfrm>
            <a:off x="7607905" y="645180"/>
            <a:ext cx="1536095" cy="35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739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in three columns with title">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8238" y="-5694"/>
            <a:ext cx="1655762" cy="1655762"/>
          </a:xfrm>
          <a:prstGeom prst="rect">
            <a:avLst/>
          </a:prstGeom>
        </p:spPr>
      </p:pic>
      <p:sp>
        <p:nvSpPr>
          <p:cNvPr id="3" name="Platshållare för datum 2"/>
          <p:cNvSpPr>
            <a:spLocks noGrp="1"/>
          </p:cNvSpPr>
          <p:nvPr>
            <p:ph type="dt" sz="half" idx="10"/>
          </p:nvPr>
        </p:nvSpPr>
        <p:spPr/>
        <p:txBody>
          <a:bodyPr/>
          <a:lstStyle/>
          <a:p>
            <a:fld id="{5E61C29A-37F8-4119-8E72-78F1FC708597}" type="datetime1">
              <a:rPr lang="sv-SE" smtClean="0"/>
              <a:pPr/>
              <a:t>2017-01-21</a:t>
            </a:fld>
            <a:endParaRPr lang="sv-SE"/>
          </a:p>
        </p:txBody>
      </p:sp>
      <p:sp>
        <p:nvSpPr>
          <p:cNvPr id="4" name="Platshållare för sidfot 3"/>
          <p:cNvSpPr>
            <a:spLocks noGrp="1"/>
          </p:cNvSpPr>
          <p:nvPr>
            <p:ph type="ftr" sz="quarter" idx="11"/>
          </p:nvPr>
        </p:nvSpPr>
        <p:spPr/>
        <p:txBody>
          <a:bodyPr/>
          <a:lstStyle/>
          <a:p>
            <a:r>
              <a:rPr lang="sv-SE"/>
              <a:t>Sidfot</a:t>
            </a:r>
          </a:p>
        </p:txBody>
      </p:sp>
      <p:sp>
        <p:nvSpPr>
          <p:cNvPr id="5" name="Platshållare för bildnummer 4"/>
          <p:cNvSpPr>
            <a:spLocks noGrp="1"/>
          </p:cNvSpPr>
          <p:nvPr>
            <p:ph type="sldNum" sz="quarter" idx="12"/>
          </p:nvPr>
        </p:nvSpPr>
        <p:spPr/>
        <p:txBody>
          <a:bodyPr/>
          <a:lstStyle/>
          <a:p>
            <a:fld id="{6B734CD5-26A6-4D2C-9F4C-55F9ADBD3084}" type="slidenum">
              <a:rPr lang="sv-SE" smtClean="0"/>
              <a:pPr/>
              <a:t>‹#›</a:t>
            </a:fld>
            <a:endParaRPr lang="sv-SE"/>
          </a:p>
        </p:txBody>
      </p:sp>
      <p:sp>
        <p:nvSpPr>
          <p:cNvPr id="6" name="Rubrik 5"/>
          <p:cNvSpPr>
            <a:spLocks noGrp="1"/>
          </p:cNvSpPr>
          <p:nvPr>
            <p:ph type="title"/>
          </p:nvPr>
        </p:nvSpPr>
        <p:spPr/>
        <p:txBody>
          <a:bodyPr/>
          <a:lstStyle/>
          <a:p>
            <a:r>
              <a:rPr lang="en-US"/>
              <a:t>Click to edit Master title style</a:t>
            </a:r>
            <a:endParaRPr lang="sv-SE"/>
          </a:p>
        </p:txBody>
      </p:sp>
      <p:sp>
        <p:nvSpPr>
          <p:cNvPr id="14" name="Platshållare för text 2"/>
          <p:cNvSpPr>
            <a:spLocks noGrp="1"/>
          </p:cNvSpPr>
          <p:nvPr>
            <p:ph type="body" idx="1" hasCustomPrompt="1"/>
          </p:nvPr>
        </p:nvSpPr>
        <p:spPr>
          <a:xfrm>
            <a:off x="647700" y="1452563"/>
            <a:ext cx="2529339" cy="355276"/>
          </a:xfrm>
          <a:solidFill>
            <a:schemeClr val="tx2"/>
          </a:solidFill>
        </p:spPr>
        <p:txBody>
          <a:bodyPr wrap="square" lIns="108000" tIns="54000" rIns="108000" bIns="54000" anchor="t">
            <a:spAutoFit/>
          </a:bodyPr>
          <a:lstStyle>
            <a:lvl1pPr marL="0" indent="0">
              <a:lnSpc>
                <a:spcPct val="100000"/>
              </a:lnSpc>
              <a:spcBef>
                <a:spcPts val="0"/>
              </a:spcBef>
              <a:spcAft>
                <a:spcPts val="0"/>
              </a:spcAft>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
        <p:nvSpPr>
          <p:cNvPr id="15" name="Platshållare för text 2"/>
          <p:cNvSpPr>
            <a:spLocks noGrp="1"/>
          </p:cNvSpPr>
          <p:nvPr>
            <p:ph type="body" idx="13" hasCustomPrompt="1"/>
          </p:nvPr>
        </p:nvSpPr>
        <p:spPr>
          <a:xfrm>
            <a:off x="3307331" y="1452563"/>
            <a:ext cx="2529339" cy="355276"/>
          </a:xfrm>
          <a:solidFill>
            <a:schemeClr val="tx2"/>
          </a:solidFill>
        </p:spPr>
        <p:txBody>
          <a:bodyPr wrap="square" lIns="108000" tIns="54000" rIns="108000" bIns="54000" anchor="t">
            <a:spAutoFit/>
          </a:bodyPr>
          <a:lstStyle>
            <a:lvl1pPr marL="0" indent="0">
              <a:lnSpc>
                <a:spcPct val="100000"/>
              </a:lnSpc>
              <a:spcBef>
                <a:spcPts val="0"/>
              </a:spcBef>
              <a:spcAft>
                <a:spcPts val="0"/>
              </a:spcAft>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
        <p:nvSpPr>
          <p:cNvPr id="16" name="Platshållare för text 2"/>
          <p:cNvSpPr>
            <a:spLocks noGrp="1"/>
          </p:cNvSpPr>
          <p:nvPr>
            <p:ph type="body" idx="14" hasCustomPrompt="1"/>
          </p:nvPr>
        </p:nvSpPr>
        <p:spPr>
          <a:xfrm>
            <a:off x="5966961" y="1452563"/>
            <a:ext cx="2529339" cy="355276"/>
          </a:xfrm>
          <a:solidFill>
            <a:schemeClr val="tx2"/>
          </a:solidFill>
        </p:spPr>
        <p:txBody>
          <a:bodyPr wrap="square" lIns="108000" tIns="54000" rIns="108000" bIns="54000" anchor="t">
            <a:spAutoFit/>
          </a:bodyPr>
          <a:lstStyle>
            <a:lvl1pPr marL="0" indent="0">
              <a:lnSpc>
                <a:spcPct val="100000"/>
              </a:lnSpc>
              <a:spcBef>
                <a:spcPts val="0"/>
              </a:spcBef>
              <a:spcAft>
                <a:spcPts val="0"/>
              </a:spcAft>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
        <p:nvSpPr>
          <p:cNvPr id="18" name="Platshållare för text 17"/>
          <p:cNvSpPr>
            <a:spLocks noGrp="1"/>
          </p:cNvSpPr>
          <p:nvPr>
            <p:ph type="body" sz="quarter" idx="15"/>
          </p:nvPr>
        </p:nvSpPr>
        <p:spPr>
          <a:xfrm>
            <a:off x="647700" y="1808163"/>
            <a:ext cx="2529339" cy="3317875"/>
          </a:xfrm>
          <a:solidFill>
            <a:schemeClr val="bg1"/>
          </a:solidFill>
        </p:spPr>
        <p:txBody>
          <a:bodyPr lIns="108000" tIns="108000" rIns="108000" bIns="108000">
            <a:normAutofit/>
          </a:bodyPr>
          <a:lstStyle>
            <a:lvl1pPr marL="177800" indent="-177800">
              <a:buFont typeface="Arial" panose="020B0604020202020204" pitchFamily="34" charset="0"/>
              <a:buChar char="•"/>
              <a:defRPr sz="1400"/>
            </a:lvl1pPr>
            <a:lvl2pPr marL="361950" indent="-184150">
              <a:buFont typeface="Arial" panose="020B0604020202020204" pitchFamily="34" charset="0"/>
              <a:buChar char="•"/>
              <a:defRPr sz="1200"/>
            </a:lvl2pPr>
            <a:lvl3pPr marL="539750" indent="-177800">
              <a:buFont typeface="Arial" panose="020B0604020202020204" pitchFamily="34" charset="0"/>
              <a:buChar char="•"/>
              <a:defRPr sz="1100"/>
            </a:lvl3pPr>
            <a:lvl4pPr marL="717550" indent="-177800">
              <a:buFont typeface="Arial" panose="020B0604020202020204" pitchFamily="34" charset="0"/>
              <a:buChar char="•"/>
              <a:defRPr sz="1050"/>
            </a:lvl4pPr>
            <a:lvl5pPr marL="895350" indent="-17780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19" name="Platshållare för text 17"/>
          <p:cNvSpPr>
            <a:spLocks noGrp="1"/>
          </p:cNvSpPr>
          <p:nvPr>
            <p:ph type="body" sz="quarter" idx="16"/>
          </p:nvPr>
        </p:nvSpPr>
        <p:spPr>
          <a:xfrm>
            <a:off x="3307331" y="1808163"/>
            <a:ext cx="2529339" cy="3317875"/>
          </a:xfrm>
          <a:solidFill>
            <a:schemeClr val="bg1"/>
          </a:solidFill>
        </p:spPr>
        <p:txBody>
          <a:bodyPr lIns="108000" tIns="108000" rIns="108000" bIns="108000">
            <a:normAutofit/>
          </a:bodyPr>
          <a:lstStyle>
            <a:lvl1pPr marL="177800" indent="-177800">
              <a:buFont typeface="Arial" panose="020B0604020202020204" pitchFamily="34" charset="0"/>
              <a:buChar char="•"/>
              <a:defRPr sz="1400"/>
            </a:lvl1pPr>
            <a:lvl2pPr marL="361950" indent="-184150">
              <a:buFont typeface="Arial" panose="020B0604020202020204" pitchFamily="34" charset="0"/>
              <a:buChar char="•"/>
              <a:defRPr sz="1200"/>
            </a:lvl2pPr>
            <a:lvl3pPr marL="539750" indent="-177800">
              <a:buFont typeface="Arial" panose="020B0604020202020204" pitchFamily="34" charset="0"/>
              <a:buChar char="•"/>
              <a:defRPr sz="1100"/>
            </a:lvl3pPr>
            <a:lvl4pPr marL="717550" indent="-177800">
              <a:buFont typeface="Arial" panose="020B0604020202020204" pitchFamily="34" charset="0"/>
              <a:buChar char="•"/>
              <a:defRPr sz="1050"/>
            </a:lvl4pPr>
            <a:lvl5pPr marL="895350" indent="-17780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0" name="Platshållare för text 17"/>
          <p:cNvSpPr>
            <a:spLocks noGrp="1"/>
          </p:cNvSpPr>
          <p:nvPr>
            <p:ph type="body" sz="quarter" idx="17"/>
          </p:nvPr>
        </p:nvSpPr>
        <p:spPr>
          <a:xfrm>
            <a:off x="5966961" y="1808163"/>
            <a:ext cx="2529339" cy="3317875"/>
          </a:xfrm>
          <a:solidFill>
            <a:schemeClr val="bg1"/>
          </a:solidFill>
        </p:spPr>
        <p:txBody>
          <a:bodyPr lIns="108000" tIns="108000" rIns="108000" bIns="108000">
            <a:normAutofit/>
          </a:bodyPr>
          <a:lstStyle>
            <a:lvl1pPr marL="177800" indent="-177800">
              <a:buFont typeface="Arial" panose="020B0604020202020204" pitchFamily="34" charset="0"/>
              <a:buChar char="•"/>
              <a:defRPr sz="1400"/>
            </a:lvl1pPr>
            <a:lvl2pPr marL="361950" indent="-184150">
              <a:buFont typeface="Arial" panose="020B0604020202020204" pitchFamily="34" charset="0"/>
              <a:buChar char="•"/>
              <a:defRPr sz="1200"/>
            </a:lvl2pPr>
            <a:lvl3pPr marL="539750" indent="-177800">
              <a:buFont typeface="Arial" panose="020B0604020202020204" pitchFamily="34" charset="0"/>
              <a:buChar char="•"/>
              <a:defRPr sz="1100"/>
            </a:lvl3pPr>
            <a:lvl4pPr marL="717550" indent="-177800">
              <a:buFont typeface="Arial" panose="020B0604020202020204" pitchFamily="34" charset="0"/>
              <a:buChar char="•"/>
              <a:defRPr sz="1050"/>
            </a:lvl4pPr>
            <a:lvl5pPr marL="895350" indent="-17780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Tree>
    <p:extLst>
      <p:ext uri="{BB962C8B-B14F-4D97-AF65-F5344CB8AC3E}">
        <p14:creationId xmlns:p14="http://schemas.microsoft.com/office/powerpoint/2010/main" val="102545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8238" y="-5694"/>
            <a:ext cx="1655762" cy="1655762"/>
          </a:xfrm>
          <a:prstGeom prst="rect">
            <a:avLst/>
          </a:prstGeom>
        </p:spPr>
      </p:pic>
      <p:sp>
        <p:nvSpPr>
          <p:cNvPr id="23" name="Platshållare för text 17"/>
          <p:cNvSpPr>
            <a:spLocks noGrp="1"/>
          </p:cNvSpPr>
          <p:nvPr>
            <p:ph type="body" sz="quarter" idx="21"/>
          </p:nvPr>
        </p:nvSpPr>
        <p:spPr>
          <a:xfrm>
            <a:off x="5957540" y="1854821"/>
            <a:ext cx="2502000" cy="3271217"/>
          </a:xfrm>
          <a:solidFill>
            <a:schemeClr val="bg1"/>
          </a:solidFill>
        </p:spPr>
        <p:txBody>
          <a:bodyPr lIns="108000" tIns="108000" rIns="108000" bIns="108000">
            <a:normAutofit/>
          </a:bodyPr>
          <a:lstStyle>
            <a:lvl1pPr marL="177800" indent="-177800">
              <a:buFont typeface="Arial" panose="020B0604020202020204" pitchFamily="34" charset="0"/>
              <a:buChar char="•"/>
              <a:defRPr sz="1400"/>
            </a:lvl1pPr>
            <a:lvl2pPr marL="361950" indent="-184150">
              <a:buFont typeface="Arial" panose="020B0604020202020204" pitchFamily="34" charset="0"/>
              <a:buChar char="•"/>
              <a:defRPr sz="1200"/>
            </a:lvl2pPr>
            <a:lvl3pPr marL="539750" indent="-177800">
              <a:buFont typeface="Arial" panose="020B0604020202020204" pitchFamily="34" charset="0"/>
              <a:buChar char="•"/>
              <a:defRPr sz="1100"/>
            </a:lvl3pPr>
            <a:lvl4pPr marL="717550" indent="-177800">
              <a:buFont typeface="Arial" panose="020B0604020202020204" pitchFamily="34" charset="0"/>
              <a:buChar char="•"/>
              <a:defRPr sz="1050"/>
            </a:lvl4pPr>
            <a:lvl5pPr marL="895350" indent="-17780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1" name="Platshållare för text 17"/>
          <p:cNvSpPr>
            <a:spLocks noGrp="1"/>
          </p:cNvSpPr>
          <p:nvPr>
            <p:ph type="body" sz="quarter" idx="19"/>
          </p:nvPr>
        </p:nvSpPr>
        <p:spPr>
          <a:xfrm>
            <a:off x="3302620" y="1854821"/>
            <a:ext cx="2502000" cy="3271217"/>
          </a:xfrm>
          <a:solidFill>
            <a:schemeClr val="bg1"/>
          </a:solidFill>
        </p:spPr>
        <p:txBody>
          <a:bodyPr lIns="108000" tIns="108000" rIns="108000" bIns="108000">
            <a:normAutofit/>
          </a:bodyPr>
          <a:lstStyle>
            <a:lvl1pPr marL="177800" indent="-177800">
              <a:buFont typeface="Arial" panose="020B0604020202020204" pitchFamily="34" charset="0"/>
              <a:buChar char="•"/>
              <a:defRPr sz="1400"/>
            </a:lvl1pPr>
            <a:lvl2pPr marL="361950" indent="-184150">
              <a:buFont typeface="Arial" panose="020B0604020202020204" pitchFamily="34" charset="0"/>
              <a:buChar char="•"/>
              <a:defRPr sz="1200"/>
            </a:lvl2pPr>
            <a:lvl3pPr marL="539750" indent="-177800">
              <a:buFont typeface="Arial" panose="020B0604020202020204" pitchFamily="34" charset="0"/>
              <a:buChar char="•"/>
              <a:defRPr sz="1100"/>
            </a:lvl3pPr>
            <a:lvl4pPr marL="717550" indent="-177800">
              <a:buFont typeface="Arial" panose="020B0604020202020204" pitchFamily="34" charset="0"/>
              <a:buChar char="•"/>
              <a:defRPr sz="1050"/>
            </a:lvl4pPr>
            <a:lvl5pPr marL="895350" indent="-17780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3" name="Platshållare för datum 2"/>
          <p:cNvSpPr>
            <a:spLocks noGrp="1"/>
          </p:cNvSpPr>
          <p:nvPr>
            <p:ph type="dt" sz="half" idx="10"/>
          </p:nvPr>
        </p:nvSpPr>
        <p:spPr/>
        <p:txBody>
          <a:bodyPr/>
          <a:lstStyle/>
          <a:p>
            <a:fld id="{5E61C29A-37F8-4119-8E72-78F1FC708597}" type="datetime1">
              <a:rPr lang="sv-SE" smtClean="0"/>
              <a:pPr/>
              <a:t>2017-01-21</a:t>
            </a:fld>
            <a:endParaRPr lang="sv-SE"/>
          </a:p>
        </p:txBody>
      </p:sp>
      <p:sp>
        <p:nvSpPr>
          <p:cNvPr id="4" name="Platshållare för sidfot 3"/>
          <p:cNvSpPr>
            <a:spLocks noGrp="1"/>
          </p:cNvSpPr>
          <p:nvPr>
            <p:ph type="ftr" sz="quarter" idx="11"/>
          </p:nvPr>
        </p:nvSpPr>
        <p:spPr/>
        <p:txBody>
          <a:bodyPr/>
          <a:lstStyle/>
          <a:p>
            <a:r>
              <a:rPr lang="sv-SE"/>
              <a:t>Sidfot</a:t>
            </a:r>
          </a:p>
        </p:txBody>
      </p:sp>
      <p:sp>
        <p:nvSpPr>
          <p:cNvPr id="5" name="Platshållare för bildnummer 4"/>
          <p:cNvSpPr>
            <a:spLocks noGrp="1"/>
          </p:cNvSpPr>
          <p:nvPr>
            <p:ph type="sldNum" sz="quarter" idx="12"/>
          </p:nvPr>
        </p:nvSpPr>
        <p:spPr/>
        <p:txBody>
          <a:bodyPr/>
          <a:lstStyle/>
          <a:p>
            <a:fld id="{6B734CD5-26A6-4D2C-9F4C-55F9ADBD3084}" type="slidenum">
              <a:rPr lang="sv-SE" smtClean="0"/>
              <a:pPr/>
              <a:t>‹#›</a:t>
            </a:fld>
            <a:endParaRPr lang="sv-SE"/>
          </a:p>
        </p:txBody>
      </p:sp>
      <p:sp>
        <p:nvSpPr>
          <p:cNvPr id="6" name="Rubrik 5"/>
          <p:cNvSpPr>
            <a:spLocks noGrp="1"/>
          </p:cNvSpPr>
          <p:nvPr>
            <p:ph type="title"/>
          </p:nvPr>
        </p:nvSpPr>
        <p:spPr/>
        <p:txBody>
          <a:bodyPr/>
          <a:lstStyle/>
          <a:p>
            <a:r>
              <a:rPr lang="en-US"/>
              <a:t>Click to edit Master title style</a:t>
            </a:r>
            <a:endParaRPr lang="sv-SE"/>
          </a:p>
        </p:txBody>
      </p:sp>
      <p:sp>
        <p:nvSpPr>
          <p:cNvPr id="18" name="Platshållare för text 17"/>
          <p:cNvSpPr>
            <a:spLocks noGrp="1"/>
          </p:cNvSpPr>
          <p:nvPr>
            <p:ph type="body" sz="quarter" idx="15"/>
          </p:nvPr>
        </p:nvSpPr>
        <p:spPr>
          <a:xfrm>
            <a:off x="647700" y="1854821"/>
            <a:ext cx="2502000" cy="3271217"/>
          </a:xfrm>
          <a:solidFill>
            <a:schemeClr val="bg1"/>
          </a:solidFill>
        </p:spPr>
        <p:txBody>
          <a:bodyPr lIns="108000" tIns="108000" rIns="108000" bIns="108000">
            <a:normAutofit/>
          </a:bodyPr>
          <a:lstStyle>
            <a:lvl1pPr marL="177800" indent="-177800">
              <a:buFont typeface="Arial" panose="020B0604020202020204" pitchFamily="34" charset="0"/>
              <a:buChar char="•"/>
              <a:defRPr sz="1400"/>
            </a:lvl1pPr>
            <a:lvl2pPr marL="361950" indent="-184150">
              <a:buFont typeface="Arial" panose="020B0604020202020204" pitchFamily="34" charset="0"/>
              <a:buChar char="•"/>
              <a:defRPr sz="1200"/>
            </a:lvl2pPr>
            <a:lvl3pPr marL="539750" indent="-177800">
              <a:buFont typeface="Arial" panose="020B0604020202020204" pitchFamily="34" charset="0"/>
              <a:buChar char="•"/>
              <a:defRPr sz="1100"/>
            </a:lvl3pPr>
            <a:lvl4pPr marL="717550" indent="-177800">
              <a:buFont typeface="Arial" panose="020B0604020202020204" pitchFamily="34" charset="0"/>
              <a:buChar char="•"/>
              <a:defRPr sz="1050"/>
            </a:lvl4pPr>
            <a:lvl5pPr marL="895350" indent="-17780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2" name="Platshållare för text 2"/>
          <p:cNvSpPr>
            <a:spLocks noGrp="1"/>
          </p:cNvSpPr>
          <p:nvPr>
            <p:ph type="body" idx="20" hasCustomPrompt="1"/>
          </p:nvPr>
        </p:nvSpPr>
        <p:spPr>
          <a:xfrm>
            <a:off x="5957540" y="1452563"/>
            <a:ext cx="2590038" cy="402258"/>
          </a:xfrm>
          <a:prstGeom prst="homePlate">
            <a:avLst>
              <a:gd name="adj" fmla="val 21585"/>
            </a:avLst>
          </a:prstGeom>
          <a:solidFill>
            <a:schemeClr val="tx2"/>
          </a:solidFill>
        </p:spPr>
        <p:txBody>
          <a:bodyPr wrap="square" lIns="108000" tIns="54000" rIns="108000" bIns="54000" anchor="t">
            <a:noAutofit/>
          </a:bodyPr>
          <a:lstStyle>
            <a:lvl1pPr marL="0" indent="0" algn="ctr">
              <a:lnSpc>
                <a:spcPct val="100000"/>
              </a:lnSpc>
              <a:spcBef>
                <a:spcPts val="0"/>
              </a:spcBef>
              <a:spcAft>
                <a:spcPts val="0"/>
              </a:spcAft>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
        <p:nvSpPr>
          <p:cNvPr id="17" name="Platshållare för text 2"/>
          <p:cNvSpPr>
            <a:spLocks noGrp="1"/>
          </p:cNvSpPr>
          <p:nvPr>
            <p:ph type="body" idx="18" hasCustomPrompt="1"/>
          </p:nvPr>
        </p:nvSpPr>
        <p:spPr>
          <a:xfrm>
            <a:off x="3302620" y="1452563"/>
            <a:ext cx="2590038" cy="402258"/>
          </a:xfrm>
          <a:prstGeom prst="homePlate">
            <a:avLst>
              <a:gd name="adj" fmla="val 21585"/>
            </a:avLst>
          </a:prstGeom>
          <a:solidFill>
            <a:schemeClr val="tx2"/>
          </a:solidFill>
        </p:spPr>
        <p:txBody>
          <a:bodyPr wrap="square" lIns="108000" tIns="54000" rIns="108000" bIns="54000" anchor="t">
            <a:noAutofit/>
          </a:bodyPr>
          <a:lstStyle>
            <a:lvl1pPr marL="0" indent="0" algn="ctr">
              <a:lnSpc>
                <a:spcPct val="100000"/>
              </a:lnSpc>
              <a:spcBef>
                <a:spcPts val="0"/>
              </a:spcBef>
              <a:spcAft>
                <a:spcPts val="0"/>
              </a:spcAft>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
        <p:nvSpPr>
          <p:cNvPr id="14" name="Platshållare för text 2"/>
          <p:cNvSpPr>
            <a:spLocks noGrp="1"/>
          </p:cNvSpPr>
          <p:nvPr>
            <p:ph type="body" idx="1" hasCustomPrompt="1"/>
          </p:nvPr>
        </p:nvSpPr>
        <p:spPr>
          <a:xfrm>
            <a:off x="647700" y="1452563"/>
            <a:ext cx="2590038" cy="402258"/>
          </a:xfrm>
          <a:prstGeom prst="homePlate">
            <a:avLst>
              <a:gd name="adj" fmla="val 21585"/>
            </a:avLst>
          </a:prstGeom>
          <a:solidFill>
            <a:schemeClr val="tx2"/>
          </a:solidFill>
        </p:spPr>
        <p:txBody>
          <a:bodyPr wrap="square" lIns="108000" tIns="54000" rIns="108000" bIns="54000" anchor="t">
            <a:noAutofit/>
          </a:bodyPr>
          <a:lstStyle>
            <a:lvl1pPr marL="0" indent="0" algn="ctr">
              <a:lnSpc>
                <a:spcPct val="100000"/>
              </a:lnSpc>
              <a:spcBef>
                <a:spcPts val="0"/>
              </a:spcBef>
              <a:spcAft>
                <a:spcPts val="0"/>
              </a:spcAft>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Tree>
    <p:extLst>
      <p:ext uri="{BB962C8B-B14F-4D97-AF65-F5344CB8AC3E}">
        <p14:creationId xmlns:p14="http://schemas.microsoft.com/office/powerpoint/2010/main" val="2257821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in two columns with title">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5E61C29A-37F8-4119-8E72-78F1FC708597}" type="datetime1">
              <a:rPr lang="sv-SE" smtClean="0"/>
              <a:pPr/>
              <a:t>2017-01-21</a:t>
            </a:fld>
            <a:endParaRPr lang="sv-SE"/>
          </a:p>
        </p:txBody>
      </p:sp>
      <p:sp>
        <p:nvSpPr>
          <p:cNvPr id="4" name="Platshållare för sidfot 3"/>
          <p:cNvSpPr>
            <a:spLocks noGrp="1"/>
          </p:cNvSpPr>
          <p:nvPr>
            <p:ph type="ftr" sz="quarter" idx="11"/>
          </p:nvPr>
        </p:nvSpPr>
        <p:spPr/>
        <p:txBody>
          <a:bodyPr/>
          <a:lstStyle/>
          <a:p>
            <a:r>
              <a:rPr lang="sv-SE"/>
              <a:t>Sidfot</a:t>
            </a:r>
          </a:p>
        </p:txBody>
      </p:sp>
      <p:sp>
        <p:nvSpPr>
          <p:cNvPr id="5" name="Platshållare för bildnummer 4"/>
          <p:cNvSpPr>
            <a:spLocks noGrp="1"/>
          </p:cNvSpPr>
          <p:nvPr>
            <p:ph type="sldNum" sz="quarter" idx="12"/>
          </p:nvPr>
        </p:nvSpPr>
        <p:spPr/>
        <p:txBody>
          <a:bodyPr/>
          <a:lstStyle/>
          <a:p>
            <a:fld id="{6B734CD5-26A6-4D2C-9F4C-55F9ADBD3084}" type="slidenum">
              <a:rPr lang="sv-SE" smtClean="0"/>
              <a:pPr/>
              <a:t>‹#›</a:t>
            </a:fld>
            <a:endParaRPr lang="sv-SE"/>
          </a:p>
        </p:txBody>
      </p:sp>
      <p:sp>
        <p:nvSpPr>
          <p:cNvPr id="6" name="Rubrik 5"/>
          <p:cNvSpPr>
            <a:spLocks noGrp="1"/>
          </p:cNvSpPr>
          <p:nvPr>
            <p:ph type="title"/>
          </p:nvPr>
        </p:nvSpPr>
        <p:spPr/>
        <p:txBody>
          <a:bodyPr/>
          <a:lstStyle/>
          <a:p>
            <a:r>
              <a:rPr lang="en-US"/>
              <a:t>Click to edit Master title style</a:t>
            </a:r>
            <a:endParaRPr lang="sv-SE"/>
          </a:p>
        </p:txBody>
      </p:sp>
      <p:sp>
        <p:nvSpPr>
          <p:cNvPr id="14" name="Platshållare för text 2"/>
          <p:cNvSpPr>
            <a:spLocks noGrp="1"/>
          </p:cNvSpPr>
          <p:nvPr>
            <p:ph type="body" idx="1" hasCustomPrompt="1"/>
          </p:nvPr>
        </p:nvSpPr>
        <p:spPr>
          <a:xfrm>
            <a:off x="647700" y="1452563"/>
            <a:ext cx="5184775" cy="355276"/>
          </a:xfrm>
          <a:solidFill>
            <a:schemeClr val="tx2"/>
          </a:solidFill>
        </p:spPr>
        <p:txBody>
          <a:bodyPr wrap="square" lIns="108000" tIns="54000" rIns="108000" bIns="54000" anchor="t">
            <a:spAutoFit/>
          </a:bodyPr>
          <a:lstStyle>
            <a:lvl1pPr marL="0" indent="0">
              <a:lnSpc>
                <a:spcPct val="100000"/>
              </a:lnSpc>
              <a:spcBef>
                <a:spcPts val="0"/>
              </a:spcBef>
              <a:spcAft>
                <a:spcPts val="0"/>
              </a:spcAft>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
        <p:nvSpPr>
          <p:cNvPr id="16" name="Platshållare för text 2"/>
          <p:cNvSpPr>
            <a:spLocks noGrp="1"/>
          </p:cNvSpPr>
          <p:nvPr>
            <p:ph type="body" idx="14" hasCustomPrompt="1"/>
          </p:nvPr>
        </p:nvSpPr>
        <p:spPr>
          <a:xfrm>
            <a:off x="5966961" y="1452563"/>
            <a:ext cx="2529339" cy="355276"/>
          </a:xfrm>
          <a:solidFill>
            <a:schemeClr val="tx2"/>
          </a:solidFill>
        </p:spPr>
        <p:txBody>
          <a:bodyPr wrap="square" lIns="108000" tIns="54000" rIns="108000" bIns="54000" anchor="t">
            <a:spAutoFit/>
          </a:bodyPr>
          <a:lstStyle>
            <a:lvl1pPr marL="0" indent="0">
              <a:lnSpc>
                <a:spcPct val="100000"/>
              </a:lnSpc>
              <a:spcBef>
                <a:spcPts val="0"/>
              </a:spcBef>
              <a:spcAft>
                <a:spcPts val="0"/>
              </a:spcAft>
              <a:buNone/>
              <a:defRPr sz="16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
        <p:nvSpPr>
          <p:cNvPr id="18" name="Platshållare för text 17"/>
          <p:cNvSpPr>
            <a:spLocks noGrp="1"/>
          </p:cNvSpPr>
          <p:nvPr>
            <p:ph type="body" sz="quarter" idx="15"/>
          </p:nvPr>
        </p:nvSpPr>
        <p:spPr>
          <a:xfrm>
            <a:off x="647700" y="1808163"/>
            <a:ext cx="5184775" cy="3317875"/>
          </a:xfrm>
          <a:solidFill>
            <a:schemeClr val="bg1"/>
          </a:solidFill>
        </p:spPr>
        <p:txBody>
          <a:bodyPr lIns="108000" tIns="108000" rIns="108000" bIns="108000">
            <a:normAutofit/>
          </a:bodyPr>
          <a:lstStyle>
            <a:lvl1pPr marL="177800" indent="-177800">
              <a:buFont typeface="Arial" panose="020B0604020202020204" pitchFamily="34" charset="0"/>
              <a:buChar char="•"/>
              <a:defRPr sz="1400"/>
            </a:lvl1pPr>
            <a:lvl2pPr marL="361950" indent="-184150">
              <a:buFont typeface="Arial" panose="020B0604020202020204" pitchFamily="34" charset="0"/>
              <a:buChar char="•"/>
              <a:defRPr sz="1200"/>
            </a:lvl2pPr>
            <a:lvl3pPr marL="539750" indent="-177800">
              <a:buFont typeface="Arial" panose="020B0604020202020204" pitchFamily="34" charset="0"/>
              <a:buChar char="•"/>
              <a:defRPr sz="1100"/>
            </a:lvl3pPr>
            <a:lvl4pPr marL="717550" indent="-177800">
              <a:buFont typeface="Arial" panose="020B0604020202020204" pitchFamily="34" charset="0"/>
              <a:buChar char="•"/>
              <a:defRPr sz="1050"/>
            </a:lvl4pPr>
            <a:lvl5pPr marL="895350" indent="-17780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20" name="Platshållare för text 17"/>
          <p:cNvSpPr>
            <a:spLocks noGrp="1"/>
          </p:cNvSpPr>
          <p:nvPr>
            <p:ph type="body" sz="quarter" idx="17"/>
          </p:nvPr>
        </p:nvSpPr>
        <p:spPr>
          <a:xfrm>
            <a:off x="5966961" y="1808163"/>
            <a:ext cx="2529339" cy="3317875"/>
          </a:xfrm>
          <a:solidFill>
            <a:schemeClr val="bg1"/>
          </a:solidFill>
        </p:spPr>
        <p:txBody>
          <a:bodyPr lIns="108000" tIns="108000" rIns="108000" bIns="108000">
            <a:normAutofit/>
          </a:bodyPr>
          <a:lstStyle>
            <a:lvl1pPr marL="177800" indent="-177800">
              <a:buFont typeface="Arial" panose="020B0604020202020204" pitchFamily="34" charset="0"/>
              <a:buChar char="•"/>
              <a:defRPr sz="1400"/>
            </a:lvl1pPr>
            <a:lvl2pPr marL="361950" indent="-184150">
              <a:buFont typeface="Arial" panose="020B0604020202020204" pitchFamily="34" charset="0"/>
              <a:buChar char="•"/>
              <a:defRPr sz="1200"/>
            </a:lvl2pPr>
            <a:lvl3pPr marL="539750" indent="-177800">
              <a:buFont typeface="Arial" panose="020B0604020202020204" pitchFamily="34" charset="0"/>
              <a:buChar char="•"/>
              <a:defRPr sz="1100"/>
            </a:lvl3pPr>
            <a:lvl4pPr marL="717550" indent="-177800">
              <a:buFont typeface="Arial" panose="020B0604020202020204" pitchFamily="34" charset="0"/>
              <a:buChar char="•"/>
              <a:defRPr sz="1050"/>
            </a:lvl4pPr>
            <a:lvl5pPr marL="895350" indent="-177800">
              <a:buFont typeface="Arial" panose="020B0604020202020204" pitchFamily="34" charset="0"/>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Tree>
    <p:extLst>
      <p:ext uri="{BB962C8B-B14F-4D97-AF65-F5344CB8AC3E}">
        <p14:creationId xmlns:p14="http://schemas.microsoft.com/office/powerpoint/2010/main" val="251185792"/>
      </p:ext>
    </p:extLst>
  </p:cSld>
  <p:clrMapOvr>
    <a:masterClrMapping/>
  </p:clrMapOvr>
  <p:extLst>
    <p:ext uri="{DCECCB84-F9BA-43D5-87BE-67443E8EF086}">
      <p15:sldGuideLst xmlns:p15="http://schemas.microsoft.com/office/powerpoint/2012/main">
        <p15:guide id="1" pos="367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50208652-D806-4537-8EE0-FACE39D962BD}" type="datetime1">
              <a:rPr lang="sv-SE" smtClean="0"/>
              <a:pPr/>
              <a:t>2017-01-21</a:t>
            </a:fld>
            <a:endParaRPr lang="sv-SE"/>
          </a:p>
        </p:txBody>
      </p:sp>
      <p:sp>
        <p:nvSpPr>
          <p:cNvPr id="3" name="Platshållare för sidfot 2"/>
          <p:cNvSpPr>
            <a:spLocks noGrp="1"/>
          </p:cNvSpPr>
          <p:nvPr>
            <p:ph type="ftr" sz="quarter" idx="11"/>
          </p:nvPr>
        </p:nvSpPr>
        <p:spPr/>
        <p:txBody>
          <a:bodyPr/>
          <a:lstStyle/>
          <a:p>
            <a:r>
              <a:rPr lang="sv-SE"/>
              <a:t>Sidfot</a:t>
            </a:r>
          </a:p>
        </p:txBody>
      </p:sp>
      <p:sp>
        <p:nvSpPr>
          <p:cNvPr id="4" name="Platshållare för bildnummer 3"/>
          <p:cNvSpPr>
            <a:spLocks noGrp="1"/>
          </p:cNvSpPr>
          <p:nvPr>
            <p:ph type="sldNum" sz="quarter" idx="12"/>
          </p:nvPr>
        </p:nvSpPr>
        <p:spPr/>
        <p:txBody>
          <a:bodyPr/>
          <a:lstStyle/>
          <a:p>
            <a:fld id="{6B734CD5-26A6-4D2C-9F4C-55F9ADBD3084}" type="slidenum">
              <a:rPr lang="sv-SE" smtClean="0"/>
              <a:pPr/>
              <a:t>‹#›</a:t>
            </a:fld>
            <a:endParaRPr lang="sv-SE"/>
          </a:p>
        </p:txBody>
      </p:sp>
    </p:spTree>
    <p:extLst>
      <p:ext uri="{BB962C8B-B14F-4D97-AF65-F5344CB8AC3E}">
        <p14:creationId xmlns:p14="http://schemas.microsoft.com/office/powerpoint/2010/main" val="2400975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1" name="Platshållare för bild 10"/>
          <p:cNvSpPr>
            <a:spLocks noGrp="1"/>
          </p:cNvSpPr>
          <p:nvPr>
            <p:ph type="pic" sz="quarter" idx="13"/>
          </p:nvPr>
        </p:nvSpPr>
        <p:spPr>
          <a:xfrm>
            <a:off x="790575" y="1273175"/>
            <a:ext cx="2428875" cy="2808288"/>
          </a:xfrm>
        </p:spPr>
        <p:txBody>
          <a:bodyPr/>
          <a:lstStyle/>
          <a:p>
            <a:r>
              <a:rPr lang="en-US"/>
              <a:t>Click icon to add picture</a:t>
            </a:r>
            <a:endParaRPr lang="sv-SE"/>
          </a:p>
        </p:txBody>
      </p:sp>
      <p:sp>
        <p:nvSpPr>
          <p:cNvPr id="2" name="Rubrik 1"/>
          <p:cNvSpPr>
            <a:spLocks noGrp="1"/>
          </p:cNvSpPr>
          <p:nvPr>
            <p:ph type="title"/>
          </p:nvPr>
        </p:nvSpPr>
        <p:spPr>
          <a:xfrm>
            <a:off x="790575" y="617632"/>
            <a:ext cx="3414497" cy="422405"/>
          </a:xfrm>
          <a:solidFill>
            <a:schemeClr val="tx2"/>
          </a:solidFill>
        </p:spPr>
        <p:txBody>
          <a:bodyPr wrap="none" lIns="108000" tIns="72000" rIns="108000" bIns="72000"/>
          <a:lstStyle>
            <a:lvl1pPr>
              <a:defRPr sz="1800" b="0">
                <a:solidFill>
                  <a:schemeClr val="bg1"/>
                </a:solidFill>
              </a:defRPr>
            </a:lvl1pPr>
          </a:lstStyle>
          <a:p>
            <a:r>
              <a:rPr lang="en-US"/>
              <a:t>Click to edit Master title style</a:t>
            </a:r>
            <a:endParaRPr lang="sv-SE" dirty="0"/>
          </a:p>
        </p:txBody>
      </p:sp>
      <p:sp>
        <p:nvSpPr>
          <p:cNvPr id="3" name="Platshållare för datum 2"/>
          <p:cNvSpPr>
            <a:spLocks noGrp="1"/>
          </p:cNvSpPr>
          <p:nvPr>
            <p:ph type="dt" sz="half" idx="10"/>
          </p:nvPr>
        </p:nvSpPr>
        <p:spPr/>
        <p:txBody>
          <a:bodyPr/>
          <a:lstStyle/>
          <a:p>
            <a:fld id="{BB22C362-5484-40FF-B32B-91CA5DB2DE71}" type="datetime1">
              <a:rPr lang="sv-SE" smtClean="0"/>
              <a:pPr/>
              <a:t>2017-01-21</a:t>
            </a:fld>
            <a:endParaRPr lang="sv-SE"/>
          </a:p>
        </p:txBody>
      </p:sp>
      <p:sp>
        <p:nvSpPr>
          <p:cNvPr id="4" name="Platshållare för sidfot 3"/>
          <p:cNvSpPr>
            <a:spLocks noGrp="1"/>
          </p:cNvSpPr>
          <p:nvPr>
            <p:ph type="ftr" sz="quarter" idx="11"/>
          </p:nvPr>
        </p:nvSpPr>
        <p:spPr/>
        <p:txBody>
          <a:bodyPr/>
          <a:lstStyle/>
          <a:p>
            <a:r>
              <a:rPr lang="sv-SE"/>
              <a:t>Sidfot</a:t>
            </a:r>
          </a:p>
        </p:txBody>
      </p:sp>
      <p:sp>
        <p:nvSpPr>
          <p:cNvPr id="5" name="Platshållare för bildnummer 4"/>
          <p:cNvSpPr>
            <a:spLocks noGrp="1"/>
          </p:cNvSpPr>
          <p:nvPr>
            <p:ph type="sldNum" sz="quarter" idx="12"/>
          </p:nvPr>
        </p:nvSpPr>
        <p:spPr/>
        <p:txBody>
          <a:bodyPr/>
          <a:lstStyle/>
          <a:p>
            <a:fld id="{6B734CD5-26A6-4D2C-9F4C-55F9ADBD3084}" type="slidenum">
              <a:rPr lang="sv-SE" smtClean="0"/>
              <a:pPr/>
              <a:t>‹#›</a:t>
            </a:fld>
            <a:endParaRPr lang="sv-SE"/>
          </a:p>
        </p:txBody>
      </p:sp>
      <p:pic>
        <p:nvPicPr>
          <p:cNvPr id="8" name="Picture 4" descr="K:\kunder\2014\Sogeti\Logotyp\sogeti_varmred_rgb_utanprofil.jpg">
            <a:hlinkClick r:id="rId2" action="ppaction://hlinksldjump"/>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69"/>
          <a:stretch/>
        </p:blipFill>
        <p:spPr bwMode="auto">
          <a:xfrm>
            <a:off x="7607905" y="645180"/>
            <a:ext cx="1536095" cy="35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203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ssion 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5581650" cy="5715000"/>
          </a:xfrm>
          <a:prstGeom prst="diagStripe">
            <a:avLst>
              <a:gd name="adj" fmla="val 36214"/>
            </a:avLst>
          </a:prstGeom>
        </p:spPr>
        <p:txBody>
          <a:bodyPr/>
          <a:lstStyle/>
          <a:p>
            <a:r>
              <a:rPr lang="en-US"/>
              <a:t>Click icon to add picture</a:t>
            </a:r>
            <a:endParaRPr lang="es-ES" dirty="0"/>
          </a:p>
        </p:txBody>
      </p:sp>
      <p:sp>
        <p:nvSpPr>
          <p:cNvPr id="2" name="Title 1"/>
          <p:cNvSpPr>
            <a:spLocks noGrp="1"/>
          </p:cNvSpPr>
          <p:nvPr>
            <p:ph type="ctrTitle" hasCustomPrompt="1"/>
          </p:nvPr>
        </p:nvSpPr>
        <p:spPr>
          <a:xfrm>
            <a:off x="3067052" y="1629833"/>
            <a:ext cx="6238875" cy="2036007"/>
          </a:xfrm>
          <a:prstGeom prst="parallelogram">
            <a:avLst>
              <a:gd name="adj" fmla="val 104515"/>
            </a:avLst>
          </a:prstGeom>
        </p:spPr>
        <p:txBody>
          <a:bodyPr anchor="b">
            <a:normAutofit/>
          </a:bodyPr>
          <a:lstStyle>
            <a:lvl1pPr algn="l">
              <a:defRPr sz="3300" baseline="0">
                <a:solidFill>
                  <a:srgbClr val="2DC8FF"/>
                </a:solidFill>
                <a:latin typeface="Segoe UI Light" panose="020B0502040204020203" pitchFamily="34" charset="0"/>
                <a:cs typeface="Segoe UI Light" panose="020B0502040204020203" pitchFamily="34" charset="0"/>
              </a:defRPr>
            </a:lvl1pPr>
          </a:lstStyle>
          <a:p>
            <a:r>
              <a:rPr lang="en-US" dirty="0"/>
              <a:t>Session Title</a:t>
            </a:r>
          </a:p>
        </p:txBody>
      </p:sp>
      <p:sp>
        <p:nvSpPr>
          <p:cNvPr id="3" name="Subtitle 2"/>
          <p:cNvSpPr>
            <a:spLocks noGrp="1"/>
          </p:cNvSpPr>
          <p:nvPr>
            <p:ph type="subTitle" idx="1" hasCustomPrompt="1"/>
          </p:nvPr>
        </p:nvSpPr>
        <p:spPr>
          <a:xfrm>
            <a:off x="3067052" y="3737189"/>
            <a:ext cx="5893631" cy="378993"/>
          </a:xfrm>
        </p:spPr>
        <p:txBody>
          <a:bodyPr/>
          <a:lstStyle>
            <a:lvl1pPr marL="0" indent="0" algn="l">
              <a:buNone/>
              <a:defRPr sz="1800" b="1" baseline="0">
                <a:solidFill>
                  <a:schemeClr val="tx2"/>
                </a:solidFill>
                <a:latin typeface="Segoe UI Light" panose="020B0502040204020203" pitchFamily="34" charset="0"/>
                <a:cs typeface="Segoe UI Light"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dirty="0"/>
              <a:t>Speaker </a:t>
            </a:r>
            <a:r>
              <a:rPr lang="es-ES" dirty="0" err="1"/>
              <a:t>Name</a:t>
            </a:r>
            <a:endParaRPr lang="en-US" dirty="0"/>
          </a:p>
        </p:txBody>
      </p:sp>
      <p:sp>
        <p:nvSpPr>
          <p:cNvPr id="10" name="Picture Placeholder 9"/>
          <p:cNvSpPr>
            <a:spLocks noGrp="1"/>
          </p:cNvSpPr>
          <p:nvPr>
            <p:ph type="pic" sz="quarter" idx="10" hasCustomPrompt="1"/>
          </p:nvPr>
        </p:nvSpPr>
        <p:spPr>
          <a:xfrm>
            <a:off x="7604321" y="4617720"/>
            <a:ext cx="1356360" cy="1097280"/>
          </a:xfrm>
        </p:spPr>
        <p:txBody>
          <a:bodyPr/>
          <a:lstStyle>
            <a:lvl1pPr>
              <a:defRPr baseline="0"/>
            </a:lvl1pPr>
          </a:lstStyle>
          <a:p>
            <a:r>
              <a:rPr lang="es-ES" dirty="0"/>
              <a:t>Company /</a:t>
            </a:r>
            <a:r>
              <a:rPr lang="es-ES" dirty="0" err="1"/>
              <a:t>Community</a:t>
            </a:r>
            <a:r>
              <a:rPr lang="es-ES" dirty="0"/>
              <a:t> Logo</a:t>
            </a:r>
            <a:endParaRPr lang="en-US" dirty="0"/>
          </a:p>
        </p:txBody>
      </p:sp>
      <p:sp>
        <p:nvSpPr>
          <p:cNvPr id="13" name="Picture Placeholder 9"/>
          <p:cNvSpPr>
            <a:spLocks noGrp="1"/>
          </p:cNvSpPr>
          <p:nvPr>
            <p:ph type="pic" sz="quarter" idx="11" hasCustomPrompt="1"/>
          </p:nvPr>
        </p:nvSpPr>
        <p:spPr>
          <a:xfrm>
            <a:off x="6105305" y="4617720"/>
            <a:ext cx="1356360" cy="1097280"/>
          </a:xfrm>
        </p:spPr>
        <p:txBody>
          <a:bodyPr/>
          <a:lstStyle>
            <a:lvl1pPr>
              <a:defRPr baseline="0"/>
            </a:lvl1pPr>
          </a:lstStyle>
          <a:p>
            <a:r>
              <a:rPr lang="es-ES" dirty="0"/>
              <a:t>Company /</a:t>
            </a:r>
            <a:r>
              <a:rPr lang="es-ES" dirty="0" err="1"/>
              <a:t>Community</a:t>
            </a:r>
            <a:r>
              <a:rPr lang="es-ES" dirty="0"/>
              <a:t> Logo</a:t>
            </a:r>
            <a:endParaRPr lang="en-US" dirty="0"/>
          </a:p>
        </p:txBody>
      </p:sp>
      <p:sp>
        <p:nvSpPr>
          <p:cNvPr id="22" name="Text Placeholder 21"/>
          <p:cNvSpPr>
            <a:spLocks noGrp="1"/>
          </p:cNvSpPr>
          <p:nvPr>
            <p:ph type="body" sz="quarter" idx="12"/>
          </p:nvPr>
        </p:nvSpPr>
        <p:spPr>
          <a:xfrm>
            <a:off x="3067052" y="4179683"/>
            <a:ext cx="5893631" cy="368012"/>
          </a:xfrm>
        </p:spPr>
        <p:txBody>
          <a:bodyPr vert="horz" lIns="91440" tIns="45720" rIns="91440" bIns="45720" rtlCol="0">
            <a:normAutofit/>
          </a:bodyPr>
          <a:lstStyle>
            <a:lvl1pPr>
              <a:defRPr lang="en-US" sz="1800" baseline="0" smtClean="0">
                <a:solidFill>
                  <a:schemeClr val="tx1">
                    <a:lumMod val="85000"/>
                    <a:lumOff val="15000"/>
                  </a:schemeClr>
                </a:solidFill>
                <a:latin typeface="Segoe UI Light" panose="020B0502040204020203" pitchFamily="34" charset="0"/>
                <a:cs typeface="Segoe UI Light" panose="020B0502040204020203" pitchFamily="34" charset="0"/>
              </a:defRPr>
            </a:lvl1pPr>
            <a:lvl2pPr>
              <a:defRPr lang="en-US" sz="1500" smtClean="0"/>
            </a:lvl2pPr>
            <a:lvl3pPr>
              <a:defRPr lang="en-US" sz="1350" smtClean="0"/>
            </a:lvl3pPr>
            <a:lvl4pPr>
              <a:defRPr lang="en-US" sz="1200" smtClean="0"/>
            </a:lvl4pPr>
            <a:lvl5pPr>
              <a:defRPr lang="en-US" sz="1200"/>
            </a:lvl5pPr>
          </a:lstStyle>
          <a:p>
            <a:pPr marL="0" lvl="0" indent="0">
              <a:buNone/>
            </a:pPr>
            <a:r>
              <a:rPr lang="en-US"/>
              <a:t>Click to edit Master text styles</a:t>
            </a:r>
          </a:p>
        </p:txBody>
      </p:sp>
      <p:sp>
        <p:nvSpPr>
          <p:cNvPr id="9" name="Title 1"/>
          <p:cNvSpPr txBox="1">
            <a:spLocks/>
          </p:cNvSpPr>
          <p:nvPr/>
        </p:nvSpPr>
        <p:spPr>
          <a:xfrm>
            <a:off x="7106678" y="179382"/>
            <a:ext cx="1913613" cy="389178"/>
          </a:xfrm>
          <a:prstGeom prst="rect">
            <a:avLst/>
          </a:prstGeom>
        </p:spPr>
        <p:txBody>
          <a:bodyPr vert="horz" lIns="68580" tIns="34290" rIns="68580" bIns="34290" rtlCol="0" anchor="b">
            <a:normAutofit lnSpcReduction="10000"/>
          </a:bodyPr>
          <a:lstStyle>
            <a:lvl1pPr algn="l" defTabSz="914400" rtl="0" eaLnBrk="1" latinLnBrk="0" hangingPunct="1">
              <a:lnSpc>
                <a:spcPct val="90000"/>
              </a:lnSpc>
              <a:spcBef>
                <a:spcPct val="0"/>
              </a:spcBef>
              <a:buNone/>
              <a:defRPr sz="6000" kern="1200" baseline="0">
                <a:solidFill>
                  <a:srgbClr val="00B0F0"/>
                </a:solidFill>
                <a:latin typeface="Segoe UI Light" panose="020B0502040204020203" pitchFamily="34" charset="0"/>
                <a:ea typeface="+mj-ea"/>
                <a:cs typeface="Segoe UI Light" panose="020B0502040204020203" pitchFamily="34" charset="0"/>
              </a:defRPr>
            </a:lvl1pPr>
          </a:lstStyle>
          <a:p>
            <a:pPr algn="r"/>
            <a:r>
              <a:rPr lang="es-ES" sz="2400" dirty="0"/>
              <a:t>#</a:t>
            </a:r>
            <a:r>
              <a:rPr lang="es-ES" sz="2400" dirty="0" err="1"/>
              <a:t>GlobalAzure</a:t>
            </a:r>
            <a:endParaRPr lang="en-US" sz="2400" dirty="0"/>
          </a:p>
        </p:txBody>
      </p:sp>
      <p:pic>
        <p:nvPicPr>
          <p:cNvPr id="14" name="Picture Placeholder 2"/>
          <p:cNvPicPr>
            <a:picLocks noChangeAspect="1"/>
          </p:cNvPicPr>
          <p:nvPr/>
        </p:nvPicPr>
        <p:blipFill>
          <a:blip r:embed="rId2">
            <a:extLst>
              <a:ext uri="{28A0092B-C50C-407E-A947-70E740481C1C}">
                <a14:useLocalDpi xmlns:a14="http://schemas.microsoft.com/office/drawing/2010/main" val="0"/>
              </a:ext>
            </a:extLst>
          </a:blip>
          <a:srcRect l="3520" r="3520"/>
          <a:stretch>
            <a:fillRect/>
          </a:stretch>
        </p:blipFill>
        <p:spPr>
          <a:xfrm rot="19043988">
            <a:off x="0" y="232834"/>
            <a:ext cx="1154936" cy="934330"/>
          </a:xfrm>
          <a:prstGeom prst="rect">
            <a:avLst/>
          </a:prstGeom>
        </p:spPr>
      </p:pic>
      <p:sp>
        <p:nvSpPr>
          <p:cNvPr id="15" name="Picture Placeholder 9"/>
          <p:cNvSpPr>
            <a:spLocks noGrp="1"/>
          </p:cNvSpPr>
          <p:nvPr>
            <p:ph type="pic" sz="quarter" idx="14" hasCustomPrompt="1"/>
          </p:nvPr>
        </p:nvSpPr>
        <p:spPr>
          <a:xfrm>
            <a:off x="4606290" y="4617720"/>
            <a:ext cx="1356360" cy="1097280"/>
          </a:xfrm>
        </p:spPr>
        <p:txBody>
          <a:bodyPr/>
          <a:lstStyle>
            <a:lvl1pPr>
              <a:defRPr baseline="0"/>
            </a:lvl1pPr>
          </a:lstStyle>
          <a:p>
            <a:r>
              <a:rPr lang="es-ES" dirty="0"/>
              <a:t>Company /</a:t>
            </a:r>
            <a:r>
              <a:rPr lang="es-ES" dirty="0" err="1"/>
              <a:t>Community</a:t>
            </a:r>
            <a:r>
              <a:rPr lang="es-ES" dirty="0"/>
              <a:t> Logo</a:t>
            </a:r>
            <a:endParaRPr lang="en-US" dirty="0"/>
          </a:p>
        </p:txBody>
      </p:sp>
    </p:spTree>
    <p:extLst>
      <p:ext uri="{BB962C8B-B14F-4D97-AF65-F5344CB8AC3E}">
        <p14:creationId xmlns:p14="http://schemas.microsoft.com/office/powerpoint/2010/main" val="387547071"/>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Content B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83" y="1521354"/>
            <a:ext cx="8309369" cy="3626116"/>
          </a:xfrm>
        </p:spPr>
        <p:txBody>
          <a:bodyPr/>
          <a:lstStyle>
            <a:lvl1pPr marL="171450" indent="-17145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1pPr>
            <a:lvl2pPr marL="514350" indent="-17145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2pPr>
            <a:lvl3pPr marL="857250" indent="-17145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3pPr>
            <a:lvl4pPr marL="1200150" indent="-17145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4pPr>
            <a:lvl5pPr marL="1543050" indent="-171450">
              <a:buClr>
                <a:schemeClr val="bg1">
                  <a:lumMod val="85000"/>
                </a:schemeClr>
              </a:buClr>
              <a:buSzPct val="90000"/>
              <a:buFont typeface="Segoe UI Light" panose="020B0502040204020203" pitchFamily="34" charset="0"/>
              <a:buChar cha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bwMode="black">
          <a:xfrm>
            <a:off x="205982" y="0"/>
            <a:ext cx="8938019" cy="1188122"/>
          </a:xfrm>
          <a:prstGeom prst="rect">
            <a:avLst/>
          </a:prstGeom>
          <a:solidFill>
            <a:srgbClr val="00B0F0"/>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chemeClr val="bg1"/>
              </a:solidFill>
            </a:endParaRPr>
          </a:p>
        </p:txBody>
      </p:sp>
      <p:sp>
        <p:nvSpPr>
          <p:cNvPr id="10" name="Title 1"/>
          <p:cNvSpPr>
            <a:spLocks noGrp="1"/>
          </p:cNvSpPr>
          <p:nvPr>
            <p:ph type="title" hasCustomPrompt="1"/>
          </p:nvPr>
        </p:nvSpPr>
        <p:spPr>
          <a:xfrm>
            <a:off x="205983" y="304271"/>
            <a:ext cx="8309369" cy="1104636"/>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a:t>Content title</a:t>
            </a:r>
          </a:p>
        </p:txBody>
      </p:sp>
      <p:pic>
        <p:nvPicPr>
          <p:cNvPr id="6" name="Picture Placeholder 2"/>
          <p:cNvPicPr>
            <a:picLocks noChangeAspect="1"/>
          </p:cNvPicPr>
          <p:nvPr/>
        </p:nvPicPr>
        <p:blipFill>
          <a:blip r:embed="rId2">
            <a:extLst>
              <a:ext uri="{28A0092B-C50C-407E-A947-70E740481C1C}">
                <a14:useLocalDpi xmlns:a14="http://schemas.microsoft.com/office/drawing/2010/main" val="0"/>
              </a:ext>
            </a:extLst>
          </a:blip>
          <a:srcRect l="3520" r="3520"/>
          <a:stretch>
            <a:fillRect/>
          </a:stretch>
        </p:blipFill>
        <p:spPr>
          <a:xfrm>
            <a:off x="8047534" y="4769009"/>
            <a:ext cx="935637" cy="756920"/>
          </a:xfrm>
          <a:prstGeom prst="rect">
            <a:avLst/>
          </a:prstGeom>
        </p:spPr>
      </p:pic>
    </p:spTree>
    <p:extLst>
      <p:ext uri="{BB962C8B-B14F-4D97-AF65-F5344CB8AC3E}">
        <p14:creationId xmlns:p14="http://schemas.microsoft.com/office/powerpoint/2010/main" val="59863496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Rubrik 1"/>
          <p:cNvSpPr>
            <a:spLocks noGrp="1"/>
          </p:cNvSpPr>
          <p:nvPr>
            <p:ph type="ctrTitle"/>
          </p:nvPr>
        </p:nvSpPr>
        <p:spPr>
          <a:xfrm>
            <a:off x="647700" y="3397251"/>
            <a:ext cx="7848600" cy="492443"/>
          </a:xfrm>
        </p:spPr>
        <p:txBody>
          <a:bodyPr anchor="t"/>
          <a:lstStyle>
            <a:lvl1pPr>
              <a:defRPr>
                <a:solidFill>
                  <a:schemeClr val="accent1"/>
                </a:solidFill>
              </a:defRPr>
            </a:lvl1pPr>
          </a:lstStyle>
          <a:p>
            <a:r>
              <a:rPr lang="en-US"/>
              <a:t>Click to edit Master title style</a:t>
            </a:r>
            <a:endParaRPr lang="sv-SE" dirty="0"/>
          </a:p>
        </p:txBody>
      </p:sp>
      <p:sp>
        <p:nvSpPr>
          <p:cNvPr id="3" name="Underrubrik 2"/>
          <p:cNvSpPr>
            <a:spLocks noGrp="1"/>
          </p:cNvSpPr>
          <p:nvPr>
            <p:ph type="subTitle" idx="1" hasCustomPrompt="1"/>
          </p:nvPr>
        </p:nvSpPr>
        <p:spPr>
          <a:xfrm>
            <a:off x="647700" y="4044951"/>
            <a:ext cx="7848600" cy="1404937"/>
          </a:xfrm>
        </p:spPr>
        <p:txBody>
          <a:bodyPr>
            <a:normAutofit/>
          </a:bodyPr>
          <a:lstStyle>
            <a:lvl1pPr marL="0" indent="0" algn="l">
              <a:buNone/>
              <a:defRPr sz="16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dirty="0"/>
              <a:t>Text style</a:t>
            </a:r>
          </a:p>
        </p:txBody>
      </p:sp>
      <p:sp>
        <p:nvSpPr>
          <p:cNvPr id="4" name="Platshållare för datum 3"/>
          <p:cNvSpPr>
            <a:spLocks noGrp="1"/>
          </p:cNvSpPr>
          <p:nvPr>
            <p:ph type="dt" sz="half" idx="10"/>
          </p:nvPr>
        </p:nvSpPr>
        <p:spPr/>
        <p:txBody>
          <a:bodyPr/>
          <a:lstStyle/>
          <a:p>
            <a:fld id="{D0F2ECDB-63EF-4B9A-AFC3-52CA6A6EECC2}" type="datetime1">
              <a:rPr lang="sv-SE" smtClean="0"/>
              <a:pPr/>
              <a:t>2017-01-21</a:t>
            </a:fld>
            <a:endParaRPr lang="sv-SE"/>
          </a:p>
        </p:txBody>
      </p:sp>
      <p:sp>
        <p:nvSpPr>
          <p:cNvPr id="5" name="Platshållare för sidfot 4"/>
          <p:cNvSpPr>
            <a:spLocks noGrp="1"/>
          </p:cNvSpPr>
          <p:nvPr>
            <p:ph type="ftr" sz="quarter" idx="11"/>
          </p:nvPr>
        </p:nvSpPr>
        <p:spPr/>
        <p:txBody>
          <a:bodyPr/>
          <a:lstStyle/>
          <a:p>
            <a:r>
              <a:rPr lang="sv-SE"/>
              <a:t>Sidfot</a:t>
            </a:r>
          </a:p>
        </p:txBody>
      </p:sp>
      <p:sp>
        <p:nvSpPr>
          <p:cNvPr id="6" name="Platshållare för bildnummer 5"/>
          <p:cNvSpPr>
            <a:spLocks noGrp="1"/>
          </p:cNvSpPr>
          <p:nvPr>
            <p:ph type="sldNum" sz="quarter" idx="12"/>
          </p:nvPr>
        </p:nvSpPr>
        <p:spPr/>
        <p:txBody>
          <a:bodyPr/>
          <a:lstStyle/>
          <a:p>
            <a:fld id="{6B734CD5-26A6-4D2C-9F4C-55F9ADBD3084}" type="slidenum">
              <a:rPr lang="sv-SE" smtClean="0"/>
              <a:pPr/>
              <a:t>‹#›</a:t>
            </a:fld>
            <a:endParaRPr lang="sv-SE"/>
          </a:p>
        </p:txBody>
      </p:sp>
      <p:sp>
        <p:nvSpPr>
          <p:cNvPr id="7" name="Platshållare för bild 12"/>
          <p:cNvSpPr>
            <a:spLocks noGrp="1"/>
          </p:cNvSpPr>
          <p:nvPr>
            <p:ph type="pic" sz="quarter" idx="13"/>
          </p:nvPr>
        </p:nvSpPr>
        <p:spPr>
          <a:xfrm>
            <a:off x="0" y="215445"/>
            <a:ext cx="9144000" cy="2750005"/>
          </a:xfrm>
          <a:custGeom>
            <a:avLst/>
            <a:gdLst/>
            <a:ahLst/>
            <a:cxnLst/>
            <a:rect l="l" t="t" r="r" b="b"/>
            <a:pathLst>
              <a:path w="9144000" h="2750005">
                <a:moveTo>
                  <a:pt x="0" y="0"/>
                </a:moveTo>
                <a:lnTo>
                  <a:pt x="9144000" y="0"/>
                </a:lnTo>
                <a:lnTo>
                  <a:pt x="9144000" y="429735"/>
                </a:lnTo>
                <a:lnTo>
                  <a:pt x="7607905" y="429735"/>
                </a:lnTo>
                <a:lnTo>
                  <a:pt x="7607905" y="783751"/>
                </a:lnTo>
                <a:lnTo>
                  <a:pt x="9144000" y="783751"/>
                </a:lnTo>
                <a:lnTo>
                  <a:pt x="9144000" y="2750005"/>
                </a:lnTo>
                <a:lnTo>
                  <a:pt x="0" y="2750005"/>
                </a:lnTo>
                <a:close/>
              </a:path>
            </a:pathLst>
          </a:custGeom>
        </p:spPr>
        <p:txBody>
          <a:bodyPr/>
          <a:lstStyle>
            <a:lvl1pPr>
              <a:defRPr/>
            </a:lvl1pPr>
          </a:lstStyle>
          <a:p>
            <a:r>
              <a:rPr lang="en-US"/>
              <a:t>Click icon to add picture</a:t>
            </a:r>
            <a:endParaRPr lang="sv-SE" dirty="0"/>
          </a:p>
        </p:txBody>
      </p:sp>
    </p:spTree>
    <p:extLst>
      <p:ext uri="{BB962C8B-B14F-4D97-AF65-F5344CB8AC3E}">
        <p14:creationId xmlns:p14="http://schemas.microsoft.com/office/powerpoint/2010/main" val="3994411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B Non-bulle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83" y="1521354"/>
            <a:ext cx="8309369" cy="3626116"/>
          </a:xfrm>
        </p:spPr>
        <p:txBody>
          <a:bodyPr/>
          <a:lstStyle>
            <a:lvl1pPr marL="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1pPr>
            <a:lvl2pPr marL="3429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2pPr>
            <a:lvl3pPr marL="6858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3pPr>
            <a:lvl4pPr marL="10287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4pPr>
            <a:lvl5pPr marL="1371600" indent="0">
              <a:buClr>
                <a:schemeClr val="bg1">
                  <a:lumMod val="85000"/>
                </a:schemeClr>
              </a:buClr>
              <a:buSzPct val="90000"/>
              <a:buFont typeface="Segoe UI Light" panose="020B0502040204020203" pitchFamily="34" charset="0"/>
              <a:buNone/>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bwMode="black">
          <a:xfrm>
            <a:off x="205982" y="0"/>
            <a:ext cx="8938019" cy="1188122"/>
          </a:xfrm>
          <a:prstGeom prst="rect">
            <a:avLst/>
          </a:prstGeom>
          <a:solidFill>
            <a:srgbClr val="00B0F0"/>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chemeClr val="bg1"/>
              </a:solidFill>
            </a:endParaRPr>
          </a:p>
        </p:txBody>
      </p:sp>
      <p:sp>
        <p:nvSpPr>
          <p:cNvPr id="10" name="Title 1"/>
          <p:cNvSpPr>
            <a:spLocks noGrp="1"/>
          </p:cNvSpPr>
          <p:nvPr>
            <p:ph type="title" hasCustomPrompt="1"/>
          </p:nvPr>
        </p:nvSpPr>
        <p:spPr>
          <a:xfrm>
            <a:off x="205983" y="304271"/>
            <a:ext cx="8309369" cy="1104636"/>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a:t>Content title</a:t>
            </a:r>
          </a:p>
        </p:txBody>
      </p:sp>
      <p:pic>
        <p:nvPicPr>
          <p:cNvPr id="6" name="Picture Placeholder 2"/>
          <p:cNvPicPr>
            <a:picLocks noChangeAspect="1"/>
          </p:cNvPicPr>
          <p:nvPr/>
        </p:nvPicPr>
        <p:blipFill>
          <a:blip r:embed="rId2">
            <a:extLst>
              <a:ext uri="{28A0092B-C50C-407E-A947-70E740481C1C}">
                <a14:useLocalDpi xmlns:a14="http://schemas.microsoft.com/office/drawing/2010/main" val="0"/>
              </a:ext>
            </a:extLst>
          </a:blip>
          <a:srcRect l="3520" r="3520"/>
          <a:stretch>
            <a:fillRect/>
          </a:stretch>
        </p:blipFill>
        <p:spPr>
          <a:xfrm>
            <a:off x="8047534" y="4769009"/>
            <a:ext cx="935637" cy="756920"/>
          </a:xfrm>
          <a:prstGeom prst="rect">
            <a:avLst/>
          </a:prstGeom>
        </p:spPr>
      </p:pic>
    </p:spTree>
    <p:extLst>
      <p:ext uri="{BB962C8B-B14F-4D97-AF65-F5344CB8AC3E}">
        <p14:creationId xmlns:p14="http://schemas.microsoft.com/office/powerpoint/2010/main" val="79474402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ell And Picture Slide">
    <p:spTree>
      <p:nvGrpSpPr>
        <p:cNvPr id="1" name=""/>
        <p:cNvGrpSpPr/>
        <p:nvPr/>
      </p:nvGrpSpPr>
      <p:grpSpPr>
        <a:xfrm>
          <a:off x="0" y="0"/>
          <a:ext cx="0" cy="0"/>
          <a:chOff x="0" y="0"/>
          <a:chExt cx="0" cy="0"/>
        </a:xfrm>
      </p:grpSpPr>
      <p:sp>
        <p:nvSpPr>
          <p:cNvPr id="8" name="Picture Placeholder 3"/>
          <p:cNvSpPr>
            <a:spLocks noGrp="1"/>
          </p:cNvSpPr>
          <p:nvPr>
            <p:ph type="pic" sz="quarter" idx="14"/>
          </p:nvPr>
        </p:nvSpPr>
        <p:spPr>
          <a:xfrm>
            <a:off x="3127419" y="1768445"/>
            <a:ext cx="5387932" cy="2745683"/>
          </a:xfrm>
        </p:spPr>
        <p:txBody>
          <a:bodyPr/>
          <a:lstStyle>
            <a:lvl1pPr>
              <a:defRPr>
                <a:latin typeface="Segoe UI Light" panose="020B0502040204020203" pitchFamily="34" charset="0"/>
                <a:cs typeface="Segoe UI Light" panose="020B0502040204020203" pitchFamily="34" charset="0"/>
              </a:defRPr>
            </a:lvl1pPr>
          </a:lstStyle>
          <a:p>
            <a:r>
              <a:rPr lang="en-US"/>
              <a:t>Click icon to add picture</a:t>
            </a:r>
            <a:endParaRPr lang="en-US" dirty="0"/>
          </a:p>
        </p:txBody>
      </p:sp>
      <p:sp>
        <p:nvSpPr>
          <p:cNvPr id="11" name="Text Placeholder 3"/>
          <p:cNvSpPr>
            <a:spLocks noGrp="1"/>
          </p:cNvSpPr>
          <p:nvPr>
            <p:ph type="body" sz="quarter" idx="10"/>
          </p:nvPr>
        </p:nvSpPr>
        <p:spPr>
          <a:xfrm>
            <a:off x="205981" y="1770064"/>
            <a:ext cx="2935224" cy="2744064"/>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latin typeface="Segoe UI Light" panose="020B0502040204020203" pitchFamily="34" charset="0"/>
                <a:cs typeface="Segoe UI Light" panose="020B0502040204020203" pitchFamily="34" charset="0"/>
              </a:defRPr>
            </a:lvl1pPr>
            <a:lvl2pPr marL="0" indent="0">
              <a:spcBef>
                <a:spcPts val="810"/>
              </a:spcBef>
              <a:buNone/>
              <a:defRPr sz="1500">
                <a:solidFill>
                  <a:schemeClr val="bg1"/>
                </a:solidFill>
                <a:latin typeface="Segoe UI Light" panose="020B0502040204020203" pitchFamily="34" charset="0"/>
                <a:cs typeface="Segoe UI Light" panose="020B0502040204020203" pitchFamily="34" charset="0"/>
              </a:defRPr>
            </a:lvl2pPr>
            <a:lvl3pPr marL="173780" indent="0">
              <a:buNone/>
              <a:tabLst/>
              <a:defRPr sz="1500">
                <a:solidFill>
                  <a:schemeClr val="bg1"/>
                </a:solidFill>
                <a:latin typeface="Segoe UI Light" panose="020B0502040204020203" pitchFamily="34" charset="0"/>
                <a:cs typeface="Segoe UI Light" panose="020B0502040204020203" pitchFamily="34" charset="0"/>
              </a:defRPr>
            </a:lvl3pPr>
            <a:lvl4pPr marL="345179" indent="0">
              <a:buNone/>
              <a:defRPr>
                <a:solidFill>
                  <a:schemeClr val="bg1"/>
                </a:solidFill>
                <a:latin typeface="Segoe UI Light" panose="020B0502040204020203" pitchFamily="34" charset="0"/>
                <a:cs typeface="Segoe UI Light" panose="020B0502040204020203" pitchFamily="34" charset="0"/>
              </a:defRPr>
            </a:lvl4pPr>
            <a:lvl5pPr marL="514199" indent="0">
              <a:buNone/>
              <a:tabLst/>
              <a:defRPr>
                <a:solidFill>
                  <a:schemeClr val="bg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Placeholder 2"/>
          <p:cNvPicPr>
            <a:picLocks noChangeAspect="1"/>
          </p:cNvPicPr>
          <p:nvPr/>
        </p:nvPicPr>
        <p:blipFill>
          <a:blip r:embed="rId2">
            <a:extLst>
              <a:ext uri="{28A0092B-C50C-407E-A947-70E740481C1C}">
                <a14:useLocalDpi xmlns:a14="http://schemas.microsoft.com/office/drawing/2010/main" val="0"/>
              </a:ext>
            </a:extLst>
          </a:blip>
          <a:srcRect l="3520" r="3520"/>
          <a:stretch>
            <a:fillRect/>
          </a:stretch>
        </p:blipFill>
        <p:spPr>
          <a:xfrm>
            <a:off x="8047534" y="4769009"/>
            <a:ext cx="935637" cy="756920"/>
          </a:xfrm>
          <a:prstGeom prst="rect">
            <a:avLst/>
          </a:prstGeom>
        </p:spPr>
      </p:pic>
      <p:sp>
        <p:nvSpPr>
          <p:cNvPr id="12" name="Rectangle 8"/>
          <p:cNvSpPr/>
          <p:nvPr userDrawn="1"/>
        </p:nvSpPr>
        <p:spPr bwMode="black">
          <a:xfrm>
            <a:off x="205982" y="0"/>
            <a:ext cx="8938019" cy="1188122"/>
          </a:xfrm>
          <a:prstGeom prst="rect">
            <a:avLst/>
          </a:prstGeom>
          <a:solidFill>
            <a:srgbClr val="00B0F0"/>
          </a:solidFill>
          <a:ln>
            <a:noFill/>
          </a:ln>
          <a:extLst/>
        </p:spPr>
        <p:txBody>
          <a:bodyPr vert="horz" wrap="square" lIns="61729" tIns="30865" rIns="61729" bIns="30865" numCol="1" rtlCol="0" anchor="t" anchorCtr="0" compatLnSpc="1">
            <a:prstTxWarp prst="textNoShape">
              <a:avLst/>
            </a:prstTxWarp>
          </a:bodyPr>
          <a:lstStyle/>
          <a:p>
            <a:pPr algn="ctr" defTabSz="914240"/>
            <a:endParaRPr lang="en-US" sz="1200">
              <a:solidFill>
                <a:srgbClr val="292929"/>
              </a:solidFill>
            </a:endParaRPr>
          </a:p>
        </p:txBody>
      </p:sp>
      <p:sp>
        <p:nvSpPr>
          <p:cNvPr id="13" name="Title 1"/>
          <p:cNvSpPr>
            <a:spLocks noGrp="1"/>
          </p:cNvSpPr>
          <p:nvPr>
            <p:ph type="title" hasCustomPrompt="1"/>
          </p:nvPr>
        </p:nvSpPr>
        <p:spPr>
          <a:xfrm>
            <a:off x="205983" y="304271"/>
            <a:ext cx="8309369" cy="1104636"/>
          </a:xfrm>
        </p:spPr>
        <p:txBody>
          <a:bodyPr/>
          <a:lstStyle>
            <a:lvl1pPr>
              <a:defRPr baseline="0">
                <a:solidFill>
                  <a:schemeClr val="bg1"/>
                </a:solidFill>
                <a:latin typeface="Segoe UI Light" panose="020B0502040204020203" pitchFamily="34" charset="0"/>
                <a:cs typeface="Segoe UI Light" panose="020B0502040204020203" pitchFamily="34" charset="0"/>
              </a:defRPr>
            </a:lvl1pPr>
          </a:lstStyle>
          <a:p>
            <a:r>
              <a:rPr lang="en-US" dirty="0"/>
              <a:t>Summary title</a:t>
            </a:r>
          </a:p>
        </p:txBody>
      </p:sp>
    </p:spTree>
    <p:extLst>
      <p:ext uri="{BB962C8B-B14F-4D97-AF65-F5344CB8AC3E}">
        <p14:creationId xmlns:p14="http://schemas.microsoft.com/office/powerpoint/2010/main" val="325719094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16493"/>
            <a:ext cx="8740141" cy="774571"/>
          </a:xfrm>
        </p:spPr>
        <p:txBody>
          <a:bodyPr lIns="146304" tIns="91440" rIns="146304" bIns="91440"/>
          <a:lstStyle>
            <a:lvl1pPr>
              <a:lnSpc>
                <a:spcPts val="4632"/>
              </a:lnSpc>
              <a:defRPr sz="33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5672978" y="1125455"/>
            <a:ext cx="3269093" cy="4124809"/>
          </a:xfrm>
        </p:spPr>
        <p:txBody>
          <a:bodyPr wrap="square">
            <a:normAutofit/>
          </a:bodyPr>
          <a:lstStyle>
            <a:lvl1pPr marL="0" indent="0">
              <a:spcBef>
                <a:spcPts val="900"/>
              </a:spcBef>
              <a:buClr>
                <a:schemeClr val="tx1"/>
              </a:buClr>
              <a:buFont typeface="Wingdings" pitchFamily="2" charset="2"/>
              <a:buNone/>
              <a:defRPr sz="2647">
                <a:solidFill>
                  <a:schemeClr val="tx1"/>
                </a:soli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02407" y="1125803"/>
            <a:ext cx="5470922" cy="4124461"/>
          </a:xfrm>
          <a:ln w="152400">
            <a:noFill/>
          </a:ln>
        </p:spPr>
        <p:txBody>
          <a:bodyPr/>
          <a:lstStyle>
            <a:lvl1pPr marL="0" indent="0">
              <a:buNone/>
              <a:defRPr/>
            </a:lvl1pPr>
          </a:lstStyle>
          <a:p>
            <a:r>
              <a:rPr lang="en-US" dirty="0"/>
              <a:t>Screen shot or image here</a:t>
            </a:r>
          </a:p>
        </p:txBody>
      </p:sp>
    </p:spTree>
    <p:extLst>
      <p:ext uri="{BB962C8B-B14F-4D97-AF65-F5344CB8AC3E}">
        <p14:creationId xmlns:p14="http://schemas.microsoft.com/office/powerpoint/2010/main" val="18747675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ubrik 1"/>
          <p:cNvSpPr>
            <a:spLocks noGrp="1"/>
          </p:cNvSpPr>
          <p:nvPr>
            <p:ph type="title" hasCustomPrompt="1"/>
          </p:nvPr>
        </p:nvSpPr>
        <p:spPr/>
        <p:txBody>
          <a:bodyPr/>
          <a:lstStyle>
            <a:lvl1pPr>
              <a:defRPr/>
            </a:lvl1pPr>
          </a:lstStyle>
          <a:p>
            <a:r>
              <a:rPr lang="sv-SE" dirty="0" err="1"/>
              <a:t>Title</a:t>
            </a:r>
            <a:r>
              <a:rPr lang="sv-SE" dirty="0"/>
              <a:t> </a:t>
            </a:r>
            <a:r>
              <a:rPr lang="sv-SE" dirty="0" err="1"/>
              <a:t>placeholder</a:t>
            </a:r>
            <a:endParaRPr lang="sv-SE" dirty="0"/>
          </a:p>
        </p:txBody>
      </p:sp>
      <p:sp>
        <p:nvSpPr>
          <p:cNvPr id="3" name="Platshållare för innehåll 2"/>
          <p:cNvSpPr>
            <a:spLocks noGrp="1"/>
          </p:cNvSpPr>
          <p:nvPr>
            <p:ph idx="1" hasCustomPrompt="1"/>
          </p:nvPr>
        </p:nvSpPr>
        <p:spPr/>
        <p:txBody>
          <a:bodyPr/>
          <a:lstStyle>
            <a:lvl1pPr>
              <a:defRPr baseline="0"/>
            </a:lvl1pPr>
          </a:lstStyle>
          <a:p>
            <a:pPr lvl="0"/>
            <a:r>
              <a:rPr lang="en-US" dirty="0"/>
              <a:t>Content placeholder</a:t>
            </a:r>
            <a:endParaRPr lang="sv-SE" dirty="0"/>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876DB036-620A-4F1D-9CF4-F51DB73ABF8B}" type="datetime1">
              <a:rPr lang="sv-SE" smtClean="0"/>
              <a:pPr/>
              <a:t>2017-01-21</a:t>
            </a:fld>
            <a:endParaRPr lang="sv-SE"/>
          </a:p>
        </p:txBody>
      </p:sp>
      <p:sp>
        <p:nvSpPr>
          <p:cNvPr id="5" name="Platshållare för sidfot 4"/>
          <p:cNvSpPr>
            <a:spLocks noGrp="1"/>
          </p:cNvSpPr>
          <p:nvPr>
            <p:ph type="ftr" sz="quarter" idx="11"/>
          </p:nvPr>
        </p:nvSpPr>
        <p:spPr/>
        <p:txBody>
          <a:bodyPr/>
          <a:lstStyle/>
          <a:p>
            <a:r>
              <a:rPr lang="sv-SE"/>
              <a:t>Sidfot</a:t>
            </a:r>
          </a:p>
        </p:txBody>
      </p:sp>
      <p:sp>
        <p:nvSpPr>
          <p:cNvPr id="6" name="Platshållare för bildnummer 5"/>
          <p:cNvSpPr>
            <a:spLocks noGrp="1"/>
          </p:cNvSpPr>
          <p:nvPr>
            <p:ph type="sldNum" sz="quarter" idx="12"/>
          </p:nvPr>
        </p:nvSpPr>
        <p:spPr/>
        <p:txBody>
          <a:bodyPr/>
          <a:lstStyle/>
          <a:p>
            <a:fld id="{6B734CD5-26A6-4D2C-9F4C-55F9ADBD3084}" type="slidenum">
              <a:rPr lang="sv-SE" smtClean="0"/>
              <a:pPr/>
              <a:t>‹#›</a:t>
            </a:fld>
            <a:endParaRPr lang="sv-SE"/>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8238" y="-5694"/>
            <a:ext cx="1655762" cy="1655762"/>
          </a:xfrm>
          <a:prstGeom prst="rect">
            <a:avLst/>
          </a:prstGeom>
        </p:spPr>
      </p:pic>
    </p:spTree>
    <p:extLst>
      <p:ext uri="{BB962C8B-B14F-4D97-AF65-F5344CB8AC3E}">
        <p14:creationId xmlns:p14="http://schemas.microsoft.com/office/powerpoint/2010/main" val="1927021377"/>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a:t>Click to edit Master title style</a:t>
            </a:r>
            <a:endParaRPr lang="sv-SE" dirty="0"/>
          </a:p>
        </p:txBody>
      </p:sp>
      <p:sp>
        <p:nvSpPr>
          <p:cNvPr id="3" name="Platshållare för innehåll 2"/>
          <p:cNvSpPr>
            <a:spLocks noGrp="1"/>
          </p:cNvSpPr>
          <p:nvPr>
            <p:ph idx="1"/>
          </p:nvPr>
        </p:nvSpPr>
        <p:spPr>
          <a:xfrm>
            <a:off x="647700" y="1273175"/>
            <a:ext cx="3852292" cy="3831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dirty="0"/>
          </a:p>
        </p:txBody>
      </p:sp>
      <p:sp>
        <p:nvSpPr>
          <p:cNvPr id="4" name="Platshållare för datum 3"/>
          <p:cNvSpPr>
            <a:spLocks noGrp="1"/>
          </p:cNvSpPr>
          <p:nvPr>
            <p:ph type="dt" sz="half" idx="10"/>
          </p:nvPr>
        </p:nvSpPr>
        <p:spPr/>
        <p:txBody>
          <a:bodyPr/>
          <a:lstStyle/>
          <a:p>
            <a:fld id="{BFC71540-BF61-415F-96A1-31F82F633690}" type="datetime1">
              <a:rPr lang="sv-SE" smtClean="0"/>
              <a:pPr/>
              <a:t>2017-01-21</a:t>
            </a:fld>
            <a:endParaRPr lang="sv-SE"/>
          </a:p>
        </p:txBody>
      </p:sp>
      <p:sp>
        <p:nvSpPr>
          <p:cNvPr id="5" name="Platshållare för sidfot 4"/>
          <p:cNvSpPr>
            <a:spLocks noGrp="1"/>
          </p:cNvSpPr>
          <p:nvPr>
            <p:ph type="ftr" sz="quarter" idx="11"/>
          </p:nvPr>
        </p:nvSpPr>
        <p:spPr/>
        <p:txBody>
          <a:bodyPr/>
          <a:lstStyle/>
          <a:p>
            <a:r>
              <a:rPr lang="sv-SE"/>
              <a:t>Sidfot</a:t>
            </a:r>
          </a:p>
        </p:txBody>
      </p:sp>
      <p:sp>
        <p:nvSpPr>
          <p:cNvPr id="6" name="Platshållare för bildnummer 5"/>
          <p:cNvSpPr>
            <a:spLocks noGrp="1"/>
          </p:cNvSpPr>
          <p:nvPr>
            <p:ph type="sldNum" sz="quarter" idx="12"/>
          </p:nvPr>
        </p:nvSpPr>
        <p:spPr/>
        <p:txBody>
          <a:bodyPr/>
          <a:lstStyle/>
          <a:p>
            <a:fld id="{6B734CD5-26A6-4D2C-9F4C-55F9ADBD3084}" type="slidenum">
              <a:rPr lang="sv-SE" smtClean="0"/>
              <a:pPr/>
              <a:t>‹#›</a:t>
            </a:fld>
            <a:endParaRPr lang="sv-SE"/>
          </a:p>
        </p:txBody>
      </p:sp>
      <p:sp>
        <p:nvSpPr>
          <p:cNvPr id="8" name="Platshållare för innehåll 7"/>
          <p:cNvSpPr>
            <a:spLocks noGrp="1"/>
          </p:cNvSpPr>
          <p:nvPr>
            <p:ph sz="quarter" idx="13"/>
          </p:nvPr>
        </p:nvSpPr>
        <p:spPr>
          <a:xfrm>
            <a:off x="4643438" y="1267634"/>
            <a:ext cx="3852862" cy="3858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Tree>
    <p:extLst>
      <p:ext uri="{BB962C8B-B14F-4D97-AF65-F5344CB8AC3E}">
        <p14:creationId xmlns:p14="http://schemas.microsoft.com/office/powerpoint/2010/main" val="3494519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5E61C29A-37F8-4119-8E72-78F1FC708597}" type="datetime1">
              <a:rPr lang="sv-SE" smtClean="0"/>
              <a:pPr/>
              <a:t>2017-01-21</a:t>
            </a:fld>
            <a:endParaRPr lang="sv-SE"/>
          </a:p>
        </p:txBody>
      </p:sp>
      <p:sp>
        <p:nvSpPr>
          <p:cNvPr id="4" name="Platshållare för sidfot 3"/>
          <p:cNvSpPr>
            <a:spLocks noGrp="1"/>
          </p:cNvSpPr>
          <p:nvPr>
            <p:ph type="ftr" sz="quarter" idx="11"/>
          </p:nvPr>
        </p:nvSpPr>
        <p:spPr/>
        <p:txBody>
          <a:bodyPr/>
          <a:lstStyle/>
          <a:p>
            <a:r>
              <a:rPr lang="sv-SE"/>
              <a:t>Sidfot</a:t>
            </a:r>
          </a:p>
        </p:txBody>
      </p:sp>
      <p:sp>
        <p:nvSpPr>
          <p:cNvPr id="5" name="Platshållare för bildnummer 4"/>
          <p:cNvSpPr>
            <a:spLocks noGrp="1"/>
          </p:cNvSpPr>
          <p:nvPr>
            <p:ph type="sldNum" sz="quarter" idx="12"/>
          </p:nvPr>
        </p:nvSpPr>
        <p:spPr/>
        <p:txBody>
          <a:bodyPr/>
          <a:lstStyle/>
          <a:p>
            <a:fld id="{6B734CD5-26A6-4D2C-9F4C-55F9ADBD3084}" type="slidenum">
              <a:rPr lang="sv-SE" smtClean="0"/>
              <a:pPr/>
              <a:t>‹#›</a:t>
            </a:fld>
            <a:endParaRPr lang="sv-SE"/>
          </a:p>
        </p:txBody>
      </p:sp>
      <p:sp>
        <p:nvSpPr>
          <p:cNvPr id="6" name="Rubrik 5"/>
          <p:cNvSpPr>
            <a:spLocks noGrp="1"/>
          </p:cNvSpPr>
          <p:nvPr>
            <p:ph type="title"/>
          </p:nvPr>
        </p:nvSpPr>
        <p:spPr/>
        <p:txBody>
          <a:bodyPr/>
          <a:lstStyle/>
          <a:p>
            <a:r>
              <a:rPr lang="en-US"/>
              <a:t>Click to edit Master title style</a:t>
            </a:r>
            <a:endParaRPr lang="sv-SE"/>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8238" y="-5694"/>
            <a:ext cx="1655762" cy="1655762"/>
          </a:xfrm>
          <a:prstGeom prst="rect">
            <a:avLst/>
          </a:prstGeom>
        </p:spPr>
      </p:pic>
    </p:spTree>
    <p:extLst>
      <p:ext uri="{BB962C8B-B14F-4D97-AF65-F5344CB8AC3E}">
        <p14:creationId xmlns:p14="http://schemas.microsoft.com/office/powerpoint/2010/main" val="2607063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15" name="Platshållare för bild 14"/>
          <p:cNvSpPr>
            <a:spLocks noGrp="1"/>
          </p:cNvSpPr>
          <p:nvPr>
            <p:ph type="pic" sz="quarter" idx="17"/>
          </p:nvPr>
        </p:nvSpPr>
        <p:spPr>
          <a:xfrm>
            <a:off x="0" y="215901"/>
            <a:ext cx="9144000" cy="5499100"/>
          </a:xfrm>
          <a:custGeom>
            <a:avLst/>
            <a:gdLst>
              <a:gd name="connsiteX0" fmla="*/ 0 w 9144000"/>
              <a:gd name="connsiteY0" fmla="*/ 0 h 5499100"/>
              <a:gd name="connsiteX1" fmla="*/ 9144000 w 9144000"/>
              <a:gd name="connsiteY1" fmla="*/ 0 h 5499100"/>
              <a:gd name="connsiteX2" fmla="*/ 9144000 w 9144000"/>
              <a:gd name="connsiteY2" fmla="*/ 429279 h 5499100"/>
              <a:gd name="connsiteX3" fmla="*/ 7607905 w 9144000"/>
              <a:gd name="connsiteY3" fmla="*/ 429279 h 5499100"/>
              <a:gd name="connsiteX4" fmla="*/ 7607905 w 9144000"/>
              <a:gd name="connsiteY4" fmla="*/ 782079 h 5499100"/>
              <a:gd name="connsiteX5" fmla="*/ 9144000 w 9144000"/>
              <a:gd name="connsiteY5" fmla="*/ 782079 h 5499100"/>
              <a:gd name="connsiteX6" fmla="*/ 9144000 w 9144000"/>
              <a:gd name="connsiteY6" fmla="*/ 5499100 h 5499100"/>
              <a:gd name="connsiteX7" fmla="*/ 0 w 9144000"/>
              <a:gd name="connsiteY7" fmla="*/ 5499100 h 549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499100">
                <a:moveTo>
                  <a:pt x="0" y="0"/>
                </a:moveTo>
                <a:lnTo>
                  <a:pt x="9144000" y="0"/>
                </a:lnTo>
                <a:lnTo>
                  <a:pt x="9144000" y="429279"/>
                </a:lnTo>
                <a:lnTo>
                  <a:pt x="7607905" y="429279"/>
                </a:lnTo>
                <a:lnTo>
                  <a:pt x="7607905" y="782079"/>
                </a:lnTo>
                <a:lnTo>
                  <a:pt x="9144000" y="782079"/>
                </a:lnTo>
                <a:lnTo>
                  <a:pt x="9144000" y="5499100"/>
                </a:lnTo>
                <a:lnTo>
                  <a:pt x="0" y="5499100"/>
                </a:lnTo>
                <a:close/>
              </a:path>
            </a:pathLst>
          </a:custGeom>
        </p:spPr>
        <p:txBody>
          <a:bodyPr wrap="square">
            <a:noAutofit/>
          </a:bodyPr>
          <a:lstStyle/>
          <a:p>
            <a:r>
              <a:rPr lang="en-US"/>
              <a:t>Click icon to add picture</a:t>
            </a:r>
            <a:endParaRPr lang="sv-SE"/>
          </a:p>
        </p:txBody>
      </p:sp>
      <p:sp>
        <p:nvSpPr>
          <p:cNvPr id="2" name="Platshållare för datum 1"/>
          <p:cNvSpPr>
            <a:spLocks noGrp="1"/>
          </p:cNvSpPr>
          <p:nvPr>
            <p:ph type="dt" sz="half" idx="10"/>
          </p:nvPr>
        </p:nvSpPr>
        <p:spPr>
          <a:xfrm>
            <a:off x="457200" y="5773824"/>
            <a:ext cx="2133600" cy="304271"/>
          </a:xfrm>
        </p:spPr>
        <p:txBody>
          <a:bodyPr/>
          <a:lstStyle/>
          <a:p>
            <a:fld id="{C171E0B0-1820-4DE9-877A-46DC69E4807A}" type="datetime1">
              <a:rPr lang="sv-SE" smtClean="0"/>
              <a:pPr/>
              <a:t>2017-01-21</a:t>
            </a:fld>
            <a:endParaRPr lang="sv-SE"/>
          </a:p>
        </p:txBody>
      </p:sp>
      <p:sp>
        <p:nvSpPr>
          <p:cNvPr id="3" name="Platshållare för sidfot 2"/>
          <p:cNvSpPr>
            <a:spLocks noGrp="1"/>
          </p:cNvSpPr>
          <p:nvPr>
            <p:ph type="ftr" sz="quarter" idx="11"/>
          </p:nvPr>
        </p:nvSpPr>
        <p:spPr>
          <a:xfrm>
            <a:off x="3124200" y="5773824"/>
            <a:ext cx="2895600" cy="304271"/>
          </a:xfrm>
        </p:spPr>
        <p:txBody>
          <a:bodyPr/>
          <a:lstStyle/>
          <a:p>
            <a:r>
              <a:rPr lang="sv-SE"/>
              <a:t>Sidfot</a:t>
            </a:r>
          </a:p>
        </p:txBody>
      </p:sp>
      <p:sp>
        <p:nvSpPr>
          <p:cNvPr id="4" name="Platshållare för bildnummer 3"/>
          <p:cNvSpPr>
            <a:spLocks noGrp="1"/>
          </p:cNvSpPr>
          <p:nvPr>
            <p:ph type="sldNum" sz="quarter" idx="12"/>
          </p:nvPr>
        </p:nvSpPr>
        <p:spPr>
          <a:xfrm>
            <a:off x="6553200" y="5773824"/>
            <a:ext cx="2133600" cy="304271"/>
          </a:xfrm>
        </p:spPr>
        <p:txBody>
          <a:bodyPr/>
          <a:lstStyle/>
          <a:p>
            <a:fld id="{6B734CD5-26A6-4D2C-9F4C-55F9ADBD3084}" type="slidenum">
              <a:rPr lang="sv-SE" smtClean="0"/>
              <a:pPr/>
              <a:t>‹#›</a:t>
            </a:fld>
            <a:endParaRPr lang="sv-SE"/>
          </a:p>
        </p:txBody>
      </p:sp>
      <p:sp>
        <p:nvSpPr>
          <p:cNvPr id="8" name="Platshållare för bild 7"/>
          <p:cNvSpPr>
            <a:spLocks noGrp="1"/>
          </p:cNvSpPr>
          <p:nvPr>
            <p:ph type="pic" sz="quarter" idx="13"/>
          </p:nvPr>
        </p:nvSpPr>
        <p:spPr>
          <a:xfrm>
            <a:off x="0" y="3721100"/>
            <a:ext cx="2286000" cy="1993900"/>
          </a:xfrm>
          <a:prstGeom prst="rect">
            <a:avLst/>
          </a:prstGeom>
          <a:ln w="19050">
            <a:solidFill>
              <a:schemeClr val="bg1"/>
            </a:solidFill>
          </a:ln>
        </p:spPr>
        <p:txBody>
          <a:bodyPr/>
          <a:lstStyle/>
          <a:p>
            <a:r>
              <a:rPr lang="en-US"/>
              <a:t>Click icon to add picture</a:t>
            </a:r>
            <a:endParaRPr lang="sv-SE" dirty="0"/>
          </a:p>
        </p:txBody>
      </p:sp>
      <p:sp>
        <p:nvSpPr>
          <p:cNvPr id="10" name="Platshållare för bild 9"/>
          <p:cNvSpPr>
            <a:spLocks noGrp="1"/>
          </p:cNvSpPr>
          <p:nvPr>
            <p:ph type="pic" sz="quarter" idx="14"/>
          </p:nvPr>
        </p:nvSpPr>
        <p:spPr>
          <a:xfrm>
            <a:off x="2288463" y="3721100"/>
            <a:ext cx="2286000" cy="1993900"/>
          </a:xfrm>
          <a:ln w="19050">
            <a:solidFill>
              <a:schemeClr val="bg1"/>
            </a:solidFill>
          </a:ln>
        </p:spPr>
        <p:txBody>
          <a:bodyPr/>
          <a:lstStyle/>
          <a:p>
            <a:r>
              <a:rPr lang="en-US"/>
              <a:t>Click icon to add picture</a:t>
            </a:r>
            <a:endParaRPr lang="sv-SE"/>
          </a:p>
        </p:txBody>
      </p:sp>
      <p:sp>
        <p:nvSpPr>
          <p:cNvPr id="12" name="Platshållare för bild 11"/>
          <p:cNvSpPr>
            <a:spLocks noGrp="1"/>
          </p:cNvSpPr>
          <p:nvPr>
            <p:ph type="pic" sz="quarter" idx="15"/>
          </p:nvPr>
        </p:nvSpPr>
        <p:spPr>
          <a:xfrm>
            <a:off x="4576926" y="3721100"/>
            <a:ext cx="2286000" cy="1993900"/>
          </a:xfrm>
          <a:ln w="19050">
            <a:solidFill>
              <a:schemeClr val="bg1"/>
            </a:solidFill>
          </a:ln>
        </p:spPr>
        <p:txBody>
          <a:bodyPr/>
          <a:lstStyle/>
          <a:p>
            <a:r>
              <a:rPr lang="en-US"/>
              <a:t>Click icon to add picture</a:t>
            </a:r>
            <a:endParaRPr lang="sv-SE"/>
          </a:p>
        </p:txBody>
      </p:sp>
      <p:sp>
        <p:nvSpPr>
          <p:cNvPr id="14" name="Platshållare för bild 13"/>
          <p:cNvSpPr>
            <a:spLocks noGrp="1"/>
          </p:cNvSpPr>
          <p:nvPr>
            <p:ph type="pic" sz="quarter" idx="16"/>
          </p:nvPr>
        </p:nvSpPr>
        <p:spPr>
          <a:xfrm>
            <a:off x="6865388" y="3721100"/>
            <a:ext cx="2286000" cy="1993900"/>
          </a:xfrm>
          <a:ln w="19050">
            <a:solidFill>
              <a:schemeClr val="bg1"/>
            </a:solidFill>
          </a:ln>
        </p:spPr>
        <p:txBody>
          <a:bodyPr/>
          <a:lstStyle/>
          <a:p>
            <a:r>
              <a:rPr lang="en-US"/>
              <a:t>Click icon to add picture</a:t>
            </a:r>
            <a:endParaRPr lang="sv-SE" dirty="0"/>
          </a:p>
        </p:txBody>
      </p:sp>
      <p:sp>
        <p:nvSpPr>
          <p:cNvPr id="11" name="Rektangel 10"/>
          <p:cNvSpPr/>
          <p:nvPr userDrawn="1"/>
        </p:nvSpPr>
        <p:spPr>
          <a:xfrm>
            <a:off x="0" y="1"/>
            <a:ext cx="9144000" cy="215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Platshållare för text 2"/>
          <p:cNvSpPr>
            <a:spLocks noGrp="1"/>
          </p:cNvSpPr>
          <p:nvPr>
            <p:ph type="body" idx="1" hasCustomPrompt="1"/>
          </p:nvPr>
        </p:nvSpPr>
        <p:spPr>
          <a:xfrm>
            <a:off x="0" y="4009628"/>
            <a:ext cx="640267" cy="278332"/>
          </a:xfrm>
          <a:solidFill>
            <a:schemeClr val="tx2"/>
          </a:solidFill>
        </p:spPr>
        <p:txBody>
          <a:bodyPr wrap="none" lIns="180000" tIns="54000" rIns="108000" bIns="54000" anchor="t">
            <a:spAutoFit/>
          </a:bodyPr>
          <a:lstStyle>
            <a:lvl1pPr marL="0" indent="0">
              <a:lnSpc>
                <a:spcPct val="100000"/>
              </a:lnSpc>
              <a:spcBef>
                <a:spcPts val="0"/>
              </a:spcBef>
              <a:spcAft>
                <a:spcPts val="0"/>
              </a:spcAft>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
        <p:nvSpPr>
          <p:cNvPr id="17" name="Platshållare för text 2"/>
          <p:cNvSpPr>
            <a:spLocks noGrp="1"/>
          </p:cNvSpPr>
          <p:nvPr>
            <p:ph type="body" idx="18" hasCustomPrompt="1"/>
          </p:nvPr>
        </p:nvSpPr>
        <p:spPr>
          <a:xfrm>
            <a:off x="2288463" y="4009628"/>
            <a:ext cx="640267" cy="278332"/>
          </a:xfrm>
          <a:solidFill>
            <a:schemeClr val="tx2"/>
          </a:solidFill>
        </p:spPr>
        <p:txBody>
          <a:bodyPr wrap="none" lIns="180000" tIns="54000" rIns="108000" bIns="54000" anchor="t">
            <a:spAutoFit/>
          </a:bodyPr>
          <a:lstStyle>
            <a:lvl1pPr marL="0" indent="0">
              <a:lnSpc>
                <a:spcPct val="100000"/>
              </a:lnSpc>
              <a:spcBef>
                <a:spcPts val="0"/>
              </a:spcBef>
              <a:spcAft>
                <a:spcPts val="0"/>
              </a:spcAft>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
        <p:nvSpPr>
          <p:cNvPr id="18" name="Platshållare för text 2"/>
          <p:cNvSpPr>
            <a:spLocks noGrp="1"/>
          </p:cNvSpPr>
          <p:nvPr>
            <p:ph type="body" idx="19" hasCustomPrompt="1"/>
          </p:nvPr>
        </p:nvSpPr>
        <p:spPr>
          <a:xfrm>
            <a:off x="4576926" y="4009628"/>
            <a:ext cx="640267" cy="278332"/>
          </a:xfrm>
          <a:solidFill>
            <a:schemeClr val="tx2"/>
          </a:solidFill>
        </p:spPr>
        <p:txBody>
          <a:bodyPr wrap="none" lIns="180000" tIns="54000" rIns="108000" bIns="54000" anchor="t">
            <a:spAutoFit/>
          </a:bodyPr>
          <a:lstStyle>
            <a:lvl1pPr marL="0" indent="0">
              <a:lnSpc>
                <a:spcPct val="100000"/>
              </a:lnSpc>
              <a:spcBef>
                <a:spcPts val="0"/>
              </a:spcBef>
              <a:spcAft>
                <a:spcPts val="0"/>
              </a:spcAft>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
        <p:nvSpPr>
          <p:cNvPr id="19" name="Platshållare för text 2"/>
          <p:cNvSpPr>
            <a:spLocks noGrp="1"/>
          </p:cNvSpPr>
          <p:nvPr>
            <p:ph type="body" idx="20" hasCustomPrompt="1"/>
          </p:nvPr>
        </p:nvSpPr>
        <p:spPr>
          <a:xfrm>
            <a:off x="6865388" y="4009628"/>
            <a:ext cx="640267" cy="278332"/>
          </a:xfrm>
          <a:solidFill>
            <a:schemeClr val="tx2"/>
          </a:solidFill>
        </p:spPr>
        <p:txBody>
          <a:bodyPr wrap="none" lIns="180000" tIns="54000" rIns="108000" bIns="54000" anchor="t">
            <a:spAutoFit/>
          </a:bodyPr>
          <a:lstStyle>
            <a:lvl1pPr marL="0" indent="0">
              <a:lnSpc>
                <a:spcPct val="100000"/>
              </a:lnSpc>
              <a:spcBef>
                <a:spcPts val="0"/>
              </a:spcBef>
              <a:spcAft>
                <a:spcPts val="0"/>
              </a:spcAft>
              <a:buNone/>
              <a:defRPr sz="11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Title</a:t>
            </a:r>
          </a:p>
        </p:txBody>
      </p:sp>
    </p:spTree>
    <p:extLst>
      <p:ext uri="{BB962C8B-B14F-4D97-AF65-F5344CB8AC3E}">
        <p14:creationId xmlns:p14="http://schemas.microsoft.com/office/powerpoint/2010/main" val="151964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ld coverage">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5E61C29A-37F8-4119-8E72-78F1FC708597}" type="datetime1">
              <a:rPr lang="sv-SE" smtClean="0"/>
              <a:pPr/>
              <a:t>2017-01-21</a:t>
            </a:fld>
            <a:endParaRPr lang="sv-SE"/>
          </a:p>
        </p:txBody>
      </p:sp>
      <p:sp>
        <p:nvSpPr>
          <p:cNvPr id="4" name="Platshållare för sidfot 3"/>
          <p:cNvSpPr>
            <a:spLocks noGrp="1"/>
          </p:cNvSpPr>
          <p:nvPr>
            <p:ph type="ftr" sz="quarter" idx="11"/>
          </p:nvPr>
        </p:nvSpPr>
        <p:spPr/>
        <p:txBody>
          <a:bodyPr/>
          <a:lstStyle/>
          <a:p>
            <a:r>
              <a:rPr lang="sv-SE"/>
              <a:t>Sidfot</a:t>
            </a:r>
          </a:p>
        </p:txBody>
      </p:sp>
      <p:sp>
        <p:nvSpPr>
          <p:cNvPr id="5" name="Platshållare för bildnummer 4"/>
          <p:cNvSpPr>
            <a:spLocks noGrp="1"/>
          </p:cNvSpPr>
          <p:nvPr>
            <p:ph type="sldNum" sz="quarter" idx="12"/>
          </p:nvPr>
        </p:nvSpPr>
        <p:spPr/>
        <p:txBody>
          <a:bodyPr/>
          <a:lstStyle/>
          <a:p>
            <a:fld id="{6B734CD5-26A6-4D2C-9F4C-55F9ADBD3084}" type="slidenum">
              <a:rPr lang="sv-SE" smtClean="0"/>
              <a:pPr/>
              <a:t>‹#›</a:t>
            </a:fld>
            <a:endParaRPr lang="sv-SE"/>
          </a:p>
        </p:txBody>
      </p:sp>
      <p:sp>
        <p:nvSpPr>
          <p:cNvPr id="6" name="Rubrik 5"/>
          <p:cNvSpPr>
            <a:spLocks noGrp="1"/>
          </p:cNvSpPr>
          <p:nvPr>
            <p:ph type="title"/>
          </p:nvPr>
        </p:nvSpPr>
        <p:spPr/>
        <p:txBody>
          <a:bodyPr/>
          <a:lstStyle/>
          <a:p>
            <a:r>
              <a:rPr lang="en-US"/>
              <a:t>Click to edit Master title style</a:t>
            </a:r>
            <a:endParaRPr lang="sv-SE"/>
          </a:p>
        </p:txBody>
      </p:sp>
      <p:sp>
        <p:nvSpPr>
          <p:cNvPr id="7" name="Freeform 23"/>
          <p:cNvSpPr>
            <a:spLocks/>
          </p:cNvSpPr>
          <p:nvPr userDrawn="1"/>
        </p:nvSpPr>
        <p:spPr bwMode="auto">
          <a:xfrm>
            <a:off x="4274257" y="4638364"/>
            <a:ext cx="165805" cy="127541"/>
          </a:xfrm>
          <a:custGeom>
            <a:avLst/>
            <a:gdLst>
              <a:gd name="T0" fmla="*/ 0 w 34"/>
              <a:gd name="T1" fmla="*/ 7 h 26"/>
              <a:gd name="T2" fmla="*/ 1 w 34"/>
              <a:gd name="T3" fmla="*/ 15 h 26"/>
              <a:gd name="T4" fmla="*/ 2 w 34"/>
              <a:gd name="T5" fmla="*/ 26 h 26"/>
              <a:gd name="T6" fmla="*/ 26 w 34"/>
              <a:gd name="T7" fmla="*/ 25 h 26"/>
              <a:gd name="T8" fmla="*/ 34 w 34"/>
              <a:gd name="T9" fmla="*/ 22 h 26"/>
              <a:gd name="T10" fmla="*/ 24 w 34"/>
              <a:gd name="T11" fmla="*/ 0 h 26"/>
              <a:gd name="T12" fmla="*/ 12 w 34"/>
              <a:gd name="T13" fmla="*/ 1 h 26"/>
              <a:gd name="T14" fmla="*/ 0 w 34"/>
              <a:gd name="T15" fmla="*/ 7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6">
                <a:moveTo>
                  <a:pt x="0" y="7"/>
                </a:moveTo>
                <a:cubicBezTo>
                  <a:pt x="1" y="10"/>
                  <a:pt x="1" y="13"/>
                  <a:pt x="1" y="15"/>
                </a:cubicBezTo>
                <a:cubicBezTo>
                  <a:pt x="1" y="18"/>
                  <a:pt x="2" y="22"/>
                  <a:pt x="2" y="26"/>
                </a:cubicBezTo>
                <a:cubicBezTo>
                  <a:pt x="10" y="26"/>
                  <a:pt x="22" y="26"/>
                  <a:pt x="26" y="25"/>
                </a:cubicBezTo>
                <a:cubicBezTo>
                  <a:pt x="28" y="25"/>
                  <a:pt x="31" y="23"/>
                  <a:pt x="34" y="22"/>
                </a:cubicBezTo>
                <a:cubicBezTo>
                  <a:pt x="31" y="15"/>
                  <a:pt x="26" y="5"/>
                  <a:pt x="24" y="0"/>
                </a:cubicBezTo>
                <a:cubicBezTo>
                  <a:pt x="19" y="0"/>
                  <a:pt x="14" y="1"/>
                  <a:pt x="12" y="1"/>
                </a:cubicBezTo>
                <a:cubicBezTo>
                  <a:pt x="10" y="2"/>
                  <a:pt x="5" y="4"/>
                  <a:pt x="0" y="7"/>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24"/>
          <p:cNvSpPr>
            <a:spLocks/>
          </p:cNvSpPr>
          <p:nvPr userDrawn="1"/>
        </p:nvSpPr>
        <p:spPr bwMode="auto">
          <a:xfrm>
            <a:off x="4270005" y="4140952"/>
            <a:ext cx="569687" cy="425139"/>
          </a:xfrm>
          <a:custGeom>
            <a:avLst/>
            <a:gdLst>
              <a:gd name="T0" fmla="*/ 117 w 118"/>
              <a:gd name="T1" fmla="*/ 49 h 89"/>
              <a:gd name="T2" fmla="*/ 117 w 118"/>
              <a:gd name="T3" fmla="*/ 49 h 89"/>
              <a:gd name="T4" fmla="*/ 108 w 118"/>
              <a:gd name="T5" fmla="*/ 52 h 89"/>
              <a:gd name="T6" fmla="*/ 99 w 118"/>
              <a:gd name="T7" fmla="*/ 51 h 89"/>
              <a:gd name="T8" fmla="*/ 96 w 118"/>
              <a:gd name="T9" fmla="*/ 30 h 89"/>
              <a:gd name="T10" fmla="*/ 91 w 118"/>
              <a:gd name="T11" fmla="*/ 17 h 89"/>
              <a:gd name="T12" fmla="*/ 79 w 118"/>
              <a:gd name="T13" fmla="*/ 2 h 89"/>
              <a:gd name="T14" fmla="*/ 62 w 118"/>
              <a:gd name="T15" fmla="*/ 1 h 89"/>
              <a:gd name="T16" fmla="*/ 46 w 118"/>
              <a:gd name="T17" fmla="*/ 6 h 89"/>
              <a:gd name="T18" fmla="*/ 32 w 118"/>
              <a:gd name="T19" fmla="*/ 2 h 89"/>
              <a:gd name="T20" fmla="*/ 24 w 118"/>
              <a:gd name="T21" fmla="*/ 10 h 89"/>
              <a:gd name="T22" fmla="*/ 3 w 118"/>
              <a:gd name="T23" fmla="*/ 36 h 89"/>
              <a:gd name="T24" fmla="*/ 0 w 118"/>
              <a:gd name="T25" fmla="*/ 37 h 89"/>
              <a:gd name="T26" fmla="*/ 10 w 118"/>
              <a:gd name="T27" fmla="*/ 56 h 89"/>
              <a:gd name="T28" fmla="*/ 18 w 118"/>
              <a:gd name="T29" fmla="*/ 65 h 89"/>
              <a:gd name="T30" fmla="*/ 30 w 118"/>
              <a:gd name="T31" fmla="*/ 64 h 89"/>
              <a:gd name="T32" fmla="*/ 33 w 118"/>
              <a:gd name="T33" fmla="*/ 71 h 89"/>
              <a:gd name="T34" fmla="*/ 37 w 118"/>
              <a:gd name="T35" fmla="*/ 79 h 89"/>
              <a:gd name="T36" fmla="*/ 61 w 118"/>
              <a:gd name="T37" fmla="*/ 81 h 89"/>
              <a:gd name="T38" fmla="*/ 78 w 118"/>
              <a:gd name="T39" fmla="*/ 77 h 89"/>
              <a:gd name="T40" fmla="*/ 95 w 118"/>
              <a:gd name="T41" fmla="*/ 89 h 89"/>
              <a:gd name="T42" fmla="*/ 98 w 118"/>
              <a:gd name="T43" fmla="*/ 84 h 89"/>
              <a:gd name="T44" fmla="*/ 102 w 118"/>
              <a:gd name="T45" fmla="*/ 71 h 89"/>
              <a:gd name="T46" fmla="*/ 112 w 118"/>
              <a:gd name="T47" fmla="*/ 59 h 89"/>
              <a:gd name="T48" fmla="*/ 117 w 118"/>
              <a:gd name="T49" fmla="*/ 4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89">
                <a:moveTo>
                  <a:pt x="117" y="49"/>
                </a:moveTo>
                <a:cubicBezTo>
                  <a:pt x="117" y="49"/>
                  <a:pt x="117" y="49"/>
                  <a:pt x="117" y="49"/>
                </a:cubicBezTo>
                <a:cubicBezTo>
                  <a:pt x="113" y="49"/>
                  <a:pt x="110" y="50"/>
                  <a:pt x="108" y="52"/>
                </a:cubicBezTo>
                <a:cubicBezTo>
                  <a:pt x="105" y="54"/>
                  <a:pt x="101" y="52"/>
                  <a:pt x="99" y="51"/>
                </a:cubicBezTo>
                <a:cubicBezTo>
                  <a:pt x="97" y="50"/>
                  <a:pt x="95" y="33"/>
                  <a:pt x="96" y="30"/>
                </a:cubicBezTo>
                <a:cubicBezTo>
                  <a:pt x="98" y="28"/>
                  <a:pt x="96" y="21"/>
                  <a:pt x="91" y="17"/>
                </a:cubicBezTo>
                <a:cubicBezTo>
                  <a:pt x="86" y="14"/>
                  <a:pt x="83" y="2"/>
                  <a:pt x="79" y="2"/>
                </a:cubicBezTo>
                <a:cubicBezTo>
                  <a:pt x="74" y="2"/>
                  <a:pt x="65" y="0"/>
                  <a:pt x="62" y="1"/>
                </a:cubicBezTo>
                <a:cubicBezTo>
                  <a:pt x="60" y="2"/>
                  <a:pt x="50" y="6"/>
                  <a:pt x="46" y="6"/>
                </a:cubicBezTo>
                <a:cubicBezTo>
                  <a:pt x="42" y="6"/>
                  <a:pt x="35" y="4"/>
                  <a:pt x="32" y="2"/>
                </a:cubicBezTo>
                <a:cubicBezTo>
                  <a:pt x="28" y="0"/>
                  <a:pt x="27" y="4"/>
                  <a:pt x="24" y="10"/>
                </a:cubicBezTo>
                <a:cubicBezTo>
                  <a:pt x="21" y="15"/>
                  <a:pt x="8" y="32"/>
                  <a:pt x="3" y="36"/>
                </a:cubicBezTo>
                <a:cubicBezTo>
                  <a:pt x="2" y="36"/>
                  <a:pt x="1" y="37"/>
                  <a:pt x="0" y="37"/>
                </a:cubicBezTo>
                <a:cubicBezTo>
                  <a:pt x="2" y="47"/>
                  <a:pt x="7" y="54"/>
                  <a:pt x="10" y="56"/>
                </a:cubicBezTo>
                <a:cubicBezTo>
                  <a:pt x="14" y="59"/>
                  <a:pt x="14" y="63"/>
                  <a:pt x="18" y="65"/>
                </a:cubicBezTo>
                <a:cubicBezTo>
                  <a:pt x="22" y="68"/>
                  <a:pt x="26" y="65"/>
                  <a:pt x="30" y="64"/>
                </a:cubicBezTo>
                <a:cubicBezTo>
                  <a:pt x="34" y="64"/>
                  <a:pt x="29" y="68"/>
                  <a:pt x="33" y="71"/>
                </a:cubicBezTo>
                <a:cubicBezTo>
                  <a:pt x="35" y="73"/>
                  <a:pt x="36" y="76"/>
                  <a:pt x="37" y="79"/>
                </a:cubicBezTo>
                <a:cubicBezTo>
                  <a:pt x="44" y="80"/>
                  <a:pt x="56" y="82"/>
                  <a:pt x="61" y="81"/>
                </a:cubicBezTo>
                <a:cubicBezTo>
                  <a:pt x="66" y="79"/>
                  <a:pt x="71" y="72"/>
                  <a:pt x="78" y="77"/>
                </a:cubicBezTo>
                <a:cubicBezTo>
                  <a:pt x="82" y="79"/>
                  <a:pt x="89" y="84"/>
                  <a:pt x="95" y="89"/>
                </a:cubicBezTo>
                <a:cubicBezTo>
                  <a:pt x="96" y="87"/>
                  <a:pt x="97" y="85"/>
                  <a:pt x="98" y="84"/>
                </a:cubicBezTo>
                <a:cubicBezTo>
                  <a:pt x="100" y="83"/>
                  <a:pt x="102" y="75"/>
                  <a:pt x="102" y="71"/>
                </a:cubicBezTo>
                <a:cubicBezTo>
                  <a:pt x="102" y="67"/>
                  <a:pt x="107" y="61"/>
                  <a:pt x="112" y="59"/>
                </a:cubicBezTo>
                <a:cubicBezTo>
                  <a:pt x="118" y="57"/>
                  <a:pt x="117" y="53"/>
                  <a:pt x="117" y="49"/>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25"/>
          <p:cNvSpPr>
            <a:spLocks/>
          </p:cNvSpPr>
          <p:nvPr userDrawn="1"/>
        </p:nvSpPr>
        <p:spPr bwMode="auto">
          <a:xfrm>
            <a:off x="4189230" y="4617108"/>
            <a:ext cx="102034" cy="255084"/>
          </a:xfrm>
          <a:custGeom>
            <a:avLst/>
            <a:gdLst>
              <a:gd name="T0" fmla="*/ 20 w 21"/>
              <a:gd name="T1" fmla="*/ 42 h 53"/>
              <a:gd name="T2" fmla="*/ 19 w 21"/>
              <a:gd name="T3" fmla="*/ 20 h 53"/>
              <a:gd name="T4" fmla="*/ 12 w 21"/>
              <a:gd name="T5" fmla="*/ 1 h 53"/>
              <a:gd name="T6" fmla="*/ 3 w 21"/>
              <a:gd name="T7" fmla="*/ 5 h 53"/>
              <a:gd name="T8" fmla="*/ 0 w 21"/>
              <a:gd name="T9" fmla="*/ 14 h 53"/>
              <a:gd name="T10" fmla="*/ 3 w 21"/>
              <a:gd name="T11" fmla="*/ 17 h 53"/>
              <a:gd name="T12" fmla="*/ 4 w 21"/>
              <a:gd name="T13" fmla="*/ 44 h 53"/>
              <a:gd name="T14" fmla="*/ 8 w 21"/>
              <a:gd name="T15" fmla="*/ 53 h 53"/>
              <a:gd name="T16" fmla="*/ 20 w 21"/>
              <a:gd name="T17"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53">
                <a:moveTo>
                  <a:pt x="20" y="42"/>
                </a:moveTo>
                <a:cubicBezTo>
                  <a:pt x="21" y="38"/>
                  <a:pt x="19" y="26"/>
                  <a:pt x="19" y="20"/>
                </a:cubicBezTo>
                <a:cubicBezTo>
                  <a:pt x="19" y="14"/>
                  <a:pt x="16" y="1"/>
                  <a:pt x="12" y="1"/>
                </a:cubicBezTo>
                <a:cubicBezTo>
                  <a:pt x="9" y="1"/>
                  <a:pt x="3" y="0"/>
                  <a:pt x="3" y="5"/>
                </a:cubicBezTo>
                <a:cubicBezTo>
                  <a:pt x="2" y="7"/>
                  <a:pt x="1" y="10"/>
                  <a:pt x="0" y="14"/>
                </a:cubicBezTo>
                <a:cubicBezTo>
                  <a:pt x="1" y="15"/>
                  <a:pt x="2" y="16"/>
                  <a:pt x="3" y="17"/>
                </a:cubicBezTo>
                <a:cubicBezTo>
                  <a:pt x="4" y="22"/>
                  <a:pt x="1" y="35"/>
                  <a:pt x="4" y="44"/>
                </a:cubicBezTo>
                <a:cubicBezTo>
                  <a:pt x="5" y="50"/>
                  <a:pt x="6" y="51"/>
                  <a:pt x="8" y="53"/>
                </a:cubicBezTo>
                <a:cubicBezTo>
                  <a:pt x="14" y="49"/>
                  <a:pt x="20" y="44"/>
                  <a:pt x="20" y="42"/>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26"/>
          <p:cNvSpPr>
            <a:spLocks/>
          </p:cNvSpPr>
          <p:nvPr userDrawn="1"/>
        </p:nvSpPr>
        <p:spPr bwMode="auto">
          <a:xfrm>
            <a:off x="4597363" y="4668125"/>
            <a:ext cx="174308" cy="114789"/>
          </a:xfrm>
          <a:custGeom>
            <a:avLst/>
            <a:gdLst>
              <a:gd name="T0" fmla="*/ 3 w 36"/>
              <a:gd name="T1" fmla="*/ 5 h 24"/>
              <a:gd name="T2" fmla="*/ 6 w 36"/>
              <a:gd name="T3" fmla="*/ 23 h 24"/>
              <a:gd name="T4" fmla="*/ 9 w 36"/>
              <a:gd name="T5" fmla="*/ 24 h 24"/>
              <a:gd name="T6" fmla="*/ 18 w 36"/>
              <a:gd name="T7" fmla="*/ 21 h 24"/>
              <a:gd name="T8" fmla="*/ 29 w 36"/>
              <a:gd name="T9" fmla="*/ 17 h 24"/>
              <a:gd name="T10" fmla="*/ 30 w 36"/>
              <a:gd name="T11" fmla="*/ 12 h 24"/>
              <a:gd name="T12" fmla="*/ 29 w 36"/>
              <a:gd name="T13" fmla="*/ 0 h 24"/>
              <a:gd name="T14" fmla="*/ 3 w 36"/>
              <a:gd name="T15" fmla="*/ 5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 y="5"/>
                </a:moveTo>
                <a:cubicBezTo>
                  <a:pt x="0" y="9"/>
                  <a:pt x="5" y="17"/>
                  <a:pt x="6" y="23"/>
                </a:cubicBezTo>
                <a:cubicBezTo>
                  <a:pt x="7" y="23"/>
                  <a:pt x="8" y="23"/>
                  <a:pt x="9" y="24"/>
                </a:cubicBezTo>
                <a:cubicBezTo>
                  <a:pt x="14" y="24"/>
                  <a:pt x="15" y="22"/>
                  <a:pt x="18" y="21"/>
                </a:cubicBezTo>
                <a:cubicBezTo>
                  <a:pt x="22" y="21"/>
                  <a:pt x="22" y="22"/>
                  <a:pt x="29" y="17"/>
                </a:cubicBezTo>
                <a:cubicBezTo>
                  <a:pt x="36" y="12"/>
                  <a:pt x="34" y="15"/>
                  <a:pt x="30" y="12"/>
                </a:cubicBezTo>
                <a:cubicBezTo>
                  <a:pt x="27" y="9"/>
                  <a:pt x="30" y="5"/>
                  <a:pt x="29" y="0"/>
                </a:cubicBezTo>
                <a:cubicBezTo>
                  <a:pt x="18" y="0"/>
                  <a:pt x="4" y="1"/>
                  <a:pt x="3" y="5"/>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27"/>
          <p:cNvSpPr>
            <a:spLocks/>
          </p:cNvSpPr>
          <p:nvPr userDrawn="1"/>
        </p:nvSpPr>
        <p:spPr bwMode="auto">
          <a:xfrm>
            <a:off x="3496251" y="3175885"/>
            <a:ext cx="178558" cy="314603"/>
          </a:xfrm>
          <a:custGeom>
            <a:avLst/>
            <a:gdLst>
              <a:gd name="T0" fmla="*/ 20 w 37"/>
              <a:gd name="T1" fmla="*/ 59 h 65"/>
              <a:gd name="T2" fmla="*/ 31 w 37"/>
              <a:gd name="T3" fmla="*/ 57 h 65"/>
              <a:gd name="T4" fmla="*/ 21 w 37"/>
              <a:gd name="T5" fmla="*/ 51 h 65"/>
              <a:gd name="T6" fmla="*/ 28 w 37"/>
              <a:gd name="T7" fmla="*/ 39 h 65"/>
              <a:gd name="T8" fmla="*/ 36 w 37"/>
              <a:gd name="T9" fmla="*/ 32 h 65"/>
              <a:gd name="T10" fmla="*/ 29 w 37"/>
              <a:gd name="T11" fmla="*/ 31 h 65"/>
              <a:gd name="T12" fmla="*/ 27 w 37"/>
              <a:gd name="T13" fmla="*/ 17 h 65"/>
              <a:gd name="T14" fmla="*/ 30 w 37"/>
              <a:gd name="T15" fmla="*/ 4 h 65"/>
              <a:gd name="T16" fmla="*/ 21 w 37"/>
              <a:gd name="T17" fmla="*/ 9 h 65"/>
              <a:gd name="T18" fmla="*/ 18 w 37"/>
              <a:gd name="T19" fmla="*/ 18 h 65"/>
              <a:gd name="T20" fmla="*/ 14 w 37"/>
              <a:gd name="T21" fmla="*/ 26 h 65"/>
              <a:gd name="T22" fmla="*/ 8 w 37"/>
              <a:gd name="T23" fmla="*/ 17 h 65"/>
              <a:gd name="T24" fmla="*/ 3 w 37"/>
              <a:gd name="T25" fmla="*/ 24 h 65"/>
              <a:gd name="T26" fmla="*/ 1 w 37"/>
              <a:gd name="T27" fmla="*/ 41 h 65"/>
              <a:gd name="T28" fmla="*/ 4 w 37"/>
              <a:gd name="T29" fmla="*/ 55 h 65"/>
              <a:gd name="T30" fmla="*/ 6 w 37"/>
              <a:gd name="T31" fmla="*/ 65 h 65"/>
              <a:gd name="T32" fmla="*/ 24 w 37"/>
              <a:gd name="T33" fmla="*/ 65 h 65"/>
              <a:gd name="T34" fmla="*/ 20 w 37"/>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65">
                <a:moveTo>
                  <a:pt x="20" y="59"/>
                </a:moveTo>
                <a:cubicBezTo>
                  <a:pt x="21" y="56"/>
                  <a:pt x="28" y="59"/>
                  <a:pt x="31" y="57"/>
                </a:cubicBezTo>
                <a:cubicBezTo>
                  <a:pt x="35" y="55"/>
                  <a:pt x="25" y="52"/>
                  <a:pt x="21" y="51"/>
                </a:cubicBezTo>
                <a:cubicBezTo>
                  <a:pt x="18" y="50"/>
                  <a:pt x="24" y="44"/>
                  <a:pt x="28" y="39"/>
                </a:cubicBezTo>
                <a:cubicBezTo>
                  <a:pt x="32" y="34"/>
                  <a:pt x="34" y="35"/>
                  <a:pt x="36" y="32"/>
                </a:cubicBezTo>
                <a:cubicBezTo>
                  <a:pt x="37" y="29"/>
                  <a:pt x="32" y="29"/>
                  <a:pt x="29" y="31"/>
                </a:cubicBezTo>
                <a:cubicBezTo>
                  <a:pt x="26" y="33"/>
                  <a:pt x="25" y="19"/>
                  <a:pt x="27" y="17"/>
                </a:cubicBezTo>
                <a:cubicBezTo>
                  <a:pt x="30" y="16"/>
                  <a:pt x="30" y="7"/>
                  <a:pt x="30" y="4"/>
                </a:cubicBezTo>
                <a:cubicBezTo>
                  <a:pt x="30" y="0"/>
                  <a:pt x="24" y="6"/>
                  <a:pt x="21" y="9"/>
                </a:cubicBezTo>
                <a:cubicBezTo>
                  <a:pt x="19" y="11"/>
                  <a:pt x="15" y="16"/>
                  <a:pt x="18" y="18"/>
                </a:cubicBezTo>
                <a:cubicBezTo>
                  <a:pt x="21" y="20"/>
                  <a:pt x="16" y="25"/>
                  <a:pt x="14" y="26"/>
                </a:cubicBezTo>
                <a:cubicBezTo>
                  <a:pt x="12" y="27"/>
                  <a:pt x="10" y="20"/>
                  <a:pt x="8" y="17"/>
                </a:cubicBezTo>
                <a:cubicBezTo>
                  <a:pt x="6" y="15"/>
                  <a:pt x="5" y="21"/>
                  <a:pt x="3" y="24"/>
                </a:cubicBezTo>
                <a:cubicBezTo>
                  <a:pt x="1" y="26"/>
                  <a:pt x="2" y="39"/>
                  <a:pt x="1" y="41"/>
                </a:cubicBezTo>
                <a:cubicBezTo>
                  <a:pt x="0" y="44"/>
                  <a:pt x="3" y="49"/>
                  <a:pt x="4" y="55"/>
                </a:cubicBezTo>
                <a:cubicBezTo>
                  <a:pt x="4" y="57"/>
                  <a:pt x="5" y="61"/>
                  <a:pt x="6" y="65"/>
                </a:cubicBezTo>
                <a:cubicBezTo>
                  <a:pt x="24" y="65"/>
                  <a:pt x="24" y="65"/>
                  <a:pt x="24" y="65"/>
                </a:cubicBezTo>
                <a:cubicBezTo>
                  <a:pt x="22" y="62"/>
                  <a:pt x="20" y="60"/>
                  <a:pt x="20" y="59"/>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28"/>
          <p:cNvSpPr>
            <a:spLocks/>
          </p:cNvSpPr>
          <p:nvPr userDrawn="1"/>
        </p:nvSpPr>
        <p:spPr bwMode="auto">
          <a:xfrm>
            <a:off x="4214738" y="3452228"/>
            <a:ext cx="191314" cy="76525"/>
          </a:xfrm>
          <a:custGeom>
            <a:avLst/>
            <a:gdLst>
              <a:gd name="T0" fmla="*/ 40 w 40"/>
              <a:gd name="T1" fmla="*/ 15 h 16"/>
              <a:gd name="T2" fmla="*/ 38 w 40"/>
              <a:gd name="T3" fmla="*/ 11 h 16"/>
              <a:gd name="T4" fmla="*/ 10 w 40"/>
              <a:gd name="T5" fmla="*/ 0 h 16"/>
              <a:gd name="T6" fmla="*/ 2 w 40"/>
              <a:gd name="T7" fmla="*/ 10 h 16"/>
              <a:gd name="T8" fmla="*/ 0 w 40"/>
              <a:gd name="T9" fmla="*/ 14 h 16"/>
              <a:gd name="T10" fmla="*/ 40 w 40"/>
              <a:gd name="T11" fmla="*/ 15 h 16"/>
            </a:gdLst>
            <a:ahLst/>
            <a:cxnLst>
              <a:cxn ang="0">
                <a:pos x="T0" y="T1"/>
              </a:cxn>
              <a:cxn ang="0">
                <a:pos x="T2" y="T3"/>
              </a:cxn>
              <a:cxn ang="0">
                <a:pos x="T4" y="T5"/>
              </a:cxn>
              <a:cxn ang="0">
                <a:pos x="T6" y="T7"/>
              </a:cxn>
              <a:cxn ang="0">
                <a:pos x="T8" y="T9"/>
              </a:cxn>
              <a:cxn ang="0">
                <a:pos x="T10" y="T11"/>
              </a:cxn>
            </a:cxnLst>
            <a:rect l="0" t="0" r="r" b="b"/>
            <a:pathLst>
              <a:path w="40" h="16">
                <a:moveTo>
                  <a:pt x="40" y="15"/>
                </a:moveTo>
                <a:cubicBezTo>
                  <a:pt x="39" y="13"/>
                  <a:pt x="38" y="12"/>
                  <a:pt x="38" y="11"/>
                </a:cubicBezTo>
                <a:cubicBezTo>
                  <a:pt x="35" y="6"/>
                  <a:pt x="23" y="2"/>
                  <a:pt x="10" y="0"/>
                </a:cubicBezTo>
                <a:cubicBezTo>
                  <a:pt x="6" y="4"/>
                  <a:pt x="3" y="7"/>
                  <a:pt x="2" y="10"/>
                </a:cubicBezTo>
                <a:cubicBezTo>
                  <a:pt x="2" y="11"/>
                  <a:pt x="1" y="12"/>
                  <a:pt x="0" y="14"/>
                </a:cubicBezTo>
                <a:cubicBezTo>
                  <a:pt x="11" y="16"/>
                  <a:pt x="28" y="15"/>
                  <a:pt x="40" y="15"/>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29"/>
          <p:cNvSpPr>
            <a:spLocks/>
          </p:cNvSpPr>
          <p:nvPr userDrawn="1"/>
        </p:nvSpPr>
        <p:spPr bwMode="auto">
          <a:xfrm>
            <a:off x="3232666" y="3626533"/>
            <a:ext cx="216822" cy="242331"/>
          </a:xfrm>
          <a:custGeom>
            <a:avLst/>
            <a:gdLst>
              <a:gd name="T0" fmla="*/ 32 w 45"/>
              <a:gd name="T1" fmla="*/ 43 h 51"/>
              <a:gd name="T2" fmla="*/ 36 w 45"/>
              <a:gd name="T3" fmla="*/ 33 h 51"/>
              <a:gd name="T4" fmla="*/ 42 w 45"/>
              <a:gd name="T5" fmla="*/ 23 h 51"/>
              <a:gd name="T6" fmla="*/ 41 w 45"/>
              <a:gd name="T7" fmla="*/ 0 h 51"/>
              <a:gd name="T8" fmla="*/ 33 w 45"/>
              <a:gd name="T9" fmla="*/ 3 h 51"/>
              <a:gd name="T10" fmla="*/ 22 w 45"/>
              <a:gd name="T11" fmla="*/ 8 h 51"/>
              <a:gd name="T12" fmla="*/ 16 w 45"/>
              <a:gd name="T13" fmla="*/ 13 h 51"/>
              <a:gd name="T14" fmla="*/ 4 w 45"/>
              <a:gd name="T15" fmla="*/ 37 h 51"/>
              <a:gd name="T16" fmla="*/ 0 w 45"/>
              <a:gd name="T17" fmla="*/ 43 h 51"/>
              <a:gd name="T18" fmla="*/ 10 w 45"/>
              <a:gd name="T19" fmla="*/ 47 h 51"/>
              <a:gd name="T20" fmla="*/ 26 w 45"/>
              <a:gd name="T21" fmla="*/ 47 h 51"/>
              <a:gd name="T22" fmla="*/ 29 w 45"/>
              <a:gd name="T23" fmla="*/ 51 h 51"/>
              <a:gd name="T24" fmla="*/ 32 w 45"/>
              <a:gd name="T25"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1">
                <a:moveTo>
                  <a:pt x="32" y="43"/>
                </a:moveTo>
                <a:cubicBezTo>
                  <a:pt x="32" y="40"/>
                  <a:pt x="32" y="34"/>
                  <a:pt x="36" y="33"/>
                </a:cubicBezTo>
                <a:cubicBezTo>
                  <a:pt x="40" y="31"/>
                  <a:pt x="40" y="26"/>
                  <a:pt x="42" y="23"/>
                </a:cubicBezTo>
                <a:cubicBezTo>
                  <a:pt x="44" y="21"/>
                  <a:pt x="45" y="12"/>
                  <a:pt x="41" y="0"/>
                </a:cubicBezTo>
                <a:cubicBezTo>
                  <a:pt x="38" y="2"/>
                  <a:pt x="36" y="3"/>
                  <a:pt x="33" y="3"/>
                </a:cubicBezTo>
                <a:cubicBezTo>
                  <a:pt x="30" y="3"/>
                  <a:pt x="26" y="4"/>
                  <a:pt x="22" y="8"/>
                </a:cubicBezTo>
                <a:cubicBezTo>
                  <a:pt x="18" y="13"/>
                  <a:pt x="19" y="13"/>
                  <a:pt x="16" y="13"/>
                </a:cubicBezTo>
                <a:cubicBezTo>
                  <a:pt x="13" y="13"/>
                  <a:pt x="5" y="29"/>
                  <a:pt x="4" y="37"/>
                </a:cubicBezTo>
                <a:cubicBezTo>
                  <a:pt x="3" y="40"/>
                  <a:pt x="2" y="42"/>
                  <a:pt x="0" y="43"/>
                </a:cubicBezTo>
                <a:cubicBezTo>
                  <a:pt x="4" y="46"/>
                  <a:pt x="7" y="47"/>
                  <a:pt x="10" y="47"/>
                </a:cubicBezTo>
                <a:cubicBezTo>
                  <a:pt x="14" y="46"/>
                  <a:pt x="22" y="43"/>
                  <a:pt x="26" y="47"/>
                </a:cubicBezTo>
                <a:cubicBezTo>
                  <a:pt x="27" y="48"/>
                  <a:pt x="28" y="50"/>
                  <a:pt x="29" y="51"/>
                </a:cubicBezTo>
                <a:cubicBezTo>
                  <a:pt x="31" y="48"/>
                  <a:pt x="32" y="45"/>
                  <a:pt x="32" y="43"/>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30"/>
          <p:cNvSpPr>
            <a:spLocks/>
          </p:cNvSpPr>
          <p:nvPr userDrawn="1"/>
        </p:nvSpPr>
        <p:spPr bwMode="auto">
          <a:xfrm>
            <a:off x="3972407" y="4404539"/>
            <a:ext cx="246581" cy="221072"/>
          </a:xfrm>
          <a:custGeom>
            <a:avLst/>
            <a:gdLst>
              <a:gd name="T0" fmla="*/ 13 w 51"/>
              <a:gd name="T1" fmla="*/ 1 h 46"/>
              <a:gd name="T2" fmla="*/ 2 w 51"/>
              <a:gd name="T3" fmla="*/ 12 h 46"/>
              <a:gd name="T4" fmla="*/ 21 w 51"/>
              <a:gd name="T5" fmla="*/ 41 h 46"/>
              <a:gd name="T6" fmla="*/ 27 w 51"/>
              <a:gd name="T7" fmla="*/ 43 h 46"/>
              <a:gd name="T8" fmla="*/ 31 w 51"/>
              <a:gd name="T9" fmla="*/ 46 h 46"/>
              <a:gd name="T10" fmla="*/ 42 w 51"/>
              <a:gd name="T11" fmla="*/ 30 h 46"/>
              <a:gd name="T12" fmla="*/ 51 w 51"/>
              <a:gd name="T13" fmla="*/ 13 h 46"/>
              <a:gd name="T14" fmla="*/ 49 w 51"/>
              <a:gd name="T15" fmla="*/ 0 h 46"/>
              <a:gd name="T16" fmla="*/ 38 w 51"/>
              <a:gd name="T17" fmla="*/ 2 h 46"/>
              <a:gd name="T18" fmla="*/ 13 w 51"/>
              <a:gd name="T19"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6">
                <a:moveTo>
                  <a:pt x="13" y="1"/>
                </a:moveTo>
                <a:cubicBezTo>
                  <a:pt x="6" y="1"/>
                  <a:pt x="0" y="7"/>
                  <a:pt x="2" y="12"/>
                </a:cubicBezTo>
                <a:cubicBezTo>
                  <a:pt x="3" y="17"/>
                  <a:pt x="15" y="33"/>
                  <a:pt x="21" y="41"/>
                </a:cubicBezTo>
                <a:cubicBezTo>
                  <a:pt x="22" y="42"/>
                  <a:pt x="24" y="41"/>
                  <a:pt x="27" y="43"/>
                </a:cubicBezTo>
                <a:cubicBezTo>
                  <a:pt x="28" y="44"/>
                  <a:pt x="30" y="45"/>
                  <a:pt x="31" y="46"/>
                </a:cubicBezTo>
                <a:cubicBezTo>
                  <a:pt x="35" y="38"/>
                  <a:pt x="39" y="34"/>
                  <a:pt x="42" y="30"/>
                </a:cubicBezTo>
                <a:cubicBezTo>
                  <a:pt x="47" y="24"/>
                  <a:pt x="51" y="21"/>
                  <a:pt x="51" y="13"/>
                </a:cubicBezTo>
                <a:cubicBezTo>
                  <a:pt x="51" y="9"/>
                  <a:pt x="50" y="4"/>
                  <a:pt x="49" y="0"/>
                </a:cubicBezTo>
                <a:cubicBezTo>
                  <a:pt x="45" y="1"/>
                  <a:pt x="40" y="2"/>
                  <a:pt x="38" y="2"/>
                </a:cubicBezTo>
                <a:cubicBezTo>
                  <a:pt x="33" y="2"/>
                  <a:pt x="21" y="1"/>
                  <a:pt x="13" y="1"/>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31"/>
          <p:cNvSpPr>
            <a:spLocks/>
          </p:cNvSpPr>
          <p:nvPr userDrawn="1"/>
        </p:nvSpPr>
        <p:spPr bwMode="auto">
          <a:xfrm>
            <a:off x="4580358" y="4102688"/>
            <a:ext cx="238077" cy="284844"/>
          </a:xfrm>
          <a:custGeom>
            <a:avLst/>
            <a:gdLst>
              <a:gd name="T0" fmla="*/ 45 w 50"/>
              <a:gd name="T1" fmla="*/ 16 h 60"/>
              <a:gd name="T2" fmla="*/ 22 w 50"/>
              <a:gd name="T3" fmla="*/ 0 h 60"/>
              <a:gd name="T4" fmla="*/ 0 w 50"/>
              <a:gd name="T5" fmla="*/ 9 h 60"/>
              <a:gd name="T6" fmla="*/ 15 w 50"/>
              <a:gd name="T7" fmla="*/ 10 h 60"/>
              <a:gd name="T8" fmla="*/ 27 w 50"/>
              <a:gd name="T9" fmla="*/ 25 h 60"/>
              <a:gd name="T10" fmla="*/ 32 w 50"/>
              <a:gd name="T11" fmla="*/ 38 h 60"/>
              <a:gd name="T12" fmla="*/ 35 w 50"/>
              <a:gd name="T13" fmla="*/ 59 h 60"/>
              <a:gd name="T14" fmla="*/ 39 w 50"/>
              <a:gd name="T15" fmla="*/ 60 h 60"/>
              <a:gd name="T16" fmla="*/ 46 w 50"/>
              <a:gd name="T17" fmla="*/ 40 h 60"/>
              <a:gd name="T18" fmla="*/ 45 w 50"/>
              <a:gd name="T1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60">
                <a:moveTo>
                  <a:pt x="45" y="16"/>
                </a:moveTo>
                <a:cubicBezTo>
                  <a:pt x="42" y="10"/>
                  <a:pt x="29" y="0"/>
                  <a:pt x="22" y="0"/>
                </a:cubicBezTo>
                <a:cubicBezTo>
                  <a:pt x="16" y="0"/>
                  <a:pt x="6" y="2"/>
                  <a:pt x="0" y="9"/>
                </a:cubicBezTo>
                <a:cubicBezTo>
                  <a:pt x="3" y="9"/>
                  <a:pt x="11" y="10"/>
                  <a:pt x="15" y="10"/>
                </a:cubicBezTo>
                <a:cubicBezTo>
                  <a:pt x="19" y="10"/>
                  <a:pt x="22" y="22"/>
                  <a:pt x="27" y="25"/>
                </a:cubicBezTo>
                <a:cubicBezTo>
                  <a:pt x="32" y="29"/>
                  <a:pt x="34" y="36"/>
                  <a:pt x="32" y="38"/>
                </a:cubicBezTo>
                <a:cubicBezTo>
                  <a:pt x="31" y="41"/>
                  <a:pt x="33" y="58"/>
                  <a:pt x="35" y="59"/>
                </a:cubicBezTo>
                <a:cubicBezTo>
                  <a:pt x="36" y="59"/>
                  <a:pt x="37" y="60"/>
                  <a:pt x="39" y="60"/>
                </a:cubicBezTo>
                <a:cubicBezTo>
                  <a:pt x="40" y="54"/>
                  <a:pt x="43" y="43"/>
                  <a:pt x="46" y="40"/>
                </a:cubicBezTo>
                <a:cubicBezTo>
                  <a:pt x="50" y="35"/>
                  <a:pt x="49" y="22"/>
                  <a:pt x="45" y="16"/>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32"/>
          <p:cNvSpPr>
            <a:spLocks/>
          </p:cNvSpPr>
          <p:nvPr userDrawn="1"/>
        </p:nvSpPr>
        <p:spPr bwMode="auto">
          <a:xfrm>
            <a:off x="4363536" y="3711561"/>
            <a:ext cx="1109615" cy="748245"/>
          </a:xfrm>
          <a:custGeom>
            <a:avLst/>
            <a:gdLst>
              <a:gd name="T0" fmla="*/ 214 w 231"/>
              <a:gd name="T1" fmla="*/ 101 h 156"/>
              <a:gd name="T2" fmla="*/ 228 w 231"/>
              <a:gd name="T3" fmla="*/ 89 h 156"/>
              <a:gd name="T4" fmla="*/ 229 w 231"/>
              <a:gd name="T5" fmla="*/ 68 h 156"/>
              <a:gd name="T6" fmla="*/ 217 w 231"/>
              <a:gd name="T7" fmla="*/ 55 h 156"/>
              <a:gd name="T8" fmla="*/ 201 w 231"/>
              <a:gd name="T9" fmla="*/ 52 h 156"/>
              <a:gd name="T10" fmla="*/ 175 w 231"/>
              <a:gd name="T11" fmla="*/ 44 h 156"/>
              <a:gd name="T12" fmla="*/ 159 w 231"/>
              <a:gd name="T13" fmla="*/ 27 h 156"/>
              <a:gd name="T14" fmla="*/ 150 w 231"/>
              <a:gd name="T15" fmla="*/ 7 h 156"/>
              <a:gd name="T16" fmla="*/ 143 w 231"/>
              <a:gd name="T17" fmla="*/ 3 h 156"/>
              <a:gd name="T18" fmla="*/ 130 w 231"/>
              <a:gd name="T19" fmla="*/ 7 h 156"/>
              <a:gd name="T20" fmla="*/ 114 w 231"/>
              <a:gd name="T21" fmla="*/ 11 h 156"/>
              <a:gd name="T22" fmla="*/ 93 w 231"/>
              <a:gd name="T23" fmla="*/ 24 h 156"/>
              <a:gd name="T24" fmla="*/ 19 w 231"/>
              <a:gd name="T25" fmla="*/ 24 h 156"/>
              <a:gd name="T26" fmla="*/ 21 w 231"/>
              <a:gd name="T27" fmla="*/ 27 h 156"/>
              <a:gd name="T28" fmla="*/ 23 w 231"/>
              <a:gd name="T29" fmla="*/ 39 h 156"/>
              <a:gd name="T30" fmla="*/ 9 w 231"/>
              <a:gd name="T31" fmla="*/ 63 h 156"/>
              <a:gd name="T32" fmla="*/ 3 w 231"/>
              <a:gd name="T33" fmla="*/ 77 h 156"/>
              <a:gd name="T34" fmla="*/ 9 w 231"/>
              <a:gd name="T35" fmla="*/ 92 h 156"/>
              <a:gd name="T36" fmla="*/ 13 w 231"/>
              <a:gd name="T37" fmla="*/ 91 h 156"/>
              <a:gd name="T38" fmla="*/ 27 w 231"/>
              <a:gd name="T39" fmla="*/ 95 h 156"/>
              <a:gd name="T40" fmla="*/ 43 w 231"/>
              <a:gd name="T41" fmla="*/ 90 h 156"/>
              <a:gd name="T42" fmla="*/ 45 w 231"/>
              <a:gd name="T43" fmla="*/ 90 h 156"/>
              <a:gd name="T44" fmla="*/ 67 w 231"/>
              <a:gd name="T45" fmla="*/ 81 h 156"/>
              <a:gd name="T46" fmla="*/ 90 w 231"/>
              <a:gd name="T47" fmla="*/ 97 h 156"/>
              <a:gd name="T48" fmla="*/ 91 w 231"/>
              <a:gd name="T49" fmla="*/ 121 h 156"/>
              <a:gd name="T50" fmla="*/ 84 w 231"/>
              <a:gd name="T51" fmla="*/ 141 h 156"/>
              <a:gd name="T52" fmla="*/ 89 w 231"/>
              <a:gd name="T53" fmla="*/ 141 h 156"/>
              <a:gd name="T54" fmla="*/ 98 w 231"/>
              <a:gd name="T55" fmla="*/ 138 h 156"/>
              <a:gd name="T56" fmla="*/ 104 w 231"/>
              <a:gd name="T57" fmla="*/ 129 h 156"/>
              <a:gd name="T58" fmla="*/ 111 w 231"/>
              <a:gd name="T59" fmla="*/ 117 h 156"/>
              <a:gd name="T60" fmla="*/ 126 w 231"/>
              <a:gd name="T61" fmla="*/ 115 h 156"/>
              <a:gd name="T62" fmla="*/ 129 w 231"/>
              <a:gd name="T63" fmla="*/ 123 h 156"/>
              <a:gd name="T64" fmla="*/ 148 w 231"/>
              <a:gd name="T65" fmla="*/ 124 h 156"/>
              <a:gd name="T66" fmla="*/ 138 w 231"/>
              <a:gd name="T67" fmla="*/ 131 h 156"/>
              <a:gd name="T68" fmla="*/ 133 w 231"/>
              <a:gd name="T69" fmla="*/ 138 h 156"/>
              <a:gd name="T70" fmla="*/ 143 w 231"/>
              <a:gd name="T71" fmla="*/ 150 h 156"/>
              <a:gd name="T72" fmla="*/ 153 w 231"/>
              <a:gd name="T73" fmla="*/ 156 h 156"/>
              <a:gd name="T74" fmla="*/ 160 w 231"/>
              <a:gd name="T75" fmla="*/ 150 h 156"/>
              <a:gd name="T76" fmla="*/ 169 w 231"/>
              <a:gd name="T77" fmla="*/ 146 h 156"/>
              <a:gd name="T78" fmla="*/ 175 w 231"/>
              <a:gd name="T79" fmla="*/ 150 h 156"/>
              <a:gd name="T80" fmla="*/ 182 w 231"/>
              <a:gd name="T81" fmla="*/ 150 h 156"/>
              <a:gd name="T82" fmla="*/ 182 w 231"/>
              <a:gd name="T83" fmla="*/ 143 h 156"/>
              <a:gd name="T84" fmla="*/ 179 w 231"/>
              <a:gd name="T85" fmla="*/ 138 h 156"/>
              <a:gd name="T86" fmla="*/ 168 w 231"/>
              <a:gd name="T87" fmla="*/ 136 h 156"/>
              <a:gd name="T88" fmla="*/ 162 w 231"/>
              <a:gd name="T89" fmla="*/ 128 h 156"/>
              <a:gd name="T90" fmla="*/ 167 w 231"/>
              <a:gd name="T91" fmla="*/ 122 h 156"/>
              <a:gd name="T92" fmla="*/ 176 w 231"/>
              <a:gd name="T93" fmla="*/ 115 h 156"/>
              <a:gd name="T94" fmla="*/ 187 w 231"/>
              <a:gd name="T95" fmla="*/ 114 h 156"/>
              <a:gd name="T96" fmla="*/ 198 w 231"/>
              <a:gd name="T97" fmla="*/ 109 h 156"/>
              <a:gd name="T98" fmla="*/ 210 w 231"/>
              <a:gd name="T99" fmla="*/ 106 h 156"/>
              <a:gd name="T100" fmla="*/ 214 w 231"/>
              <a:gd name="T101" fmla="*/ 10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1" h="156">
                <a:moveTo>
                  <a:pt x="214" y="101"/>
                </a:moveTo>
                <a:cubicBezTo>
                  <a:pt x="220" y="100"/>
                  <a:pt x="228" y="96"/>
                  <a:pt x="228" y="89"/>
                </a:cubicBezTo>
                <a:cubicBezTo>
                  <a:pt x="229" y="83"/>
                  <a:pt x="231" y="72"/>
                  <a:pt x="229" y="68"/>
                </a:cubicBezTo>
                <a:cubicBezTo>
                  <a:pt x="227" y="63"/>
                  <a:pt x="224" y="55"/>
                  <a:pt x="217" y="55"/>
                </a:cubicBezTo>
                <a:cubicBezTo>
                  <a:pt x="210" y="55"/>
                  <a:pt x="207" y="55"/>
                  <a:pt x="201" y="52"/>
                </a:cubicBezTo>
                <a:cubicBezTo>
                  <a:pt x="195" y="49"/>
                  <a:pt x="179" y="48"/>
                  <a:pt x="175" y="44"/>
                </a:cubicBezTo>
                <a:cubicBezTo>
                  <a:pt x="172" y="40"/>
                  <a:pt x="163" y="30"/>
                  <a:pt x="159" y="27"/>
                </a:cubicBezTo>
                <a:cubicBezTo>
                  <a:pt x="155" y="24"/>
                  <a:pt x="152" y="13"/>
                  <a:pt x="150" y="7"/>
                </a:cubicBezTo>
                <a:cubicBezTo>
                  <a:pt x="148" y="2"/>
                  <a:pt x="146" y="0"/>
                  <a:pt x="143" y="3"/>
                </a:cubicBezTo>
                <a:cubicBezTo>
                  <a:pt x="139" y="6"/>
                  <a:pt x="133" y="7"/>
                  <a:pt x="130" y="7"/>
                </a:cubicBezTo>
                <a:cubicBezTo>
                  <a:pt x="127" y="7"/>
                  <a:pt x="116" y="8"/>
                  <a:pt x="114" y="11"/>
                </a:cubicBezTo>
                <a:cubicBezTo>
                  <a:pt x="111" y="15"/>
                  <a:pt x="101" y="23"/>
                  <a:pt x="93" y="24"/>
                </a:cubicBezTo>
                <a:cubicBezTo>
                  <a:pt x="86" y="24"/>
                  <a:pt x="39" y="24"/>
                  <a:pt x="19" y="24"/>
                </a:cubicBezTo>
                <a:cubicBezTo>
                  <a:pt x="19" y="25"/>
                  <a:pt x="20" y="25"/>
                  <a:pt x="21" y="27"/>
                </a:cubicBezTo>
                <a:cubicBezTo>
                  <a:pt x="23" y="32"/>
                  <a:pt x="22" y="36"/>
                  <a:pt x="23" y="39"/>
                </a:cubicBezTo>
                <a:cubicBezTo>
                  <a:pt x="24" y="42"/>
                  <a:pt x="10" y="56"/>
                  <a:pt x="9" y="63"/>
                </a:cubicBezTo>
                <a:cubicBezTo>
                  <a:pt x="8" y="71"/>
                  <a:pt x="6" y="73"/>
                  <a:pt x="3" y="77"/>
                </a:cubicBezTo>
                <a:cubicBezTo>
                  <a:pt x="0" y="80"/>
                  <a:pt x="5" y="86"/>
                  <a:pt x="9" y="92"/>
                </a:cubicBezTo>
                <a:cubicBezTo>
                  <a:pt x="10" y="91"/>
                  <a:pt x="11" y="90"/>
                  <a:pt x="13" y="91"/>
                </a:cubicBezTo>
                <a:cubicBezTo>
                  <a:pt x="16" y="93"/>
                  <a:pt x="23" y="95"/>
                  <a:pt x="27" y="95"/>
                </a:cubicBezTo>
                <a:cubicBezTo>
                  <a:pt x="31" y="95"/>
                  <a:pt x="41" y="91"/>
                  <a:pt x="43" y="90"/>
                </a:cubicBezTo>
                <a:cubicBezTo>
                  <a:pt x="43" y="90"/>
                  <a:pt x="44" y="90"/>
                  <a:pt x="45" y="90"/>
                </a:cubicBezTo>
                <a:cubicBezTo>
                  <a:pt x="51" y="83"/>
                  <a:pt x="61" y="81"/>
                  <a:pt x="67" y="81"/>
                </a:cubicBezTo>
                <a:cubicBezTo>
                  <a:pt x="74" y="81"/>
                  <a:pt x="87" y="91"/>
                  <a:pt x="90" y="97"/>
                </a:cubicBezTo>
                <a:cubicBezTo>
                  <a:pt x="94" y="103"/>
                  <a:pt x="95" y="116"/>
                  <a:pt x="91" y="121"/>
                </a:cubicBezTo>
                <a:cubicBezTo>
                  <a:pt x="88" y="124"/>
                  <a:pt x="85" y="135"/>
                  <a:pt x="84" y="141"/>
                </a:cubicBezTo>
                <a:cubicBezTo>
                  <a:pt x="85" y="142"/>
                  <a:pt x="87" y="142"/>
                  <a:pt x="89" y="141"/>
                </a:cubicBezTo>
                <a:cubicBezTo>
                  <a:pt x="91" y="139"/>
                  <a:pt x="94" y="138"/>
                  <a:pt x="98" y="138"/>
                </a:cubicBezTo>
                <a:cubicBezTo>
                  <a:pt x="98" y="135"/>
                  <a:pt x="101" y="132"/>
                  <a:pt x="104" y="129"/>
                </a:cubicBezTo>
                <a:cubicBezTo>
                  <a:pt x="106" y="126"/>
                  <a:pt x="109" y="121"/>
                  <a:pt x="111" y="117"/>
                </a:cubicBezTo>
                <a:cubicBezTo>
                  <a:pt x="112" y="113"/>
                  <a:pt x="124" y="115"/>
                  <a:pt x="126" y="115"/>
                </a:cubicBezTo>
                <a:cubicBezTo>
                  <a:pt x="128" y="115"/>
                  <a:pt x="128" y="121"/>
                  <a:pt x="129" y="123"/>
                </a:cubicBezTo>
                <a:cubicBezTo>
                  <a:pt x="131" y="126"/>
                  <a:pt x="144" y="124"/>
                  <a:pt x="148" y="124"/>
                </a:cubicBezTo>
                <a:cubicBezTo>
                  <a:pt x="152" y="124"/>
                  <a:pt x="144" y="129"/>
                  <a:pt x="138" y="131"/>
                </a:cubicBezTo>
                <a:cubicBezTo>
                  <a:pt x="132" y="133"/>
                  <a:pt x="130" y="137"/>
                  <a:pt x="133" y="138"/>
                </a:cubicBezTo>
                <a:cubicBezTo>
                  <a:pt x="136" y="140"/>
                  <a:pt x="140" y="146"/>
                  <a:pt x="143" y="150"/>
                </a:cubicBezTo>
                <a:cubicBezTo>
                  <a:pt x="146" y="155"/>
                  <a:pt x="148" y="156"/>
                  <a:pt x="153" y="156"/>
                </a:cubicBezTo>
                <a:cubicBezTo>
                  <a:pt x="157" y="156"/>
                  <a:pt x="158" y="152"/>
                  <a:pt x="160" y="150"/>
                </a:cubicBezTo>
                <a:cubicBezTo>
                  <a:pt x="163" y="148"/>
                  <a:pt x="167" y="147"/>
                  <a:pt x="169" y="146"/>
                </a:cubicBezTo>
                <a:cubicBezTo>
                  <a:pt x="171" y="145"/>
                  <a:pt x="171" y="149"/>
                  <a:pt x="175" y="150"/>
                </a:cubicBezTo>
                <a:cubicBezTo>
                  <a:pt x="178" y="150"/>
                  <a:pt x="178" y="148"/>
                  <a:pt x="182" y="150"/>
                </a:cubicBezTo>
                <a:cubicBezTo>
                  <a:pt x="186" y="152"/>
                  <a:pt x="182" y="147"/>
                  <a:pt x="182" y="143"/>
                </a:cubicBezTo>
                <a:cubicBezTo>
                  <a:pt x="181" y="139"/>
                  <a:pt x="181" y="141"/>
                  <a:pt x="179" y="138"/>
                </a:cubicBezTo>
                <a:cubicBezTo>
                  <a:pt x="177" y="134"/>
                  <a:pt x="172" y="137"/>
                  <a:pt x="168" y="136"/>
                </a:cubicBezTo>
                <a:cubicBezTo>
                  <a:pt x="165" y="136"/>
                  <a:pt x="165" y="129"/>
                  <a:pt x="162" y="128"/>
                </a:cubicBezTo>
                <a:cubicBezTo>
                  <a:pt x="159" y="126"/>
                  <a:pt x="164" y="124"/>
                  <a:pt x="167" y="122"/>
                </a:cubicBezTo>
                <a:cubicBezTo>
                  <a:pt x="169" y="121"/>
                  <a:pt x="173" y="117"/>
                  <a:pt x="176" y="115"/>
                </a:cubicBezTo>
                <a:cubicBezTo>
                  <a:pt x="179" y="113"/>
                  <a:pt x="183" y="115"/>
                  <a:pt x="187" y="114"/>
                </a:cubicBezTo>
                <a:cubicBezTo>
                  <a:pt x="190" y="114"/>
                  <a:pt x="194" y="109"/>
                  <a:pt x="198" y="109"/>
                </a:cubicBezTo>
                <a:cubicBezTo>
                  <a:pt x="202" y="109"/>
                  <a:pt x="207" y="107"/>
                  <a:pt x="210" y="106"/>
                </a:cubicBezTo>
                <a:cubicBezTo>
                  <a:pt x="210" y="104"/>
                  <a:pt x="210" y="102"/>
                  <a:pt x="214" y="101"/>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98"/>
          <p:cNvSpPr>
            <a:spLocks/>
          </p:cNvSpPr>
          <p:nvPr userDrawn="1"/>
        </p:nvSpPr>
        <p:spPr bwMode="auto">
          <a:xfrm>
            <a:off x="2429154" y="4672375"/>
            <a:ext cx="225325" cy="395380"/>
          </a:xfrm>
          <a:custGeom>
            <a:avLst/>
            <a:gdLst>
              <a:gd name="T0" fmla="*/ 31 w 47"/>
              <a:gd name="T1" fmla="*/ 57 h 82"/>
              <a:gd name="T2" fmla="*/ 36 w 47"/>
              <a:gd name="T3" fmla="*/ 22 h 82"/>
              <a:gd name="T4" fmla="*/ 43 w 47"/>
              <a:gd name="T5" fmla="*/ 8 h 82"/>
              <a:gd name="T6" fmla="*/ 22 w 47"/>
              <a:gd name="T7" fmla="*/ 4 h 82"/>
              <a:gd name="T8" fmla="*/ 16 w 47"/>
              <a:gd name="T9" fmla="*/ 1 h 82"/>
              <a:gd name="T10" fmla="*/ 10 w 47"/>
              <a:gd name="T11" fmla="*/ 2 h 82"/>
              <a:gd name="T12" fmla="*/ 13 w 47"/>
              <a:gd name="T13" fmla="*/ 25 h 82"/>
              <a:gd name="T14" fmla="*/ 3 w 47"/>
              <a:gd name="T15" fmla="*/ 52 h 82"/>
              <a:gd name="T16" fmla="*/ 8 w 47"/>
              <a:gd name="T17" fmla="*/ 57 h 82"/>
              <a:gd name="T18" fmla="*/ 10 w 47"/>
              <a:gd name="T19" fmla="*/ 72 h 82"/>
              <a:gd name="T20" fmla="*/ 17 w 47"/>
              <a:gd name="T21" fmla="*/ 82 h 82"/>
              <a:gd name="T22" fmla="*/ 26 w 47"/>
              <a:gd name="T23" fmla="*/ 80 h 82"/>
              <a:gd name="T24" fmla="*/ 30 w 47"/>
              <a:gd name="T25" fmla="*/ 69 h 82"/>
              <a:gd name="T26" fmla="*/ 31 w 47"/>
              <a:gd name="T27"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82">
                <a:moveTo>
                  <a:pt x="31" y="57"/>
                </a:moveTo>
                <a:cubicBezTo>
                  <a:pt x="33" y="51"/>
                  <a:pt x="34" y="28"/>
                  <a:pt x="36" y="22"/>
                </a:cubicBezTo>
                <a:cubicBezTo>
                  <a:pt x="39" y="17"/>
                  <a:pt x="47" y="12"/>
                  <a:pt x="43" y="8"/>
                </a:cubicBezTo>
                <a:cubicBezTo>
                  <a:pt x="38" y="4"/>
                  <a:pt x="24" y="5"/>
                  <a:pt x="22" y="4"/>
                </a:cubicBezTo>
                <a:cubicBezTo>
                  <a:pt x="20" y="3"/>
                  <a:pt x="23" y="0"/>
                  <a:pt x="16" y="1"/>
                </a:cubicBezTo>
                <a:cubicBezTo>
                  <a:pt x="15" y="1"/>
                  <a:pt x="12" y="1"/>
                  <a:pt x="10" y="2"/>
                </a:cubicBezTo>
                <a:cubicBezTo>
                  <a:pt x="11" y="10"/>
                  <a:pt x="13" y="21"/>
                  <a:pt x="13" y="25"/>
                </a:cubicBezTo>
                <a:cubicBezTo>
                  <a:pt x="15" y="31"/>
                  <a:pt x="7" y="45"/>
                  <a:pt x="3" y="52"/>
                </a:cubicBezTo>
                <a:cubicBezTo>
                  <a:pt x="0" y="59"/>
                  <a:pt x="6" y="56"/>
                  <a:pt x="8" y="57"/>
                </a:cubicBezTo>
                <a:cubicBezTo>
                  <a:pt x="10" y="58"/>
                  <a:pt x="11" y="67"/>
                  <a:pt x="10" y="72"/>
                </a:cubicBezTo>
                <a:cubicBezTo>
                  <a:pt x="10" y="77"/>
                  <a:pt x="10" y="81"/>
                  <a:pt x="17" y="82"/>
                </a:cubicBezTo>
                <a:cubicBezTo>
                  <a:pt x="22" y="82"/>
                  <a:pt x="24" y="81"/>
                  <a:pt x="26" y="80"/>
                </a:cubicBezTo>
                <a:cubicBezTo>
                  <a:pt x="27" y="75"/>
                  <a:pt x="28" y="71"/>
                  <a:pt x="30" y="69"/>
                </a:cubicBezTo>
                <a:cubicBezTo>
                  <a:pt x="33" y="66"/>
                  <a:pt x="28" y="63"/>
                  <a:pt x="31" y="57"/>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99"/>
          <p:cNvSpPr>
            <a:spLocks/>
          </p:cNvSpPr>
          <p:nvPr userDrawn="1"/>
        </p:nvSpPr>
        <p:spPr bwMode="auto">
          <a:xfrm>
            <a:off x="4227491" y="4723392"/>
            <a:ext cx="399630" cy="403884"/>
          </a:xfrm>
          <a:custGeom>
            <a:avLst/>
            <a:gdLst>
              <a:gd name="T0" fmla="*/ 36 w 83"/>
              <a:gd name="T1" fmla="*/ 8 h 84"/>
              <a:gd name="T2" fmla="*/ 12 w 83"/>
              <a:gd name="T3" fmla="*/ 9 h 84"/>
              <a:gd name="T4" fmla="*/ 12 w 83"/>
              <a:gd name="T5" fmla="*/ 20 h 84"/>
              <a:gd name="T6" fmla="*/ 0 w 83"/>
              <a:gd name="T7" fmla="*/ 31 h 84"/>
              <a:gd name="T8" fmla="*/ 1 w 83"/>
              <a:gd name="T9" fmla="*/ 35 h 84"/>
              <a:gd name="T10" fmla="*/ 8 w 83"/>
              <a:gd name="T11" fmla="*/ 37 h 84"/>
              <a:gd name="T12" fmla="*/ 14 w 83"/>
              <a:gd name="T13" fmla="*/ 41 h 84"/>
              <a:gd name="T14" fmla="*/ 16 w 83"/>
              <a:gd name="T15" fmla="*/ 48 h 84"/>
              <a:gd name="T16" fmla="*/ 39 w 83"/>
              <a:gd name="T17" fmla="*/ 50 h 84"/>
              <a:gd name="T18" fmla="*/ 39 w 83"/>
              <a:gd name="T19" fmla="*/ 56 h 84"/>
              <a:gd name="T20" fmla="*/ 25 w 83"/>
              <a:gd name="T21" fmla="*/ 53 h 84"/>
              <a:gd name="T22" fmla="*/ 18 w 83"/>
              <a:gd name="T23" fmla="*/ 57 h 84"/>
              <a:gd name="T24" fmla="*/ 23 w 83"/>
              <a:gd name="T25" fmla="*/ 67 h 84"/>
              <a:gd name="T26" fmla="*/ 28 w 83"/>
              <a:gd name="T27" fmla="*/ 72 h 84"/>
              <a:gd name="T28" fmla="*/ 33 w 83"/>
              <a:gd name="T29" fmla="*/ 80 h 84"/>
              <a:gd name="T30" fmla="*/ 39 w 83"/>
              <a:gd name="T31" fmla="*/ 76 h 84"/>
              <a:gd name="T32" fmla="*/ 41 w 83"/>
              <a:gd name="T33" fmla="*/ 67 h 84"/>
              <a:gd name="T34" fmla="*/ 45 w 83"/>
              <a:gd name="T35" fmla="*/ 62 h 84"/>
              <a:gd name="T36" fmla="*/ 45 w 83"/>
              <a:gd name="T37" fmla="*/ 55 h 84"/>
              <a:gd name="T38" fmla="*/ 50 w 83"/>
              <a:gd name="T39" fmla="*/ 57 h 84"/>
              <a:gd name="T40" fmla="*/ 51 w 83"/>
              <a:gd name="T41" fmla="*/ 53 h 84"/>
              <a:gd name="T42" fmla="*/ 60 w 83"/>
              <a:gd name="T43" fmla="*/ 56 h 84"/>
              <a:gd name="T44" fmla="*/ 59 w 83"/>
              <a:gd name="T45" fmla="*/ 51 h 84"/>
              <a:gd name="T46" fmla="*/ 53 w 83"/>
              <a:gd name="T47" fmla="*/ 46 h 84"/>
              <a:gd name="T48" fmla="*/ 42 w 83"/>
              <a:gd name="T49" fmla="*/ 31 h 84"/>
              <a:gd name="T50" fmla="*/ 37 w 83"/>
              <a:gd name="T51" fmla="*/ 17 h 84"/>
              <a:gd name="T52" fmla="*/ 47 w 83"/>
              <a:gd name="T53" fmla="*/ 21 h 84"/>
              <a:gd name="T54" fmla="*/ 50 w 83"/>
              <a:gd name="T55" fmla="*/ 13 h 84"/>
              <a:gd name="T56" fmla="*/ 61 w 83"/>
              <a:gd name="T57" fmla="*/ 11 h 84"/>
              <a:gd name="T58" fmla="*/ 71 w 83"/>
              <a:gd name="T59" fmla="*/ 8 h 84"/>
              <a:gd name="T60" fmla="*/ 83 w 83"/>
              <a:gd name="T61" fmla="*/ 12 h 84"/>
              <a:gd name="T62" fmla="*/ 80 w 83"/>
              <a:gd name="T63" fmla="*/ 1 h 84"/>
              <a:gd name="T64" fmla="*/ 57 w 83"/>
              <a:gd name="T65" fmla="*/ 0 h 84"/>
              <a:gd name="T66" fmla="*/ 36 w 83"/>
              <a:gd name="T67" fmla="*/ 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84">
                <a:moveTo>
                  <a:pt x="36" y="8"/>
                </a:moveTo>
                <a:cubicBezTo>
                  <a:pt x="32" y="9"/>
                  <a:pt x="20" y="9"/>
                  <a:pt x="12" y="9"/>
                </a:cubicBezTo>
                <a:cubicBezTo>
                  <a:pt x="12" y="14"/>
                  <a:pt x="13" y="18"/>
                  <a:pt x="12" y="20"/>
                </a:cubicBezTo>
                <a:cubicBezTo>
                  <a:pt x="12" y="22"/>
                  <a:pt x="6" y="27"/>
                  <a:pt x="0" y="31"/>
                </a:cubicBezTo>
                <a:cubicBezTo>
                  <a:pt x="0" y="32"/>
                  <a:pt x="1" y="33"/>
                  <a:pt x="1" y="35"/>
                </a:cubicBezTo>
                <a:cubicBezTo>
                  <a:pt x="4" y="41"/>
                  <a:pt x="6" y="35"/>
                  <a:pt x="8" y="37"/>
                </a:cubicBezTo>
                <a:cubicBezTo>
                  <a:pt x="9" y="38"/>
                  <a:pt x="10" y="37"/>
                  <a:pt x="14" y="41"/>
                </a:cubicBezTo>
                <a:cubicBezTo>
                  <a:pt x="19" y="45"/>
                  <a:pt x="12" y="45"/>
                  <a:pt x="16" y="48"/>
                </a:cubicBezTo>
                <a:cubicBezTo>
                  <a:pt x="20" y="51"/>
                  <a:pt x="37" y="50"/>
                  <a:pt x="39" y="50"/>
                </a:cubicBezTo>
                <a:cubicBezTo>
                  <a:pt x="41" y="51"/>
                  <a:pt x="41" y="54"/>
                  <a:pt x="39" y="56"/>
                </a:cubicBezTo>
                <a:cubicBezTo>
                  <a:pt x="37" y="58"/>
                  <a:pt x="28" y="54"/>
                  <a:pt x="25" y="53"/>
                </a:cubicBezTo>
                <a:cubicBezTo>
                  <a:pt x="21" y="52"/>
                  <a:pt x="20" y="54"/>
                  <a:pt x="18" y="57"/>
                </a:cubicBezTo>
                <a:cubicBezTo>
                  <a:pt x="16" y="60"/>
                  <a:pt x="23" y="64"/>
                  <a:pt x="23" y="67"/>
                </a:cubicBezTo>
                <a:cubicBezTo>
                  <a:pt x="23" y="71"/>
                  <a:pt x="25" y="72"/>
                  <a:pt x="28" y="72"/>
                </a:cubicBezTo>
                <a:cubicBezTo>
                  <a:pt x="31" y="72"/>
                  <a:pt x="31" y="76"/>
                  <a:pt x="33" y="80"/>
                </a:cubicBezTo>
                <a:cubicBezTo>
                  <a:pt x="35" y="84"/>
                  <a:pt x="36" y="75"/>
                  <a:pt x="39" y="76"/>
                </a:cubicBezTo>
                <a:cubicBezTo>
                  <a:pt x="41" y="76"/>
                  <a:pt x="41" y="72"/>
                  <a:pt x="41" y="67"/>
                </a:cubicBezTo>
                <a:cubicBezTo>
                  <a:pt x="41" y="62"/>
                  <a:pt x="44" y="63"/>
                  <a:pt x="45" y="62"/>
                </a:cubicBezTo>
                <a:cubicBezTo>
                  <a:pt x="46" y="61"/>
                  <a:pt x="45" y="59"/>
                  <a:pt x="45" y="55"/>
                </a:cubicBezTo>
                <a:cubicBezTo>
                  <a:pt x="46" y="52"/>
                  <a:pt x="48" y="56"/>
                  <a:pt x="50" y="57"/>
                </a:cubicBezTo>
                <a:cubicBezTo>
                  <a:pt x="52" y="59"/>
                  <a:pt x="50" y="55"/>
                  <a:pt x="51" y="53"/>
                </a:cubicBezTo>
                <a:cubicBezTo>
                  <a:pt x="51" y="51"/>
                  <a:pt x="58" y="55"/>
                  <a:pt x="60" y="56"/>
                </a:cubicBezTo>
                <a:cubicBezTo>
                  <a:pt x="62" y="57"/>
                  <a:pt x="60" y="55"/>
                  <a:pt x="59" y="51"/>
                </a:cubicBezTo>
                <a:cubicBezTo>
                  <a:pt x="58" y="47"/>
                  <a:pt x="58" y="47"/>
                  <a:pt x="53" y="46"/>
                </a:cubicBezTo>
                <a:cubicBezTo>
                  <a:pt x="49" y="45"/>
                  <a:pt x="46" y="36"/>
                  <a:pt x="42" y="31"/>
                </a:cubicBezTo>
                <a:cubicBezTo>
                  <a:pt x="38" y="26"/>
                  <a:pt x="36" y="20"/>
                  <a:pt x="37" y="17"/>
                </a:cubicBezTo>
                <a:cubicBezTo>
                  <a:pt x="38" y="14"/>
                  <a:pt x="43" y="20"/>
                  <a:pt x="47" y="21"/>
                </a:cubicBezTo>
                <a:cubicBezTo>
                  <a:pt x="50" y="22"/>
                  <a:pt x="50" y="17"/>
                  <a:pt x="50" y="13"/>
                </a:cubicBezTo>
                <a:cubicBezTo>
                  <a:pt x="49" y="10"/>
                  <a:pt x="56" y="11"/>
                  <a:pt x="61" y="11"/>
                </a:cubicBezTo>
                <a:cubicBezTo>
                  <a:pt x="66" y="11"/>
                  <a:pt x="67" y="10"/>
                  <a:pt x="71" y="8"/>
                </a:cubicBezTo>
                <a:cubicBezTo>
                  <a:pt x="75" y="7"/>
                  <a:pt x="79" y="11"/>
                  <a:pt x="83" y="12"/>
                </a:cubicBezTo>
                <a:cubicBezTo>
                  <a:pt x="82" y="9"/>
                  <a:pt x="81" y="5"/>
                  <a:pt x="80" y="1"/>
                </a:cubicBezTo>
                <a:cubicBezTo>
                  <a:pt x="72" y="1"/>
                  <a:pt x="62" y="0"/>
                  <a:pt x="57" y="0"/>
                </a:cubicBezTo>
                <a:cubicBezTo>
                  <a:pt x="50" y="0"/>
                  <a:pt x="41" y="8"/>
                  <a:pt x="36" y="8"/>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100"/>
          <p:cNvSpPr>
            <a:spLocks/>
          </p:cNvSpPr>
          <p:nvPr userDrawn="1"/>
        </p:nvSpPr>
        <p:spPr bwMode="auto">
          <a:xfrm>
            <a:off x="4380541" y="4485313"/>
            <a:ext cx="357117" cy="259336"/>
          </a:xfrm>
          <a:custGeom>
            <a:avLst/>
            <a:gdLst>
              <a:gd name="T0" fmla="*/ 38 w 74"/>
              <a:gd name="T1" fmla="*/ 9 h 54"/>
              <a:gd name="T2" fmla="*/ 10 w 74"/>
              <a:gd name="T3" fmla="*/ 7 h 54"/>
              <a:gd name="T4" fmla="*/ 1 w 74"/>
              <a:gd name="T5" fmla="*/ 28 h 54"/>
              <a:gd name="T6" fmla="*/ 12 w 74"/>
              <a:gd name="T7" fmla="*/ 54 h 54"/>
              <a:gd name="T8" fmla="*/ 25 w 74"/>
              <a:gd name="T9" fmla="*/ 49 h 54"/>
              <a:gd name="T10" fmla="*/ 48 w 74"/>
              <a:gd name="T11" fmla="*/ 50 h 54"/>
              <a:gd name="T12" fmla="*/ 48 w 74"/>
              <a:gd name="T13" fmla="*/ 43 h 54"/>
              <a:gd name="T14" fmla="*/ 74 w 74"/>
              <a:gd name="T15" fmla="*/ 38 h 54"/>
              <a:gd name="T16" fmla="*/ 74 w 74"/>
              <a:gd name="T17" fmla="*/ 37 h 54"/>
              <a:gd name="T18" fmla="*/ 67 w 74"/>
              <a:gd name="T19" fmla="*/ 27 h 54"/>
              <a:gd name="T20" fmla="*/ 71 w 74"/>
              <a:gd name="T21" fmla="*/ 19 h 54"/>
              <a:gd name="T22" fmla="*/ 72 w 74"/>
              <a:gd name="T23" fmla="*/ 17 h 54"/>
              <a:gd name="T24" fmla="*/ 55 w 74"/>
              <a:gd name="T25" fmla="*/ 5 h 54"/>
              <a:gd name="T26" fmla="*/ 38 w 74"/>
              <a:gd name="T27"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54">
                <a:moveTo>
                  <a:pt x="38" y="9"/>
                </a:moveTo>
                <a:cubicBezTo>
                  <a:pt x="32" y="10"/>
                  <a:pt x="15" y="7"/>
                  <a:pt x="10" y="7"/>
                </a:cubicBezTo>
                <a:cubicBezTo>
                  <a:pt x="6" y="7"/>
                  <a:pt x="2" y="22"/>
                  <a:pt x="1" y="28"/>
                </a:cubicBezTo>
                <a:cubicBezTo>
                  <a:pt x="0" y="32"/>
                  <a:pt x="8" y="46"/>
                  <a:pt x="12" y="54"/>
                </a:cubicBezTo>
                <a:cubicBezTo>
                  <a:pt x="16" y="51"/>
                  <a:pt x="21" y="49"/>
                  <a:pt x="25" y="49"/>
                </a:cubicBezTo>
                <a:cubicBezTo>
                  <a:pt x="30" y="49"/>
                  <a:pt x="40" y="50"/>
                  <a:pt x="48" y="50"/>
                </a:cubicBezTo>
                <a:cubicBezTo>
                  <a:pt x="47" y="47"/>
                  <a:pt x="47" y="45"/>
                  <a:pt x="48" y="43"/>
                </a:cubicBezTo>
                <a:cubicBezTo>
                  <a:pt x="49" y="39"/>
                  <a:pt x="63" y="38"/>
                  <a:pt x="74" y="38"/>
                </a:cubicBezTo>
                <a:cubicBezTo>
                  <a:pt x="74" y="38"/>
                  <a:pt x="74" y="37"/>
                  <a:pt x="74" y="37"/>
                </a:cubicBezTo>
                <a:cubicBezTo>
                  <a:pt x="72" y="31"/>
                  <a:pt x="66" y="31"/>
                  <a:pt x="67" y="27"/>
                </a:cubicBezTo>
                <a:cubicBezTo>
                  <a:pt x="69" y="22"/>
                  <a:pt x="71" y="22"/>
                  <a:pt x="71" y="19"/>
                </a:cubicBezTo>
                <a:cubicBezTo>
                  <a:pt x="71" y="18"/>
                  <a:pt x="72" y="18"/>
                  <a:pt x="72" y="17"/>
                </a:cubicBezTo>
                <a:cubicBezTo>
                  <a:pt x="66" y="12"/>
                  <a:pt x="59" y="7"/>
                  <a:pt x="55" y="5"/>
                </a:cubicBezTo>
                <a:cubicBezTo>
                  <a:pt x="48" y="0"/>
                  <a:pt x="43" y="7"/>
                  <a:pt x="38" y="9"/>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101"/>
          <p:cNvSpPr>
            <a:spLocks/>
          </p:cNvSpPr>
          <p:nvPr userDrawn="1"/>
        </p:nvSpPr>
        <p:spPr bwMode="auto">
          <a:xfrm>
            <a:off x="4287010" y="3154630"/>
            <a:ext cx="450647" cy="255084"/>
          </a:xfrm>
          <a:custGeom>
            <a:avLst/>
            <a:gdLst>
              <a:gd name="T0" fmla="*/ 87 w 94"/>
              <a:gd name="T1" fmla="*/ 9 h 53"/>
              <a:gd name="T2" fmla="*/ 67 w 94"/>
              <a:gd name="T3" fmla="*/ 7 h 53"/>
              <a:gd name="T4" fmla="*/ 52 w 94"/>
              <a:gd name="T5" fmla="*/ 1 h 53"/>
              <a:gd name="T6" fmla="*/ 43 w 94"/>
              <a:gd name="T7" fmla="*/ 2 h 53"/>
              <a:gd name="T8" fmla="*/ 43 w 94"/>
              <a:gd name="T9" fmla="*/ 10 h 53"/>
              <a:gd name="T10" fmla="*/ 34 w 94"/>
              <a:gd name="T11" fmla="*/ 24 h 53"/>
              <a:gd name="T12" fmla="*/ 17 w 94"/>
              <a:gd name="T13" fmla="*/ 6 h 53"/>
              <a:gd name="T14" fmla="*/ 6 w 94"/>
              <a:gd name="T15" fmla="*/ 14 h 53"/>
              <a:gd name="T16" fmla="*/ 1 w 94"/>
              <a:gd name="T17" fmla="*/ 26 h 53"/>
              <a:gd name="T18" fmla="*/ 0 w 94"/>
              <a:gd name="T19" fmla="*/ 37 h 53"/>
              <a:gd name="T20" fmla="*/ 24 w 94"/>
              <a:gd name="T21" fmla="*/ 36 h 53"/>
              <a:gd name="T22" fmla="*/ 51 w 94"/>
              <a:gd name="T23" fmla="*/ 40 h 53"/>
              <a:gd name="T24" fmla="*/ 67 w 94"/>
              <a:gd name="T25" fmla="*/ 53 h 53"/>
              <a:gd name="T26" fmla="*/ 68 w 94"/>
              <a:gd name="T27" fmla="*/ 53 h 53"/>
              <a:gd name="T28" fmla="*/ 91 w 94"/>
              <a:gd name="T29" fmla="*/ 46 h 53"/>
              <a:gd name="T30" fmla="*/ 90 w 94"/>
              <a:gd name="T31" fmla="*/ 19 h 53"/>
              <a:gd name="T32" fmla="*/ 87 w 94"/>
              <a:gd name="T3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53">
                <a:moveTo>
                  <a:pt x="87" y="9"/>
                </a:moveTo>
                <a:cubicBezTo>
                  <a:pt x="79" y="9"/>
                  <a:pt x="71" y="8"/>
                  <a:pt x="67" y="7"/>
                </a:cubicBezTo>
                <a:cubicBezTo>
                  <a:pt x="61" y="5"/>
                  <a:pt x="58" y="0"/>
                  <a:pt x="52" y="1"/>
                </a:cubicBezTo>
                <a:cubicBezTo>
                  <a:pt x="50" y="2"/>
                  <a:pt x="47" y="2"/>
                  <a:pt x="43" y="2"/>
                </a:cubicBezTo>
                <a:cubicBezTo>
                  <a:pt x="43" y="5"/>
                  <a:pt x="44" y="7"/>
                  <a:pt x="43" y="10"/>
                </a:cubicBezTo>
                <a:cubicBezTo>
                  <a:pt x="43" y="17"/>
                  <a:pt x="37" y="25"/>
                  <a:pt x="34" y="24"/>
                </a:cubicBezTo>
                <a:cubicBezTo>
                  <a:pt x="30" y="23"/>
                  <a:pt x="20" y="7"/>
                  <a:pt x="17" y="6"/>
                </a:cubicBezTo>
                <a:cubicBezTo>
                  <a:pt x="14" y="6"/>
                  <a:pt x="6" y="10"/>
                  <a:pt x="6" y="14"/>
                </a:cubicBezTo>
                <a:cubicBezTo>
                  <a:pt x="6" y="17"/>
                  <a:pt x="4" y="23"/>
                  <a:pt x="1" y="26"/>
                </a:cubicBezTo>
                <a:cubicBezTo>
                  <a:pt x="0" y="27"/>
                  <a:pt x="0" y="32"/>
                  <a:pt x="0" y="37"/>
                </a:cubicBezTo>
                <a:cubicBezTo>
                  <a:pt x="14" y="32"/>
                  <a:pt x="19" y="35"/>
                  <a:pt x="24" y="36"/>
                </a:cubicBezTo>
                <a:cubicBezTo>
                  <a:pt x="31" y="37"/>
                  <a:pt x="44" y="37"/>
                  <a:pt x="51" y="40"/>
                </a:cubicBezTo>
                <a:cubicBezTo>
                  <a:pt x="55" y="41"/>
                  <a:pt x="61" y="47"/>
                  <a:pt x="67" y="53"/>
                </a:cubicBezTo>
                <a:cubicBezTo>
                  <a:pt x="67" y="53"/>
                  <a:pt x="68" y="53"/>
                  <a:pt x="68" y="53"/>
                </a:cubicBezTo>
                <a:cubicBezTo>
                  <a:pt x="75" y="53"/>
                  <a:pt x="89" y="51"/>
                  <a:pt x="91" y="46"/>
                </a:cubicBezTo>
                <a:cubicBezTo>
                  <a:pt x="93" y="41"/>
                  <a:pt x="94" y="25"/>
                  <a:pt x="90" y="19"/>
                </a:cubicBezTo>
                <a:cubicBezTo>
                  <a:pt x="89" y="17"/>
                  <a:pt x="88" y="13"/>
                  <a:pt x="87" y="9"/>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02"/>
          <p:cNvSpPr>
            <a:spLocks/>
          </p:cNvSpPr>
          <p:nvPr userDrawn="1"/>
        </p:nvSpPr>
        <p:spPr bwMode="auto">
          <a:xfrm>
            <a:off x="4261502" y="3307680"/>
            <a:ext cx="344364" cy="306101"/>
          </a:xfrm>
          <a:custGeom>
            <a:avLst/>
            <a:gdLst>
              <a:gd name="T0" fmla="*/ 56 w 72"/>
              <a:gd name="T1" fmla="*/ 8 h 64"/>
              <a:gd name="T2" fmla="*/ 29 w 72"/>
              <a:gd name="T3" fmla="*/ 4 h 64"/>
              <a:gd name="T4" fmla="*/ 5 w 72"/>
              <a:gd name="T5" fmla="*/ 5 h 64"/>
              <a:gd name="T6" fmla="*/ 4 w 72"/>
              <a:gd name="T7" fmla="*/ 21 h 64"/>
              <a:gd name="T8" fmla="*/ 0 w 72"/>
              <a:gd name="T9" fmla="*/ 30 h 64"/>
              <a:gd name="T10" fmla="*/ 28 w 72"/>
              <a:gd name="T11" fmla="*/ 41 h 64"/>
              <a:gd name="T12" fmla="*/ 40 w 72"/>
              <a:gd name="T13" fmla="*/ 63 h 64"/>
              <a:gd name="T14" fmla="*/ 40 w 72"/>
              <a:gd name="T15" fmla="*/ 64 h 64"/>
              <a:gd name="T16" fmla="*/ 48 w 72"/>
              <a:gd name="T17" fmla="*/ 58 h 64"/>
              <a:gd name="T18" fmla="*/ 64 w 72"/>
              <a:gd name="T19" fmla="*/ 48 h 64"/>
              <a:gd name="T20" fmla="*/ 72 w 72"/>
              <a:gd name="T21" fmla="*/ 21 h 64"/>
              <a:gd name="T22" fmla="*/ 56 w 72"/>
              <a:gd name="T23"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64">
                <a:moveTo>
                  <a:pt x="56" y="8"/>
                </a:moveTo>
                <a:cubicBezTo>
                  <a:pt x="49" y="5"/>
                  <a:pt x="36" y="5"/>
                  <a:pt x="29" y="4"/>
                </a:cubicBezTo>
                <a:cubicBezTo>
                  <a:pt x="24" y="3"/>
                  <a:pt x="19" y="0"/>
                  <a:pt x="5" y="5"/>
                </a:cubicBezTo>
                <a:cubicBezTo>
                  <a:pt x="5" y="10"/>
                  <a:pt x="5" y="16"/>
                  <a:pt x="4" y="21"/>
                </a:cubicBezTo>
                <a:cubicBezTo>
                  <a:pt x="3" y="25"/>
                  <a:pt x="2" y="28"/>
                  <a:pt x="0" y="30"/>
                </a:cubicBezTo>
                <a:cubicBezTo>
                  <a:pt x="13" y="32"/>
                  <a:pt x="25" y="36"/>
                  <a:pt x="28" y="41"/>
                </a:cubicBezTo>
                <a:cubicBezTo>
                  <a:pt x="31" y="46"/>
                  <a:pt x="40" y="56"/>
                  <a:pt x="40" y="63"/>
                </a:cubicBezTo>
                <a:cubicBezTo>
                  <a:pt x="40" y="63"/>
                  <a:pt x="40" y="63"/>
                  <a:pt x="40" y="64"/>
                </a:cubicBezTo>
                <a:cubicBezTo>
                  <a:pt x="42" y="61"/>
                  <a:pt x="44" y="58"/>
                  <a:pt x="48" y="58"/>
                </a:cubicBezTo>
                <a:cubicBezTo>
                  <a:pt x="54" y="56"/>
                  <a:pt x="62" y="55"/>
                  <a:pt x="64" y="48"/>
                </a:cubicBezTo>
                <a:cubicBezTo>
                  <a:pt x="65" y="42"/>
                  <a:pt x="66" y="23"/>
                  <a:pt x="72" y="21"/>
                </a:cubicBezTo>
                <a:cubicBezTo>
                  <a:pt x="66" y="15"/>
                  <a:pt x="60" y="9"/>
                  <a:pt x="56" y="8"/>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103"/>
          <p:cNvSpPr>
            <a:spLocks/>
          </p:cNvSpPr>
          <p:nvPr userDrawn="1"/>
        </p:nvSpPr>
        <p:spPr bwMode="auto">
          <a:xfrm>
            <a:off x="4448563" y="3350194"/>
            <a:ext cx="539928" cy="476156"/>
          </a:xfrm>
          <a:custGeom>
            <a:avLst/>
            <a:gdLst>
              <a:gd name="T0" fmla="*/ 99 w 112"/>
              <a:gd name="T1" fmla="*/ 69 h 99"/>
              <a:gd name="T2" fmla="*/ 109 w 112"/>
              <a:gd name="T3" fmla="*/ 52 h 99"/>
              <a:gd name="T4" fmla="*/ 97 w 112"/>
              <a:gd name="T5" fmla="*/ 38 h 99"/>
              <a:gd name="T6" fmla="*/ 85 w 112"/>
              <a:gd name="T7" fmla="*/ 5 h 99"/>
              <a:gd name="T8" fmla="*/ 71 w 112"/>
              <a:gd name="T9" fmla="*/ 6 h 99"/>
              <a:gd name="T10" fmla="*/ 68 w 112"/>
              <a:gd name="T11" fmla="*/ 0 h 99"/>
              <a:gd name="T12" fmla="*/ 58 w 112"/>
              <a:gd name="T13" fmla="*/ 1 h 99"/>
              <a:gd name="T14" fmla="*/ 57 w 112"/>
              <a:gd name="T15" fmla="*/ 5 h 99"/>
              <a:gd name="T16" fmla="*/ 34 w 112"/>
              <a:gd name="T17" fmla="*/ 12 h 99"/>
              <a:gd name="T18" fmla="*/ 25 w 112"/>
              <a:gd name="T19" fmla="*/ 39 h 99"/>
              <a:gd name="T20" fmla="*/ 9 w 112"/>
              <a:gd name="T21" fmla="*/ 49 h 99"/>
              <a:gd name="T22" fmla="*/ 1 w 112"/>
              <a:gd name="T23" fmla="*/ 55 h 99"/>
              <a:gd name="T24" fmla="*/ 0 w 112"/>
              <a:gd name="T25" fmla="*/ 91 h 99"/>
              <a:gd name="T26" fmla="*/ 1 w 112"/>
              <a:gd name="T27" fmla="*/ 99 h 99"/>
              <a:gd name="T28" fmla="*/ 75 w 112"/>
              <a:gd name="T29" fmla="*/ 99 h 99"/>
              <a:gd name="T30" fmla="*/ 96 w 112"/>
              <a:gd name="T31" fmla="*/ 86 h 99"/>
              <a:gd name="T32" fmla="*/ 97 w 112"/>
              <a:gd name="T33" fmla="*/ 85 h 99"/>
              <a:gd name="T34" fmla="*/ 99 w 112"/>
              <a:gd name="T35" fmla="*/ 6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99">
                <a:moveTo>
                  <a:pt x="99" y="69"/>
                </a:moveTo>
                <a:cubicBezTo>
                  <a:pt x="101" y="66"/>
                  <a:pt x="112" y="59"/>
                  <a:pt x="109" y="52"/>
                </a:cubicBezTo>
                <a:cubicBezTo>
                  <a:pt x="107" y="45"/>
                  <a:pt x="100" y="45"/>
                  <a:pt x="97" y="38"/>
                </a:cubicBezTo>
                <a:cubicBezTo>
                  <a:pt x="95" y="31"/>
                  <a:pt x="88" y="7"/>
                  <a:pt x="85" y="5"/>
                </a:cubicBezTo>
                <a:cubicBezTo>
                  <a:pt x="82" y="2"/>
                  <a:pt x="71" y="11"/>
                  <a:pt x="71" y="6"/>
                </a:cubicBezTo>
                <a:cubicBezTo>
                  <a:pt x="70" y="0"/>
                  <a:pt x="72" y="0"/>
                  <a:pt x="68" y="0"/>
                </a:cubicBezTo>
                <a:cubicBezTo>
                  <a:pt x="66" y="0"/>
                  <a:pt x="62" y="0"/>
                  <a:pt x="58" y="1"/>
                </a:cubicBezTo>
                <a:cubicBezTo>
                  <a:pt x="57" y="2"/>
                  <a:pt x="57" y="4"/>
                  <a:pt x="57" y="5"/>
                </a:cubicBezTo>
                <a:cubicBezTo>
                  <a:pt x="55" y="10"/>
                  <a:pt x="41" y="12"/>
                  <a:pt x="34" y="12"/>
                </a:cubicBezTo>
                <a:cubicBezTo>
                  <a:pt x="27" y="12"/>
                  <a:pt x="26" y="33"/>
                  <a:pt x="25" y="39"/>
                </a:cubicBezTo>
                <a:cubicBezTo>
                  <a:pt x="23" y="46"/>
                  <a:pt x="15" y="47"/>
                  <a:pt x="9" y="49"/>
                </a:cubicBezTo>
                <a:cubicBezTo>
                  <a:pt x="5" y="49"/>
                  <a:pt x="3" y="52"/>
                  <a:pt x="1" y="55"/>
                </a:cubicBezTo>
                <a:cubicBezTo>
                  <a:pt x="1" y="62"/>
                  <a:pt x="0" y="82"/>
                  <a:pt x="0" y="91"/>
                </a:cubicBezTo>
                <a:cubicBezTo>
                  <a:pt x="0" y="96"/>
                  <a:pt x="0" y="98"/>
                  <a:pt x="1" y="99"/>
                </a:cubicBezTo>
                <a:cubicBezTo>
                  <a:pt x="21" y="99"/>
                  <a:pt x="68" y="99"/>
                  <a:pt x="75" y="99"/>
                </a:cubicBezTo>
                <a:cubicBezTo>
                  <a:pt x="83" y="98"/>
                  <a:pt x="93" y="90"/>
                  <a:pt x="96" y="86"/>
                </a:cubicBezTo>
                <a:cubicBezTo>
                  <a:pt x="96" y="86"/>
                  <a:pt x="97" y="85"/>
                  <a:pt x="97" y="85"/>
                </a:cubicBezTo>
                <a:cubicBezTo>
                  <a:pt x="97" y="78"/>
                  <a:pt x="97" y="71"/>
                  <a:pt x="99" y="69"/>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104"/>
          <p:cNvSpPr>
            <a:spLocks/>
          </p:cNvSpPr>
          <p:nvPr userDrawn="1"/>
        </p:nvSpPr>
        <p:spPr bwMode="auto">
          <a:xfrm>
            <a:off x="3747084" y="3856108"/>
            <a:ext cx="408134" cy="250834"/>
          </a:xfrm>
          <a:custGeom>
            <a:avLst/>
            <a:gdLst>
              <a:gd name="T0" fmla="*/ 80 w 85"/>
              <a:gd name="T1" fmla="*/ 26 h 52"/>
              <a:gd name="T2" fmla="*/ 56 w 85"/>
              <a:gd name="T3" fmla="*/ 14 h 52"/>
              <a:gd name="T4" fmla="*/ 49 w 85"/>
              <a:gd name="T5" fmla="*/ 12 h 52"/>
              <a:gd name="T6" fmla="*/ 43 w 85"/>
              <a:gd name="T7" fmla="*/ 2 h 52"/>
              <a:gd name="T8" fmla="*/ 33 w 85"/>
              <a:gd name="T9" fmla="*/ 0 h 52"/>
              <a:gd name="T10" fmla="*/ 24 w 85"/>
              <a:gd name="T11" fmla="*/ 7 h 52"/>
              <a:gd name="T12" fmla="*/ 3 w 85"/>
              <a:gd name="T13" fmla="*/ 22 h 52"/>
              <a:gd name="T14" fmla="*/ 15 w 85"/>
              <a:gd name="T15" fmla="*/ 38 h 52"/>
              <a:gd name="T16" fmla="*/ 34 w 85"/>
              <a:gd name="T17" fmla="*/ 47 h 52"/>
              <a:gd name="T18" fmla="*/ 53 w 85"/>
              <a:gd name="T19" fmla="*/ 43 h 52"/>
              <a:gd name="T20" fmla="*/ 59 w 85"/>
              <a:gd name="T21" fmla="*/ 52 h 52"/>
              <a:gd name="T22" fmla="*/ 73 w 85"/>
              <a:gd name="T23" fmla="*/ 46 h 52"/>
              <a:gd name="T24" fmla="*/ 85 w 85"/>
              <a:gd name="T25" fmla="*/ 37 h 52"/>
              <a:gd name="T26" fmla="*/ 85 w 85"/>
              <a:gd name="T27" fmla="*/ 37 h 52"/>
              <a:gd name="T28" fmla="*/ 80 w 85"/>
              <a:gd name="T2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52">
                <a:moveTo>
                  <a:pt x="80" y="26"/>
                </a:moveTo>
                <a:cubicBezTo>
                  <a:pt x="76" y="24"/>
                  <a:pt x="59" y="15"/>
                  <a:pt x="56" y="14"/>
                </a:cubicBezTo>
                <a:cubicBezTo>
                  <a:pt x="53" y="13"/>
                  <a:pt x="50" y="14"/>
                  <a:pt x="49" y="12"/>
                </a:cubicBezTo>
                <a:cubicBezTo>
                  <a:pt x="47" y="10"/>
                  <a:pt x="46" y="2"/>
                  <a:pt x="43" y="2"/>
                </a:cubicBezTo>
                <a:cubicBezTo>
                  <a:pt x="42" y="2"/>
                  <a:pt x="37" y="1"/>
                  <a:pt x="33" y="0"/>
                </a:cubicBezTo>
                <a:cubicBezTo>
                  <a:pt x="31" y="2"/>
                  <a:pt x="27" y="4"/>
                  <a:pt x="24" y="7"/>
                </a:cubicBezTo>
                <a:cubicBezTo>
                  <a:pt x="18" y="13"/>
                  <a:pt x="6" y="18"/>
                  <a:pt x="3" y="22"/>
                </a:cubicBezTo>
                <a:cubicBezTo>
                  <a:pt x="0" y="26"/>
                  <a:pt x="9" y="31"/>
                  <a:pt x="15" y="38"/>
                </a:cubicBezTo>
                <a:cubicBezTo>
                  <a:pt x="21" y="44"/>
                  <a:pt x="27" y="47"/>
                  <a:pt x="34" y="47"/>
                </a:cubicBezTo>
                <a:cubicBezTo>
                  <a:pt x="42" y="47"/>
                  <a:pt x="50" y="42"/>
                  <a:pt x="53" y="43"/>
                </a:cubicBezTo>
                <a:cubicBezTo>
                  <a:pt x="56" y="43"/>
                  <a:pt x="58" y="47"/>
                  <a:pt x="59" y="52"/>
                </a:cubicBezTo>
                <a:cubicBezTo>
                  <a:pt x="65" y="50"/>
                  <a:pt x="71" y="47"/>
                  <a:pt x="73" y="46"/>
                </a:cubicBezTo>
                <a:cubicBezTo>
                  <a:pt x="77" y="43"/>
                  <a:pt x="82" y="37"/>
                  <a:pt x="85" y="37"/>
                </a:cubicBezTo>
                <a:cubicBezTo>
                  <a:pt x="85" y="37"/>
                  <a:pt x="85" y="37"/>
                  <a:pt x="85" y="37"/>
                </a:cubicBezTo>
                <a:cubicBezTo>
                  <a:pt x="84" y="32"/>
                  <a:pt x="83" y="28"/>
                  <a:pt x="80" y="26"/>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105"/>
          <p:cNvSpPr>
            <a:spLocks/>
          </p:cNvSpPr>
          <p:nvPr userDrawn="1"/>
        </p:nvSpPr>
        <p:spPr bwMode="auto">
          <a:xfrm>
            <a:off x="3874627" y="3503244"/>
            <a:ext cx="603697" cy="552681"/>
          </a:xfrm>
          <a:custGeom>
            <a:avLst/>
            <a:gdLst>
              <a:gd name="T0" fmla="*/ 124 w 125"/>
              <a:gd name="T1" fmla="*/ 82 h 115"/>
              <a:gd name="T2" fmla="*/ 122 w 125"/>
              <a:gd name="T3" fmla="*/ 70 h 115"/>
              <a:gd name="T4" fmla="*/ 119 w 125"/>
              <a:gd name="T5" fmla="*/ 59 h 115"/>
              <a:gd name="T6" fmla="*/ 120 w 125"/>
              <a:gd name="T7" fmla="*/ 22 h 115"/>
              <a:gd name="T8" fmla="*/ 110 w 125"/>
              <a:gd name="T9" fmla="*/ 4 h 115"/>
              <a:gd name="T10" fmla="*/ 70 w 125"/>
              <a:gd name="T11" fmla="*/ 3 h 115"/>
              <a:gd name="T12" fmla="*/ 61 w 125"/>
              <a:gd name="T13" fmla="*/ 8 h 115"/>
              <a:gd name="T14" fmla="*/ 51 w 125"/>
              <a:gd name="T15" fmla="*/ 0 h 115"/>
              <a:gd name="T16" fmla="*/ 18 w 125"/>
              <a:gd name="T17" fmla="*/ 9 h 115"/>
              <a:gd name="T18" fmla="*/ 2 w 125"/>
              <a:gd name="T19" fmla="*/ 14 h 115"/>
              <a:gd name="T20" fmla="*/ 3 w 125"/>
              <a:gd name="T21" fmla="*/ 41 h 115"/>
              <a:gd name="T22" fmla="*/ 8 w 125"/>
              <a:gd name="T23" fmla="*/ 69 h 115"/>
              <a:gd name="T24" fmla="*/ 6 w 125"/>
              <a:gd name="T25" fmla="*/ 73 h 115"/>
              <a:gd name="T26" fmla="*/ 16 w 125"/>
              <a:gd name="T27" fmla="*/ 75 h 115"/>
              <a:gd name="T28" fmla="*/ 22 w 125"/>
              <a:gd name="T29" fmla="*/ 85 h 115"/>
              <a:gd name="T30" fmla="*/ 29 w 125"/>
              <a:gd name="T31" fmla="*/ 87 h 115"/>
              <a:gd name="T32" fmla="*/ 53 w 125"/>
              <a:gd name="T33" fmla="*/ 99 h 115"/>
              <a:gd name="T34" fmla="*/ 58 w 125"/>
              <a:gd name="T35" fmla="*/ 110 h 115"/>
              <a:gd name="T36" fmla="*/ 71 w 125"/>
              <a:gd name="T37" fmla="*/ 110 h 115"/>
              <a:gd name="T38" fmla="*/ 84 w 125"/>
              <a:gd name="T39" fmla="*/ 110 h 115"/>
              <a:gd name="T40" fmla="*/ 95 w 125"/>
              <a:gd name="T41" fmla="*/ 108 h 115"/>
              <a:gd name="T42" fmla="*/ 107 w 125"/>
              <a:gd name="T43" fmla="*/ 115 h 115"/>
              <a:gd name="T44" fmla="*/ 110 w 125"/>
              <a:gd name="T45" fmla="*/ 106 h 115"/>
              <a:gd name="T46" fmla="*/ 124 w 125"/>
              <a:gd name="T47" fmla="*/ 8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115">
                <a:moveTo>
                  <a:pt x="124" y="82"/>
                </a:moveTo>
                <a:cubicBezTo>
                  <a:pt x="123" y="79"/>
                  <a:pt x="124" y="75"/>
                  <a:pt x="122" y="70"/>
                </a:cubicBezTo>
                <a:cubicBezTo>
                  <a:pt x="120" y="66"/>
                  <a:pt x="119" y="69"/>
                  <a:pt x="119" y="59"/>
                </a:cubicBezTo>
                <a:cubicBezTo>
                  <a:pt x="119" y="50"/>
                  <a:pt x="120" y="29"/>
                  <a:pt x="120" y="22"/>
                </a:cubicBezTo>
                <a:cubicBezTo>
                  <a:pt x="120" y="16"/>
                  <a:pt x="114" y="9"/>
                  <a:pt x="110" y="4"/>
                </a:cubicBezTo>
                <a:cubicBezTo>
                  <a:pt x="98" y="4"/>
                  <a:pt x="81" y="5"/>
                  <a:pt x="70" y="3"/>
                </a:cubicBezTo>
                <a:cubicBezTo>
                  <a:pt x="68" y="6"/>
                  <a:pt x="64" y="8"/>
                  <a:pt x="61" y="8"/>
                </a:cubicBezTo>
                <a:cubicBezTo>
                  <a:pt x="57" y="9"/>
                  <a:pt x="58" y="0"/>
                  <a:pt x="51" y="0"/>
                </a:cubicBezTo>
                <a:cubicBezTo>
                  <a:pt x="44" y="0"/>
                  <a:pt x="24" y="5"/>
                  <a:pt x="18" y="9"/>
                </a:cubicBezTo>
                <a:cubicBezTo>
                  <a:pt x="13" y="13"/>
                  <a:pt x="7" y="14"/>
                  <a:pt x="2" y="14"/>
                </a:cubicBezTo>
                <a:cubicBezTo>
                  <a:pt x="1" y="25"/>
                  <a:pt x="0" y="38"/>
                  <a:pt x="3" y="41"/>
                </a:cubicBezTo>
                <a:cubicBezTo>
                  <a:pt x="7" y="47"/>
                  <a:pt x="8" y="64"/>
                  <a:pt x="8" y="69"/>
                </a:cubicBezTo>
                <a:cubicBezTo>
                  <a:pt x="8" y="70"/>
                  <a:pt x="7" y="72"/>
                  <a:pt x="6" y="73"/>
                </a:cubicBezTo>
                <a:cubicBezTo>
                  <a:pt x="10" y="74"/>
                  <a:pt x="15" y="75"/>
                  <a:pt x="16" y="75"/>
                </a:cubicBezTo>
                <a:cubicBezTo>
                  <a:pt x="19" y="75"/>
                  <a:pt x="20" y="83"/>
                  <a:pt x="22" y="85"/>
                </a:cubicBezTo>
                <a:cubicBezTo>
                  <a:pt x="23" y="87"/>
                  <a:pt x="26" y="86"/>
                  <a:pt x="29" y="87"/>
                </a:cubicBezTo>
                <a:cubicBezTo>
                  <a:pt x="32" y="88"/>
                  <a:pt x="49" y="97"/>
                  <a:pt x="53" y="99"/>
                </a:cubicBezTo>
                <a:cubicBezTo>
                  <a:pt x="56" y="101"/>
                  <a:pt x="57" y="105"/>
                  <a:pt x="58" y="110"/>
                </a:cubicBezTo>
                <a:cubicBezTo>
                  <a:pt x="62" y="109"/>
                  <a:pt x="68" y="109"/>
                  <a:pt x="71" y="110"/>
                </a:cubicBezTo>
                <a:cubicBezTo>
                  <a:pt x="74" y="112"/>
                  <a:pt x="82" y="110"/>
                  <a:pt x="84" y="110"/>
                </a:cubicBezTo>
                <a:cubicBezTo>
                  <a:pt x="85" y="110"/>
                  <a:pt x="91" y="108"/>
                  <a:pt x="95" y="108"/>
                </a:cubicBezTo>
                <a:cubicBezTo>
                  <a:pt x="97" y="108"/>
                  <a:pt x="102" y="111"/>
                  <a:pt x="107" y="115"/>
                </a:cubicBezTo>
                <a:cubicBezTo>
                  <a:pt x="108" y="112"/>
                  <a:pt x="109" y="110"/>
                  <a:pt x="110" y="106"/>
                </a:cubicBezTo>
                <a:cubicBezTo>
                  <a:pt x="111" y="99"/>
                  <a:pt x="125" y="85"/>
                  <a:pt x="124" y="82"/>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106"/>
          <p:cNvSpPr>
            <a:spLocks/>
          </p:cNvSpPr>
          <p:nvPr userDrawn="1"/>
        </p:nvSpPr>
        <p:spPr bwMode="auto">
          <a:xfrm>
            <a:off x="3377212" y="4196219"/>
            <a:ext cx="293348" cy="140297"/>
          </a:xfrm>
          <a:custGeom>
            <a:avLst/>
            <a:gdLst>
              <a:gd name="T0" fmla="*/ 49 w 61"/>
              <a:gd name="T1" fmla="*/ 7 h 29"/>
              <a:gd name="T2" fmla="*/ 20 w 61"/>
              <a:gd name="T3" fmla="*/ 0 h 29"/>
              <a:gd name="T4" fmla="*/ 3 w 61"/>
              <a:gd name="T5" fmla="*/ 20 h 29"/>
              <a:gd name="T6" fmla="*/ 10 w 61"/>
              <a:gd name="T7" fmla="*/ 26 h 29"/>
              <a:gd name="T8" fmla="*/ 13 w 61"/>
              <a:gd name="T9" fmla="*/ 29 h 29"/>
              <a:gd name="T10" fmla="*/ 25 w 61"/>
              <a:gd name="T11" fmla="*/ 27 h 29"/>
              <a:gd name="T12" fmla="*/ 51 w 61"/>
              <a:gd name="T13" fmla="*/ 27 h 29"/>
              <a:gd name="T14" fmla="*/ 61 w 61"/>
              <a:gd name="T15" fmla="*/ 18 h 29"/>
              <a:gd name="T16" fmla="*/ 49 w 6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9">
                <a:moveTo>
                  <a:pt x="49" y="7"/>
                </a:moveTo>
                <a:cubicBezTo>
                  <a:pt x="46" y="4"/>
                  <a:pt x="32" y="2"/>
                  <a:pt x="20" y="0"/>
                </a:cubicBezTo>
                <a:cubicBezTo>
                  <a:pt x="17" y="6"/>
                  <a:pt x="6" y="18"/>
                  <a:pt x="3" y="20"/>
                </a:cubicBezTo>
                <a:cubicBezTo>
                  <a:pt x="0" y="22"/>
                  <a:pt x="6" y="24"/>
                  <a:pt x="10" y="26"/>
                </a:cubicBezTo>
                <a:cubicBezTo>
                  <a:pt x="11" y="26"/>
                  <a:pt x="12" y="28"/>
                  <a:pt x="13" y="29"/>
                </a:cubicBezTo>
                <a:cubicBezTo>
                  <a:pt x="18" y="28"/>
                  <a:pt x="23" y="28"/>
                  <a:pt x="25" y="27"/>
                </a:cubicBezTo>
                <a:cubicBezTo>
                  <a:pt x="29" y="26"/>
                  <a:pt x="49" y="27"/>
                  <a:pt x="51" y="27"/>
                </a:cubicBezTo>
                <a:cubicBezTo>
                  <a:pt x="53" y="26"/>
                  <a:pt x="57" y="21"/>
                  <a:pt x="61" y="18"/>
                </a:cubicBezTo>
                <a:cubicBezTo>
                  <a:pt x="58" y="14"/>
                  <a:pt x="53" y="10"/>
                  <a:pt x="49" y="7"/>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07"/>
          <p:cNvSpPr>
            <a:spLocks/>
          </p:cNvSpPr>
          <p:nvPr userDrawn="1"/>
        </p:nvSpPr>
        <p:spPr bwMode="auto">
          <a:xfrm>
            <a:off x="3849118" y="4311008"/>
            <a:ext cx="361370" cy="289094"/>
          </a:xfrm>
          <a:custGeom>
            <a:avLst/>
            <a:gdLst>
              <a:gd name="T0" fmla="*/ 39 w 75"/>
              <a:gd name="T1" fmla="*/ 20 h 60"/>
              <a:gd name="T2" fmla="*/ 64 w 75"/>
              <a:gd name="T3" fmla="*/ 21 h 60"/>
              <a:gd name="T4" fmla="*/ 75 w 75"/>
              <a:gd name="T5" fmla="*/ 19 h 60"/>
              <a:gd name="T6" fmla="*/ 72 w 75"/>
              <a:gd name="T7" fmla="*/ 7 h 60"/>
              <a:gd name="T8" fmla="*/ 62 w 75"/>
              <a:gd name="T9" fmla="*/ 11 h 60"/>
              <a:gd name="T10" fmla="*/ 41 w 75"/>
              <a:gd name="T11" fmla="*/ 0 h 60"/>
              <a:gd name="T12" fmla="*/ 12 w 75"/>
              <a:gd name="T13" fmla="*/ 8 h 60"/>
              <a:gd name="T14" fmla="*/ 0 w 75"/>
              <a:gd name="T15" fmla="*/ 17 h 60"/>
              <a:gd name="T16" fmla="*/ 3 w 75"/>
              <a:gd name="T17" fmla="*/ 24 h 60"/>
              <a:gd name="T18" fmla="*/ 10 w 75"/>
              <a:gd name="T19" fmla="*/ 21 h 60"/>
              <a:gd name="T20" fmla="*/ 11 w 75"/>
              <a:gd name="T21" fmla="*/ 30 h 60"/>
              <a:gd name="T22" fmla="*/ 17 w 75"/>
              <a:gd name="T23" fmla="*/ 36 h 60"/>
              <a:gd name="T24" fmla="*/ 22 w 75"/>
              <a:gd name="T25" fmla="*/ 44 h 60"/>
              <a:gd name="T26" fmla="*/ 36 w 75"/>
              <a:gd name="T27" fmla="*/ 51 h 60"/>
              <a:gd name="T28" fmla="*/ 44 w 75"/>
              <a:gd name="T29" fmla="*/ 59 h 60"/>
              <a:gd name="T30" fmla="*/ 47 w 75"/>
              <a:gd name="T31" fmla="*/ 60 h 60"/>
              <a:gd name="T32" fmla="*/ 28 w 75"/>
              <a:gd name="T33" fmla="*/ 31 h 60"/>
              <a:gd name="T34" fmla="*/ 39 w 75"/>
              <a:gd name="T35"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60">
                <a:moveTo>
                  <a:pt x="39" y="20"/>
                </a:moveTo>
                <a:cubicBezTo>
                  <a:pt x="47" y="20"/>
                  <a:pt x="59" y="21"/>
                  <a:pt x="64" y="21"/>
                </a:cubicBezTo>
                <a:cubicBezTo>
                  <a:pt x="66" y="21"/>
                  <a:pt x="71" y="20"/>
                  <a:pt x="75" y="19"/>
                </a:cubicBezTo>
                <a:cubicBezTo>
                  <a:pt x="73" y="13"/>
                  <a:pt x="72" y="9"/>
                  <a:pt x="72" y="7"/>
                </a:cubicBezTo>
                <a:cubicBezTo>
                  <a:pt x="72" y="7"/>
                  <a:pt x="67" y="11"/>
                  <a:pt x="62" y="11"/>
                </a:cubicBezTo>
                <a:cubicBezTo>
                  <a:pt x="57" y="11"/>
                  <a:pt x="47" y="5"/>
                  <a:pt x="41" y="0"/>
                </a:cubicBezTo>
                <a:cubicBezTo>
                  <a:pt x="30" y="2"/>
                  <a:pt x="14" y="6"/>
                  <a:pt x="12" y="8"/>
                </a:cubicBezTo>
                <a:cubicBezTo>
                  <a:pt x="9" y="10"/>
                  <a:pt x="4" y="14"/>
                  <a:pt x="0" y="17"/>
                </a:cubicBezTo>
                <a:cubicBezTo>
                  <a:pt x="1" y="19"/>
                  <a:pt x="2" y="22"/>
                  <a:pt x="3" y="24"/>
                </a:cubicBezTo>
                <a:cubicBezTo>
                  <a:pt x="6" y="28"/>
                  <a:pt x="7" y="23"/>
                  <a:pt x="10" y="21"/>
                </a:cubicBezTo>
                <a:cubicBezTo>
                  <a:pt x="13" y="18"/>
                  <a:pt x="11" y="24"/>
                  <a:pt x="11" y="30"/>
                </a:cubicBezTo>
                <a:cubicBezTo>
                  <a:pt x="11" y="35"/>
                  <a:pt x="12" y="33"/>
                  <a:pt x="17" y="36"/>
                </a:cubicBezTo>
                <a:cubicBezTo>
                  <a:pt x="22" y="39"/>
                  <a:pt x="19" y="40"/>
                  <a:pt x="22" y="44"/>
                </a:cubicBezTo>
                <a:cubicBezTo>
                  <a:pt x="25" y="49"/>
                  <a:pt x="32" y="49"/>
                  <a:pt x="36" y="51"/>
                </a:cubicBezTo>
                <a:cubicBezTo>
                  <a:pt x="40" y="53"/>
                  <a:pt x="42" y="57"/>
                  <a:pt x="44" y="59"/>
                </a:cubicBezTo>
                <a:cubicBezTo>
                  <a:pt x="45" y="59"/>
                  <a:pt x="46" y="60"/>
                  <a:pt x="47" y="60"/>
                </a:cubicBezTo>
                <a:cubicBezTo>
                  <a:pt x="41" y="52"/>
                  <a:pt x="29" y="36"/>
                  <a:pt x="28" y="31"/>
                </a:cubicBezTo>
                <a:cubicBezTo>
                  <a:pt x="26" y="26"/>
                  <a:pt x="32" y="20"/>
                  <a:pt x="39" y="20"/>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108"/>
          <p:cNvSpPr>
            <a:spLocks/>
          </p:cNvSpPr>
          <p:nvPr userDrawn="1"/>
        </p:nvSpPr>
        <p:spPr bwMode="auto">
          <a:xfrm>
            <a:off x="3832113" y="4268495"/>
            <a:ext cx="212570" cy="127541"/>
          </a:xfrm>
          <a:custGeom>
            <a:avLst/>
            <a:gdLst>
              <a:gd name="T0" fmla="*/ 44 w 44"/>
              <a:gd name="T1" fmla="*/ 9 h 26"/>
              <a:gd name="T2" fmla="*/ 42 w 44"/>
              <a:gd name="T3" fmla="*/ 7 h 26"/>
              <a:gd name="T4" fmla="*/ 36 w 44"/>
              <a:gd name="T5" fmla="*/ 0 h 26"/>
              <a:gd name="T6" fmla="*/ 28 w 44"/>
              <a:gd name="T7" fmla="*/ 4 h 26"/>
              <a:gd name="T8" fmla="*/ 14 w 44"/>
              <a:gd name="T9" fmla="*/ 5 h 26"/>
              <a:gd name="T10" fmla="*/ 0 w 44"/>
              <a:gd name="T11" fmla="*/ 6 h 26"/>
              <a:gd name="T12" fmla="*/ 3 w 44"/>
              <a:gd name="T13" fmla="*/ 10 h 26"/>
              <a:gd name="T14" fmla="*/ 0 w 44"/>
              <a:gd name="T15" fmla="*/ 20 h 26"/>
              <a:gd name="T16" fmla="*/ 3 w 44"/>
              <a:gd name="T17" fmla="*/ 26 h 26"/>
              <a:gd name="T18" fmla="*/ 15 w 44"/>
              <a:gd name="T19" fmla="*/ 17 h 26"/>
              <a:gd name="T20" fmla="*/ 44 w 44"/>
              <a:gd name="T21"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4" y="9"/>
                </a:moveTo>
                <a:cubicBezTo>
                  <a:pt x="43" y="8"/>
                  <a:pt x="42" y="7"/>
                  <a:pt x="42" y="7"/>
                </a:cubicBezTo>
                <a:cubicBezTo>
                  <a:pt x="40" y="4"/>
                  <a:pt x="38" y="2"/>
                  <a:pt x="36" y="0"/>
                </a:cubicBezTo>
                <a:cubicBezTo>
                  <a:pt x="33" y="2"/>
                  <a:pt x="30" y="4"/>
                  <a:pt x="28" y="4"/>
                </a:cubicBezTo>
                <a:cubicBezTo>
                  <a:pt x="24" y="4"/>
                  <a:pt x="16" y="4"/>
                  <a:pt x="14" y="5"/>
                </a:cubicBezTo>
                <a:cubicBezTo>
                  <a:pt x="13" y="5"/>
                  <a:pt x="6" y="5"/>
                  <a:pt x="0" y="6"/>
                </a:cubicBezTo>
                <a:cubicBezTo>
                  <a:pt x="2" y="7"/>
                  <a:pt x="3" y="9"/>
                  <a:pt x="3" y="10"/>
                </a:cubicBezTo>
                <a:cubicBezTo>
                  <a:pt x="4" y="12"/>
                  <a:pt x="2" y="16"/>
                  <a:pt x="0" y="20"/>
                </a:cubicBezTo>
                <a:cubicBezTo>
                  <a:pt x="1" y="20"/>
                  <a:pt x="2" y="23"/>
                  <a:pt x="3" y="26"/>
                </a:cubicBezTo>
                <a:cubicBezTo>
                  <a:pt x="7" y="23"/>
                  <a:pt x="12" y="19"/>
                  <a:pt x="15" y="17"/>
                </a:cubicBezTo>
                <a:cubicBezTo>
                  <a:pt x="17" y="15"/>
                  <a:pt x="33" y="11"/>
                  <a:pt x="44" y="9"/>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109"/>
          <p:cNvSpPr>
            <a:spLocks/>
          </p:cNvSpPr>
          <p:nvPr userDrawn="1"/>
        </p:nvSpPr>
        <p:spPr bwMode="auto">
          <a:xfrm>
            <a:off x="3270930" y="1224499"/>
            <a:ext cx="1611278" cy="1930131"/>
          </a:xfrm>
          <a:custGeom>
            <a:avLst/>
            <a:gdLst>
              <a:gd name="T0" fmla="*/ 103 w 335"/>
              <a:gd name="T1" fmla="*/ 329 h 401"/>
              <a:gd name="T2" fmla="*/ 101 w 335"/>
              <a:gd name="T3" fmla="*/ 262 h 401"/>
              <a:gd name="T4" fmla="*/ 123 w 335"/>
              <a:gd name="T5" fmla="*/ 216 h 401"/>
              <a:gd name="T6" fmla="*/ 142 w 335"/>
              <a:gd name="T7" fmla="*/ 166 h 401"/>
              <a:gd name="T8" fmla="*/ 171 w 335"/>
              <a:gd name="T9" fmla="*/ 115 h 401"/>
              <a:gd name="T10" fmla="*/ 200 w 335"/>
              <a:gd name="T11" fmla="*/ 81 h 401"/>
              <a:gd name="T12" fmla="*/ 229 w 335"/>
              <a:gd name="T13" fmla="*/ 90 h 401"/>
              <a:gd name="T14" fmla="*/ 269 w 335"/>
              <a:gd name="T15" fmla="*/ 84 h 401"/>
              <a:gd name="T16" fmla="*/ 291 w 335"/>
              <a:gd name="T17" fmla="*/ 46 h 401"/>
              <a:gd name="T18" fmla="*/ 309 w 335"/>
              <a:gd name="T19" fmla="*/ 76 h 401"/>
              <a:gd name="T20" fmla="*/ 324 w 335"/>
              <a:gd name="T21" fmla="*/ 69 h 401"/>
              <a:gd name="T22" fmla="*/ 317 w 335"/>
              <a:gd name="T23" fmla="*/ 48 h 401"/>
              <a:gd name="T24" fmla="*/ 325 w 335"/>
              <a:gd name="T25" fmla="*/ 40 h 401"/>
              <a:gd name="T26" fmla="*/ 321 w 335"/>
              <a:gd name="T27" fmla="*/ 21 h 401"/>
              <a:gd name="T28" fmla="*/ 303 w 335"/>
              <a:gd name="T29" fmla="*/ 15 h 401"/>
              <a:gd name="T30" fmla="*/ 295 w 335"/>
              <a:gd name="T31" fmla="*/ 20 h 401"/>
              <a:gd name="T32" fmla="*/ 296 w 335"/>
              <a:gd name="T33" fmla="*/ 3 h 401"/>
              <a:gd name="T34" fmla="*/ 278 w 335"/>
              <a:gd name="T35" fmla="*/ 24 h 401"/>
              <a:gd name="T36" fmla="*/ 265 w 335"/>
              <a:gd name="T37" fmla="*/ 22 h 401"/>
              <a:gd name="T38" fmla="*/ 263 w 335"/>
              <a:gd name="T39" fmla="*/ 17 h 401"/>
              <a:gd name="T40" fmla="*/ 251 w 335"/>
              <a:gd name="T41" fmla="*/ 3 h 401"/>
              <a:gd name="T42" fmla="*/ 245 w 335"/>
              <a:gd name="T43" fmla="*/ 17 h 401"/>
              <a:gd name="T44" fmla="*/ 234 w 335"/>
              <a:gd name="T45" fmla="*/ 22 h 401"/>
              <a:gd name="T46" fmla="*/ 236 w 335"/>
              <a:gd name="T47" fmla="*/ 47 h 401"/>
              <a:gd name="T48" fmla="*/ 225 w 335"/>
              <a:gd name="T49" fmla="*/ 33 h 401"/>
              <a:gd name="T50" fmla="*/ 218 w 335"/>
              <a:gd name="T51" fmla="*/ 44 h 401"/>
              <a:gd name="T52" fmla="*/ 210 w 335"/>
              <a:gd name="T53" fmla="*/ 53 h 401"/>
              <a:gd name="T54" fmla="*/ 201 w 335"/>
              <a:gd name="T55" fmla="*/ 48 h 401"/>
              <a:gd name="T56" fmla="*/ 187 w 335"/>
              <a:gd name="T57" fmla="*/ 46 h 401"/>
              <a:gd name="T58" fmla="*/ 179 w 335"/>
              <a:gd name="T59" fmla="*/ 52 h 401"/>
              <a:gd name="T60" fmla="*/ 180 w 335"/>
              <a:gd name="T61" fmla="*/ 72 h 401"/>
              <a:gd name="T62" fmla="*/ 165 w 335"/>
              <a:gd name="T63" fmla="*/ 84 h 401"/>
              <a:gd name="T64" fmla="*/ 147 w 335"/>
              <a:gd name="T65" fmla="*/ 91 h 401"/>
              <a:gd name="T66" fmla="*/ 145 w 335"/>
              <a:gd name="T67" fmla="*/ 103 h 401"/>
              <a:gd name="T68" fmla="*/ 144 w 335"/>
              <a:gd name="T69" fmla="*/ 116 h 401"/>
              <a:gd name="T70" fmla="*/ 130 w 335"/>
              <a:gd name="T71" fmla="*/ 129 h 401"/>
              <a:gd name="T72" fmla="*/ 125 w 335"/>
              <a:gd name="T73" fmla="*/ 145 h 401"/>
              <a:gd name="T74" fmla="*/ 107 w 335"/>
              <a:gd name="T75" fmla="*/ 173 h 401"/>
              <a:gd name="T76" fmla="*/ 104 w 335"/>
              <a:gd name="T77" fmla="*/ 185 h 401"/>
              <a:gd name="T78" fmla="*/ 103 w 335"/>
              <a:gd name="T79" fmla="*/ 206 h 401"/>
              <a:gd name="T80" fmla="*/ 82 w 335"/>
              <a:gd name="T81" fmla="*/ 223 h 401"/>
              <a:gd name="T82" fmla="*/ 73 w 335"/>
              <a:gd name="T83" fmla="*/ 252 h 401"/>
              <a:gd name="T84" fmla="*/ 67 w 335"/>
              <a:gd name="T85" fmla="*/ 254 h 401"/>
              <a:gd name="T86" fmla="*/ 51 w 335"/>
              <a:gd name="T87" fmla="*/ 269 h 401"/>
              <a:gd name="T88" fmla="*/ 38 w 335"/>
              <a:gd name="T89" fmla="*/ 279 h 401"/>
              <a:gd name="T90" fmla="*/ 22 w 335"/>
              <a:gd name="T91" fmla="*/ 287 h 401"/>
              <a:gd name="T92" fmla="*/ 12 w 335"/>
              <a:gd name="T93" fmla="*/ 300 h 401"/>
              <a:gd name="T94" fmla="*/ 13 w 335"/>
              <a:gd name="T95" fmla="*/ 322 h 401"/>
              <a:gd name="T96" fmla="*/ 9 w 335"/>
              <a:gd name="T97" fmla="*/ 338 h 401"/>
              <a:gd name="T98" fmla="*/ 18 w 335"/>
              <a:gd name="T99" fmla="*/ 348 h 401"/>
              <a:gd name="T100" fmla="*/ 11 w 335"/>
              <a:gd name="T101" fmla="*/ 367 h 401"/>
              <a:gd name="T102" fmla="*/ 22 w 335"/>
              <a:gd name="T103" fmla="*/ 377 h 401"/>
              <a:gd name="T104" fmla="*/ 28 w 335"/>
              <a:gd name="T105" fmla="*/ 398 h 401"/>
              <a:gd name="T106" fmla="*/ 63 w 335"/>
              <a:gd name="T107" fmla="*/ 381 h 401"/>
              <a:gd name="T108" fmla="*/ 83 w 335"/>
              <a:gd name="T109" fmla="*/ 375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5" h="401">
                <a:moveTo>
                  <a:pt x="97" y="363"/>
                </a:moveTo>
                <a:cubicBezTo>
                  <a:pt x="97" y="357"/>
                  <a:pt x="100" y="354"/>
                  <a:pt x="104" y="349"/>
                </a:cubicBezTo>
                <a:cubicBezTo>
                  <a:pt x="108" y="343"/>
                  <a:pt x="103" y="335"/>
                  <a:pt x="103" y="329"/>
                </a:cubicBezTo>
                <a:cubicBezTo>
                  <a:pt x="103" y="322"/>
                  <a:pt x="105" y="324"/>
                  <a:pt x="108" y="322"/>
                </a:cubicBezTo>
                <a:cubicBezTo>
                  <a:pt x="110" y="320"/>
                  <a:pt x="104" y="314"/>
                  <a:pt x="102" y="312"/>
                </a:cubicBezTo>
                <a:cubicBezTo>
                  <a:pt x="100" y="310"/>
                  <a:pt x="101" y="270"/>
                  <a:pt x="101" y="262"/>
                </a:cubicBezTo>
                <a:cubicBezTo>
                  <a:pt x="101" y="253"/>
                  <a:pt x="106" y="242"/>
                  <a:pt x="107" y="240"/>
                </a:cubicBezTo>
                <a:cubicBezTo>
                  <a:pt x="109" y="238"/>
                  <a:pt x="116" y="235"/>
                  <a:pt x="122" y="232"/>
                </a:cubicBezTo>
                <a:cubicBezTo>
                  <a:pt x="129" y="229"/>
                  <a:pt x="121" y="219"/>
                  <a:pt x="123" y="216"/>
                </a:cubicBezTo>
                <a:cubicBezTo>
                  <a:pt x="126" y="212"/>
                  <a:pt x="127" y="198"/>
                  <a:pt x="128" y="193"/>
                </a:cubicBezTo>
                <a:cubicBezTo>
                  <a:pt x="128" y="188"/>
                  <a:pt x="129" y="182"/>
                  <a:pt x="134" y="179"/>
                </a:cubicBezTo>
                <a:cubicBezTo>
                  <a:pt x="138" y="176"/>
                  <a:pt x="139" y="170"/>
                  <a:pt x="142" y="166"/>
                </a:cubicBezTo>
                <a:cubicBezTo>
                  <a:pt x="145" y="162"/>
                  <a:pt x="148" y="137"/>
                  <a:pt x="151" y="133"/>
                </a:cubicBezTo>
                <a:cubicBezTo>
                  <a:pt x="153" y="129"/>
                  <a:pt x="156" y="119"/>
                  <a:pt x="161" y="115"/>
                </a:cubicBezTo>
                <a:cubicBezTo>
                  <a:pt x="166" y="110"/>
                  <a:pt x="165" y="115"/>
                  <a:pt x="171" y="115"/>
                </a:cubicBezTo>
                <a:cubicBezTo>
                  <a:pt x="177" y="115"/>
                  <a:pt x="172" y="100"/>
                  <a:pt x="175" y="98"/>
                </a:cubicBezTo>
                <a:cubicBezTo>
                  <a:pt x="177" y="96"/>
                  <a:pt x="192" y="102"/>
                  <a:pt x="197" y="103"/>
                </a:cubicBezTo>
                <a:cubicBezTo>
                  <a:pt x="203" y="104"/>
                  <a:pt x="200" y="81"/>
                  <a:pt x="200" y="81"/>
                </a:cubicBezTo>
                <a:cubicBezTo>
                  <a:pt x="200" y="81"/>
                  <a:pt x="204" y="79"/>
                  <a:pt x="210" y="79"/>
                </a:cubicBezTo>
                <a:cubicBezTo>
                  <a:pt x="215" y="79"/>
                  <a:pt x="209" y="70"/>
                  <a:pt x="213" y="72"/>
                </a:cubicBezTo>
                <a:cubicBezTo>
                  <a:pt x="218" y="74"/>
                  <a:pt x="223" y="87"/>
                  <a:pt x="229" y="90"/>
                </a:cubicBezTo>
                <a:cubicBezTo>
                  <a:pt x="235" y="93"/>
                  <a:pt x="244" y="88"/>
                  <a:pt x="247" y="87"/>
                </a:cubicBezTo>
                <a:cubicBezTo>
                  <a:pt x="250" y="86"/>
                  <a:pt x="254" y="92"/>
                  <a:pt x="258" y="92"/>
                </a:cubicBezTo>
                <a:cubicBezTo>
                  <a:pt x="263" y="92"/>
                  <a:pt x="267" y="84"/>
                  <a:pt x="269" y="84"/>
                </a:cubicBezTo>
                <a:cubicBezTo>
                  <a:pt x="270" y="83"/>
                  <a:pt x="274" y="70"/>
                  <a:pt x="275" y="64"/>
                </a:cubicBezTo>
                <a:cubicBezTo>
                  <a:pt x="276" y="58"/>
                  <a:pt x="278" y="50"/>
                  <a:pt x="282" y="50"/>
                </a:cubicBezTo>
                <a:cubicBezTo>
                  <a:pt x="285" y="50"/>
                  <a:pt x="289" y="46"/>
                  <a:pt x="291" y="46"/>
                </a:cubicBezTo>
                <a:cubicBezTo>
                  <a:pt x="294" y="45"/>
                  <a:pt x="300" y="49"/>
                  <a:pt x="302" y="52"/>
                </a:cubicBezTo>
                <a:cubicBezTo>
                  <a:pt x="303" y="56"/>
                  <a:pt x="312" y="55"/>
                  <a:pt x="314" y="62"/>
                </a:cubicBezTo>
                <a:cubicBezTo>
                  <a:pt x="316" y="68"/>
                  <a:pt x="311" y="73"/>
                  <a:pt x="309" y="76"/>
                </a:cubicBezTo>
                <a:cubicBezTo>
                  <a:pt x="307" y="77"/>
                  <a:pt x="308" y="82"/>
                  <a:pt x="309" y="85"/>
                </a:cubicBezTo>
                <a:cubicBezTo>
                  <a:pt x="311" y="82"/>
                  <a:pt x="316" y="79"/>
                  <a:pt x="317" y="76"/>
                </a:cubicBezTo>
                <a:cubicBezTo>
                  <a:pt x="318" y="73"/>
                  <a:pt x="321" y="70"/>
                  <a:pt x="324" y="69"/>
                </a:cubicBezTo>
                <a:cubicBezTo>
                  <a:pt x="326" y="68"/>
                  <a:pt x="329" y="61"/>
                  <a:pt x="332" y="54"/>
                </a:cubicBezTo>
                <a:cubicBezTo>
                  <a:pt x="331" y="54"/>
                  <a:pt x="330" y="54"/>
                  <a:pt x="330" y="54"/>
                </a:cubicBezTo>
                <a:cubicBezTo>
                  <a:pt x="322" y="54"/>
                  <a:pt x="317" y="51"/>
                  <a:pt x="317" y="48"/>
                </a:cubicBezTo>
                <a:cubicBezTo>
                  <a:pt x="317" y="46"/>
                  <a:pt x="307" y="44"/>
                  <a:pt x="305" y="41"/>
                </a:cubicBezTo>
                <a:cubicBezTo>
                  <a:pt x="302" y="39"/>
                  <a:pt x="310" y="40"/>
                  <a:pt x="316" y="42"/>
                </a:cubicBezTo>
                <a:cubicBezTo>
                  <a:pt x="322" y="43"/>
                  <a:pt x="323" y="42"/>
                  <a:pt x="325" y="40"/>
                </a:cubicBezTo>
                <a:cubicBezTo>
                  <a:pt x="327" y="39"/>
                  <a:pt x="332" y="35"/>
                  <a:pt x="334" y="33"/>
                </a:cubicBezTo>
                <a:cubicBezTo>
                  <a:pt x="335" y="30"/>
                  <a:pt x="334" y="27"/>
                  <a:pt x="330" y="27"/>
                </a:cubicBezTo>
                <a:cubicBezTo>
                  <a:pt x="326" y="27"/>
                  <a:pt x="326" y="22"/>
                  <a:pt x="321" y="21"/>
                </a:cubicBezTo>
                <a:cubicBezTo>
                  <a:pt x="317" y="20"/>
                  <a:pt x="318" y="17"/>
                  <a:pt x="315" y="19"/>
                </a:cubicBezTo>
                <a:cubicBezTo>
                  <a:pt x="311" y="20"/>
                  <a:pt x="314" y="15"/>
                  <a:pt x="310" y="11"/>
                </a:cubicBezTo>
                <a:cubicBezTo>
                  <a:pt x="307" y="8"/>
                  <a:pt x="304" y="12"/>
                  <a:pt x="303" y="15"/>
                </a:cubicBezTo>
                <a:cubicBezTo>
                  <a:pt x="301" y="18"/>
                  <a:pt x="301" y="22"/>
                  <a:pt x="298" y="24"/>
                </a:cubicBezTo>
                <a:cubicBezTo>
                  <a:pt x="295" y="26"/>
                  <a:pt x="297" y="22"/>
                  <a:pt x="298" y="20"/>
                </a:cubicBezTo>
                <a:cubicBezTo>
                  <a:pt x="299" y="19"/>
                  <a:pt x="297" y="20"/>
                  <a:pt x="295" y="20"/>
                </a:cubicBezTo>
                <a:cubicBezTo>
                  <a:pt x="292" y="20"/>
                  <a:pt x="293" y="17"/>
                  <a:pt x="295" y="16"/>
                </a:cubicBezTo>
                <a:cubicBezTo>
                  <a:pt x="297" y="14"/>
                  <a:pt x="300" y="9"/>
                  <a:pt x="300" y="7"/>
                </a:cubicBezTo>
                <a:cubicBezTo>
                  <a:pt x="300" y="6"/>
                  <a:pt x="298" y="1"/>
                  <a:pt x="296" y="3"/>
                </a:cubicBezTo>
                <a:cubicBezTo>
                  <a:pt x="293" y="5"/>
                  <a:pt x="290" y="2"/>
                  <a:pt x="288" y="4"/>
                </a:cubicBezTo>
                <a:cubicBezTo>
                  <a:pt x="286" y="6"/>
                  <a:pt x="283" y="15"/>
                  <a:pt x="283" y="20"/>
                </a:cubicBezTo>
                <a:cubicBezTo>
                  <a:pt x="283" y="25"/>
                  <a:pt x="280" y="24"/>
                  <a:pt x="278" y="24"/>
                </a:cubicBezTo>
                <a:cubicBezTo>
                  <a:pt x="275" y="24"/>
                  <a:pt x="279" y="4"/>
                  <a:pt x="280" y="2"/>
                </a:cubicBezTo>
                <a:cubicBezTo>
                  <a:pt x="281" y="0"/>
                  <a:pt x="276" y="4"/>
                  <a:pt x="273" y="8"/>
                </a:cubicBezTo>
                <a:cubicBezTo>
                  <a:pt x="270" y="12"/>
                  <a:pt x="267" y="19"/>
                  <a:pt x="265" y="22"/>
                </a:cubicBezTo>
                <a:cubicBezTo>
                  <a:pt x="263" y="26"/>
                  <a:pt x="261" y="36"/>
                  <a:pt x="258" y="40"/>
                </a:cubicBezTo>
                <a:cubicBezTo>
                  <a:pt x="255" y="45"/>
                  <a:pt x="256" y="32"/>
                  <a:pt x="258" y="29"/>
                </a:cubicBezTo>
                <a:cubicBezTo>
                  <a:pt x="260" y="27"/>
                  <a:pt x="261" y="19"/>
                  <a:pt x="263" y="17"/>
                </a:cubicBezTo>
                <a:cubicBezTo>
                  <a:pt x="265" y="14"/>
                  <a:pt x="269" y="8"/>
                  <a:pt x="266" y="9"/>
                </a:cubicBezTo>
                <a:cubicBezTo>
                  <a:pt x="263" y="9"/>
                  <a:pt x="260" y="4"/>
                  <a:pt x="257" y="6"/>
                </a:cubicBezTo>
                <a:cubicBezTo>
                  <a:pt x="255" y="8"/>
                  <a:pt x="254" y="5"/>
                  <a:pt x="251" y="3"/>
                </a:cubicBezTo>
                <a:cubicBezTo>
                  <a:pt x="249" y="2"/>
                  <a:pt x="249" y="8"/>
                  <a:pt x="251" y="11"/>
                </a:cubicBezTo>
                <a:cubicBezTo>
                  <a:pt x="252" y="13"/>
                  <a:pt x="248" y="15"/>
                  <a:pt x="248" y="18"/>
                </a:cubicBezTo>
                <a:cubicBezTo>
                  <a:pt x="248" y="20"/>
                  <a:pt x="246" y="18"/>
                  <a:pt x="245" y="17"/>
                </a:cubicBezTo>
                <a:cubicBezTo>
                  <a:pt x="243" y="16"/>
                  <a:pt x="244" y="22"/>
                  <a:pt x="245" y="24"/>
                </a:cubicBezTo>
                <a:cubicBezTo>
                  <a:pt x="246" y="27"/>
                  <a:pt x="241" y="23"/>
                  <a:pt x="240" y="21"/>
                </a:cubicBezTo>
                <a:cubicBezTo>
                  <a:pt x="239" y="19"/>
                  <a:pt x="237" y="21"/>
                  <a:pt x="234" y="22"/>
                </a:cubicBezTo>
                <a:cubicBezTo>
                  <a:pt x="231" y="23"/>
                  <a:pt x="231" y="24"/>
                  <a:pt x="231" y="27"/>
                </a:cubicBezTo>
                <a:cubicBezTo>
                  <a:pt x="231" y="30"/>
                  <a:pt x="238" y="35"/>
                  <a:pt x="237" y="36"/>
                </a:cubicBezTo>
                <a:cubicBezTo>
                  <a:pt x="236" y="38"/>
                  <a:pt x="235" y="43"/>
                  <a:pt x="236" y="47"/>
                </a:cubicBezTo>
                <a:cubicBezTo>
                  <a:pt x="236" y="51"/>
                  <a:pt x="232" y="42"/>
                  <a:pt x="230" y="44"/>
                </a:cubicBezTo>
                <a:cubicBezTo>
                  <a:pt x="228" y="47"/>
                  <a:pt x="227" y="38"/>
                  <a:pt x="229" y="37"/>
                </a:cubicBezTo>
                <a:cubicBezTo>
                  <a:pt x="231" y="35"/>
                  <a:pt x="229" y="29"/>
                  <a:pt x="225" y="33"/>
                </a:cubicBezTo>
                <a:cubicBezTo>
                  <a:pt x="221" y="36"/>
                  <a:pt x="223" y="29"/>
                  <a:pt x="217" y="30"/>
                </a:cubicBezTo>
                <a:cubicBezTo>
                  <a:pt x="212" y="32"/>
                  <a:pt x="207" y="34"/>
                  <a:pt x="206" y="37"/>
                </a:cubicBezTo>
                <a:cubicBezTo>
                  <a:pt x="205" y="40"/>
                  <a:pt x="214" y="42"/>
                  <a:pt x="218" y="44"/>
                </a:cubicBezTo>
                <a:cubicBezTo>
                  <a:pt x="221" y="46"/>
                  <a:pt x="219" y="50"/>
                  <a:pt x="220" y="52"/>
                </a:cubicBezTo>
                <a:cubicBezTo>
                  <a:pt x="221" y="54"/>
                  <a:pt x="213" y="46"/>
                  <a:pt x="210" y="45"/>
                </a:cubicBezTo>
                <a:cubicBezTo>
                  <a:pt x="207" y="45"/>
                  <a:pt x="210" y="50"/>
                  <a:pt x="210" y="53"/>
                </a:cubicBezTo>
                <a:cubicBezTo>
                  <a:pt x="210" y="55"/>
                  <a:pt x="208" y="50"/>
                  <a:pt x="206" y="48"/>
                </a:cubicBezTo>
                <a:cubicBezTo>
                  <a:pt x="204" y="46"/>
                  <a:pt x="205" y="56"/>
                  <a:pt x="201" y="57"/>
                </a:cubicBezTo>
                <a:cubicBezTo>
                  <a:pt x="198" y="58"/>
                  <a:pt x="201" y="49"/>
                  <a:pt x="201" y="48"/>
                </a:cubicBezTo>
                <a:cubicBezTo>
                  <a:pt x="201" y="47"/>
                  <a:pt x="198" y="51"/>
                  <a:pt x="196" y="55"/>
                </a:cubicBezTo>
                <a:cubicBezTo>
                  <a:pt x="193" y="59"/>
                  <a:pt x="193" y="54"/>
                  <a:pt x="194" y="51"/>
                </a:cubicBezTo>
                <a:cubicBezTo>
                  <a:pt x="195" y="48"/>
                  <a:pt x="192" y="46"/>
                  <a:pt x="187" y="46"/>
                </a:cubicBezTo>
                <a:cubicBezTo>
                  <a:pt x="181" y="45"/>
                  <a:pt x="185" y="41"/>
                  <a:pt x="185" y="38"/>
                </a:cubicBezTo>
                <a:cubicBezTo>
                  <a:pt x="185" y="34"/>
                  <a:pt x="182" y="38"/>
                  <a:pt x="179" y="43"/>
                </a:cubicBezTo>
                <a:cubicBezTo>
                  <a:pt x="177" y="47"/>
                  <a:pt x="176" y="46"/>
                  <a:pt x="179" y="52"/>
                </a:cubicBezTo>
                <a:cubicBezTo>
                  <a:pt x="181" y="58"/>
                  <a:pt x="173" y="55"/>
                  <a:pt x="172" y="58"/>
                </a:cubicBezTo>
                <a:cubicBezTo>
                  <a:pt x="171" y="61"/>
                  <a:pt x="173" y="62"/>
                  <a:pt x="177" y="63"/>
                </a:cubicBezTo>
                <a:cubicBezTo>
                  <a:pt x="181" y="65"/>
                  <a:pt x="179" y="70"/>
                  <a:pt x="180" y="72"/>
                </a:cubicBezTo>
                <a:cubicBezTo>
                  <a:pt x="180" y="74"/>
                  <a:pt x="172" y="71"/>
                  <a:pt x="171" y="74"/>
                </a:cubicBezTo>
                <a:cubicBezTo>
                  <a:pt x="170" y="77"/>
                  <a:pt x="168" y="79"/>
                  <a:pt x="165" y="80"/>
                </a:cubicBezTo>
                <a:cubicBezTo>
                  <a:pt x="161" y="80"/>
                  <a:pt x="162" y="82"/>
                  <a:pt x="165" y="84"/>
                </a:cubicBezTo>
                <a:cubicBezTo>
                  <a:pt x="168" y="87"/>
                  <a:pt x="165" y="87"/>
                  <a:pt x="163" y="86"/>
                </a:cubicBezTo>
                <a:cubicBezTo>
                  <a:pt x="161" y="86"/>
                  <a:pt x="157" y="89"/>
                  <a:pt x="155" y="90"/>
                </a:cubicBezTo>
                <a:cubicBezTo>
                  <a:pt x="152" y="92"/>
                  <a:pt x="149" y="94"/>
                  <a:pt x="147" y="91"/>
                </a:cubicBezTo>
                <a:cubicBezTo>
                  <a:pt x="145" y="89"/>
                  <a:pt x="141" y="89"/>
                  <a:pt x="141" y="93"/>
                </a:cubicBezTo>
                <a:cubicBezTo>
                  <a:pt x="141" y="97"/>
                  <a:pt x="136" y="100"/>
                  <a:pt x="136" y="102"/>
                </a:cubicBezTo>
                <a:cubicBezTo>
                  <a:pt x="136" y="104"/>
                  <a:pt x="141" y="104"/>
                  <a:pt x="145" y="103"/>
                </a:cubicBezTo>
                <a:cubicBezTo>
                  <a:pt x="148" y="102"/>
                  <a:pt x="143" y="107"/>
                  <a:pt x="140" y="110"/>
                </a:cubicBezTo>
                <a:cubicBezTo>
                  <a:pt x="138" y="114"/>
                  <a:pt x="143" y="113"/>
                  <a:pt x="146" y="111"/>
                </a:cubicBezTo>
                <a:cubicBezTo>
                  <a:pt x="149" y="110"/>
                  <a:pt x="148" y="115"/>
                  <a:pt x="144" y="116"/>
                </a:cubicBezTo>
                <a:cubicBezTo>
                  <a:pt x="141" y="118"/>
                  <a:pt x="137" y="118"/>
                  <a:pt x="135" y="122"/>
                </a:cubicBezTo>
                <a:cubicBezTo>
                  <a:pt x="132" y="126"/>
                  <a:pt x="139" y="126"/>
                  <a:pt x="144" y="127"/>
                </a:cubicBezTo>
                <a:cubicBezTo>
                  <a:pt x="150" y="128"/>
                  <a:pt x="128" y="125"/>
                  <a:pt x="130" y="129"/>
                </a:cubicBezTo>
                <a:cubicBezTo>
                  <a:pt x="132" y="133"/>
                  <a:pt x="126" y="136"/>
                  <a:pt x="126" y="138"/>
                </a:cubicBezTo>
                <a:cubicBezTo>
                  <a:pt x="126" y="141"/>
                  <a:pt x="131" y="140"/>
                  <a:pt x="134" y="140"/>
                </a:cubicBezTo>
                <a:cubicBezTo>
                  <a:pt x="137" y="140"/>
                  <a:pt x="128" y="145"/>
                  <a:pt x="125" y="145"/>
                </a:cubicBezTo>
                <a:cubicBezTo>
                  <a:pt x="122" y="145"/>
                  <a:pt x="117" y="149"/>
                  <a:pt x="118" y="153"/>
                </a:cubicBezTo>
                <a:cubicBezTo>
                  <a:pt x="118" y="157"/>
                  <a:pt x="115" y="159"/>
                  <a:pt x="111" y="162"/>
                </a:cubicBezTo>
                <a:cubicBezTo>
                  <a:pt x="108" y="164"/>
                  <a:pt x="106" y="170"/>
                  <a:pt x="107" y="173"/>
                </a:cubicBezTo>
                <a:cubicBezTo>
                  <a:pt x="107" y="175"/>
                  <a:pt x="109" y="174"/>
                  <a:pt x="115" y="178"/>
                </a:cubicBezTo>
                <a:cubicBezTo>
                  <a:pt x="121" y="182"/>
                  <a:pt x="110" y="178"/>
                  <a:pt x="107" y="178"/>
                </a:cubicBezTo>
                <a:cubicBezTo>
                  <a:pt x="103" y="179"/>
                  <a:pt x="100" y="184"/>
                  <a:pt x="104" y="185"/>
                </a:cubicBezTo>
                <a:cubicBezTo>
                  <a:pt x="107" y="187"/>
                  <a:pt x="104" y="189"/>
                  <a:pt x="104" y="194"/>
                </a:cubicBezTo>
                <a:cubicBezTo>
                  <a:pt x="105" y="199"/>
                  <a:pt x="100" y="202"/>
                  <a:pt x="97" y="206"/>
                </a:cubicBezTo>
                <a:cubicBezTo>
                  <a:pt x="94" y="209"/>
                  <a:pt x="101" y="208"/>
                  <a:pt x="103" y="206"/>
                </a:cubicBezTo>
                <a:cubicBezTo>
                  <a:pt x="106" y="205"/>
                  <a:pt x="98" y="213"/>
                  <a:pt x="95" y="215"/>
                </a:cubicBezTo>
                <a:cubicBezTo>
                  <a:pt x="93" y="217"/>
                  <a:pt x="90" y="218"/>
                  <a:pt x="90" y="222"/>
                </a:cubicBezTo>
                <a:cubicBezTo>
                  <a:pt x="90" y="227"/>
                  <a:pt x="86" y="222"/>
                  <a:pt x="82" y="223"/>
                </a:cubicBezTo>
                <a:cubicBezTo>
                  <a:pt x="78" y="224"/>
                  <a:pt x="73" y="236"/>
                  <a:pt x="71" y="238"/>
                </a:cubicBezTo>
                <a:cubicBezTo>
                  <a:pt x="69" y="241"/>
                  <a:pt x="66" y="246"/>
                  <a:pt x="65" y="248"/>
                </a:cubicBezTo>
                <a:cubicBezTo>
                  <a:pt x="64" y="250"/>
                  <a:pt x="70" y="252"/>
                  <a:pt x="73" y="252"/>
                </a:cubicBezTo>
                <a:cubicBezTo>
                  <a:pt x="77" y="252"/>
                  <a:pt x="82" y="249"/>
                  <a:pt x="84" y="248"/>
                </a:cubicBezTo>
                <a:cubicBezTo>
                  <a:pt x="87" y="246"/>
                  <a:pt x="77" y="256"/>
                  <a:pt x="73" y="258"/>
                </a:cubicBezTo>
                <a:cubicBezTo>
                  <a:pt x="70" y="259"/>
                  <a:pt x="69" y="254"/>
                  <a:pt x="67" y="254"/>
                </a:cubicBezTo>
                <a:cubicBezTo>
                  <a:pt x="66" y="254"/>
                  <a:pt x="65" y="257"/>
                  <a:pt x="64" y="259"/>
                </a:cubicBezTo>
                <a:cubicBezTo>
                  <a:pt x="63" y="261"/>
                  <a:pt x="56" y="260"/>
                  <a:pt x="53" y="261"/>
                </a:cubicBezTo>
                <a:cubicBezTo>
                  <a:pt x="51" y="263"/>
                  <a:pt x="49" y="266"/>
                  <a:pt x="51" y="269"/>
                </a:cubicBezTo>
                <a:cubicBezTo>
                  <a:pt x="52" y="272"/>
                  <a:pt x="51" y="273"/>
                  <a:pt x="52" y="277"/>
                </a:cubicBezTo>
                <a:cubicBezTo>
                  <a:pt x="53" y="281"/>
                  <a:pt x="50" y="276"/>
                  <a:pt x="45" y="275"/>
                </a:cubicBezTo>
                <a:cubicBezTo>
                  <a:pt x="40" y="273"/>
                  <a:pt x="41" y="277"/>
                  <a:pt x="38" y="279"/>
                </a:cubicBezTo>
                <a:cubicBezTo>
                  <a:pt x="34" y="282"/>
                  <a:pt x="28" y="280"/>
                  <a:pt x="25" y="282"/>
                </a:cubicBezTo>
                <a:cubicBezTo>
                  <a:pt x="23" y="283"/>
                  <a:pt x="26" y="284"/>
                  <a:pt x="29" y="287"/>
                </a:cubicBezTo>
                <a:cubicBezTo>
                  <a:pt x="33" y="289"/>
                  <a:pt x="27" y="288"/>
                  <a:pt x="22" y="287"/>
                </a:cubicBezTo>
                <a:cubicBezTo>
                  <a:pt x="17" y="287"/>
                  <a:pt x="19" y="290"/>
                  <a:pt x="19" y="293"/>
                </a:cubicBezTo>
                <a:cubicBezTo>
                  <a:pt x="19" y="296"/>
                  <a:pt x="12" y="294"/>
                  <a:pt x="10" y="296"/>
                </a:cubicBezTo>
                <a:cubicBezTo>
                  <a:pt x="8" y="299"/>
                  <a:pt x="15" y="300"/>
                  <a:pt x="12" y="300"/>
                </a:cubicBezTo>
                <a:cubicBezTo>
                  <a:pt x="9" y="300"/>
                  <a:pt x="3" y="302"/>
                  <a:pt x="6" y="306"/>
                </a:cubicBezTo>
                <a:cubicBezTo>
                  <a:pt x="9" y="310"/>
                  <a:pt x="9" y="310"/>
                  <a:pt x="12" y="317"/>
                </a:cubicBezTo>
                <a:cubicBezTo>
                  <a:pt x="15" y="324"/>
                  <a:pt x="19" y="322"/>
                  <a:pt x="13" y="322"/>
                </a:cubicBezTo>
                <a:cubicBezTo>
                  <a:pt x="7" y="321"/>
                  <a:pt x="8" y="324"/>
                  <a:pt x="11" y="328"/>
                </a:cubicBezTo>
                <a:cubicBezTo>
                  <a:pt x="13" y="331"/>
                  <a:pt x="12" y="330"/>
                  <a:pt x="6" y="332"/>
                </a:cubicBezTo>
                <a:cubicBezTo>
                  <a:pt x="0" y="335"/>
                  <a:pt x="6" y="334"/>
                  <a:pt x="9" y="338"/>
                </a:cubicBezTo>
                <a:cubicBezTo>
                  <a:pt x="12" y="341"/>
                  <a:pt x="7" y="342"/>
                  <a:pt x="11" y="343"/>
                </a:cubicBezTo>
                <a:cubicBezTo>
                  <a:pt x="14" y="345"/>
                  <a:pt x="6" y="349"/>
                  <a:pt x="11" y="352"/>
                </a:cubicBezTo>
                <a:cubicBezTo>
                  <a:pt x="15" y="355"/>
                  <a:pt x="15" y="352"/>
                  <a:pt x="18" y="348"/>
                </a:cubicBezTo>
                <a:cubicBezTo>
                  <a:pt x="22" y="344"/>
                  <a:pt x="19" y="351"/>
                  <a:pt x="16" y="356"/>
                </a:cubicBezTo>
                <a:cubicBezTo>
                  <a:pt x="14" y="362"/>
                  <a:pt x="13" y="355"/>
                  <a:pt x="8" y="357"/>
                </a:cubicBezTo>
                <a:cubicBezTo>
                  <a:pt x="3" y="358"/>
                  <a:pt x="10" y="361"/>
                  <a:pt x="11" y="367"/>
                </a:cubicBezTo>
                <a:cubicBezTo>
                  <a:pt x="12" y="373"/>
                  <a:pt x="11" y="371"/>
                  <a:pt x="15" y="371"/>
                </a:cubicBezTo>
                <a:cubicBezTo>
                  <a:pt x="20" y="371"/>
                  <a:pt x="19" y="370"/>
                  <a:pt x="21" y="367"/>
                </a:cubicBezTo>
                <a:cubicBezTo>
                  <a:pt x="24" y="364"/>
                  <a:pt x="20" y="373"/>
                  <a:pt x="22" y="377"/>
                </a:cubicBezTo>
                <a:cubicBezTo>
                  <a:pt x="23" y="381"/>
                  <a:pt x="18" y="376"/>
                  <a:pt x="15" y="378"/>
                </a:cubicBezTo>
                <a:cubicBezTo>
                  <a:pt x="12" y="381"/>
                  <a:pt x="14" y="386"/>
                  <a:pt x="17" y="388"/>
                </a:cubicBezTo>
                <a:cubicBezTo>
                  <a:pt x="19" y="390"/>
                  <a:pt x="24" y="395"/>
                  <a:pt x="28" y="398"/>
                </a:cubicBezTo>
                <a:cubicBezTo>
                  <a:pt x="32" y="401"/>
                  <a:pt x="37" y="400"/>
                  <a:pt x="42" y="398"/>
                </a:cubicBezTo>
                <a:cubicBezTo>
                  <a:pt x="46" y="397"/>
                  <a:pt x="45" y="400"/>
                  <a:pt x="49" y="398"/>
                </a:cubicBezTo>
                <a:cubicBezTo>
                  <a:pt x="53" y="395"/>
                  <a:pt x="58" y="389"/>
                  <a:pt x="63" y="381"/>
                </a:cubicBezTo>
                <a:cubicBezTo>
                  <a:pt x="68" y="372"/>
                  <a:pt x="70" y="372"/>
                  <a:pt x="74" y="372"/>
                </a:cubicBezTo>
                <a:cubicBezTo>
                  <a:pt x="78" y="372"/>
                  <a:pt x="78" y="369"/>
                  <a:pt x="78" y="364"/>
                </a:cubicBezTo>
                <a:cubicBezTo>
                  <a:pt x="78" y="359"/>
                  <a:pt x="80" y="370"/>
                  <a:pt x="83" y="375"/>
                </a:cubicBezTo>
                <a:cubicBezTo>
                  <a:pt x="85" y="376"/>
                  <a:pt x="88" y="378"/>
                  <a:pt x="91" y="379"/>
                </a:cubicBezTo>
                <a:cubicBezTo>
                  <a:pt x="96" y="380"/>
                  <a:pt x="96" y="369"/>
                  <a:pt x="97" y="363"/>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110"/>
          <p:cNvSpPr>
            <a:spLocks/>
          </p:cNvSpPr>
          <p:nvPr userDrawn="1"/>
        </p:nvSpPr>
        <p:spPr bwMode="auto">
          <a:xfrm>
            <a:off x="4231743" y="1441319"/>
            <a:ext cx="675973" cy="1475234"/>
          </a:xfrm>
          <a:custGeom>
            <a:avLst/>
            <a:gdLst>
              <a:gd name="T0" fmla="*/ 136 w 140"/>
              <a:gd name="T1" fmla="*/ 215 h 307"/>
              <a:gd name="T2" fmla="*/ 129 w 140"/>
              <a:gd name="T3" fmla="*/ 204 h 307"/>
              <a:gd name="T4" fmla="*/ 131 w 140"/>
              <a:gd name="T5" fmla="*/ 191 h 307"/>
              <a:gd name="T6" fmla="*/ 124 w 140"/>
              <a:gd name="T7" fmla="*/ 177 h 307"/>
              <a:gd name="T8" fmla="*/ 122 w 140"/>
              <a:gd name="T9" fmla="*/ 151 h 307"/>
              <a:gd name="T10" fmla="*/ 127 w 140"/>
              <a:gd name="T11" fmla="*/ 141 h 307"/>
              <a:gd name="T12" fmla="*/ 112 w 140"/>
              <a:gd name="T13" fmla="*/ 100 h 307"/>
              <a:gd name="T14" fmla="*/ 121 w 140"/>
              <a:gd name="T15" fmla="*/ 83 h 307"/>
              <a:gd name="T16" fmla="*/ 103 w 140"/>
              <a:gd name="T17" fmla="*/ 60 h 307"/>
              <a:gd name="T18" fmla="*/ 109 w 140"/>
              <a:gd name="T19" fmla="*/ 43 h 307"/>
              <a:gd name="T20" fmla="*/ 109 w 140"/>
              <a:gd name="T21" fmla="*/ 40 h 307"/>
              <a:gd name="T22" fmla="*/ 109 w 140"/>
              <a:gd name="T23" fmla="*/ 31 h 307"/>
              <a:gd name="T24" fmla="*/ 114 w 140"/>
              <a:gd name="T25" fmla="*/ 17 h 307"/>
              <a:gd name="T26" fmla="*/ 102 w 140"/>
              <a:gd name="T27" fmla="*/ 7 h 307"/>
              <a:gd name="T28" fmla="*/ 91 w 140"/>
              <a:gd name="T29" fmla="*/ 1 h 307"/>
              <a:gd name="T30" fmla="*/ 82 w 140"/>
              <a:gd name="T31" fmla="*/ 5 h 307"/>
              <a:gd name="T32" fmla="*/ 75 w 140"/>
              <a:gd name="T33" fmla="*/ 19 h 307"/>
              <a:gd name="T34" fmla="*/ 69 w 140"/>
              <a:gd name="T35" fmla="*/ 39 h 307"/>
              <a:gd name="T36" fmla="*/ 58 w 140"/>
              <a:gd name="T37" fmla="*/ 47 h 307"/>
              <a:gd name="T38" fmla="*/ 47 w 140"/>
              <a:gd name="T39" fmla="*/ 42 h 307"/>
              <a:gd name="T40" fmla="*/ 29 w 140"/>
              <a:gd name="T41" fmla="*/ 45 h 307"/>
              <a:gd name="T42" fmla="*/ 13 w 140"/>
              <a:gd name="T43" fmla="*/ 27 h 307"/>
              <a:gd name="T44" fmla="*/ 10 w 140"/>
              <a:gd name="T45" fmla="*/ 34 h 307"/>
              <a:gd name="T46" fmla="*/ 0 w 140"/>
              <a:gd name="T47" fmla="*/ 36 h 307"/>
              <a:gd name="T48" fmla="*/ 0 w 140"/>
              <a:gd name="T49" fmla="*/ 40 h 307"/>
              <a:gd name="T50" fmla="*/ 18 w 140"/>
              <a:gd name="T51" fmla="*/ 46 h 307"/>
              <a:gd name="T52" fmla="*/ 30 w 140"/>
              <a:gd name="T53" fmla="*/ 54 h 307"/>
              <a:gd name="T54" fmla="*/ 41 w 140"/>
              <a:gd name="T55" fmla="*/ 71 h 307"/>
              <a:gd name="T56" fmla="*/ 43 w 140"/>
              <a:gd name="T57" fmla="*/ 81 h 307"/>
              <a:gd name="T58" fmla="*/ 44 w 140"/>
              <a:gd name="T59" fmla="*/ 90 h 307"/>
              <a:gd name="T60" fmla="*/ 44 w 140"/>
              <a:gd name="T61" fmla="*/ 98 h 307"/>
              <a:gd name="T62" fmla="*/ 50 w 140"/>
              <a:gd name="T63" fmla="*/ 111 h 307"/>
              <a:gd name="T64" fmla="*/ 45 w 140"/>
              <a:gd name="T65" fmla="*/ 128 h 307"/>
              <a:gd name="T66" fmla="*/ 47 w 140"/>
              <a:gd name="T67" fmla="*/ 132 h 307"/>
              <a:gd name="T68" fmla="*/ 49 w 140"/>
              <a:gd name="T69" fmla="*/ 145 h 307"/>
              <a:gd name="T70" fmla="*/ 50 w 140"/>
              <a:gd name="T71" fmla="*/ 145 h 307"/>
              <a:gd name="T72" fmla="*/ 60 w 140"/>
              <a:gd name="T73" fmla="*/ 153 h 307"/>
              <a:gd name="T74" fmla="*/ 58 w 140"/>
              <a:gd name="T75" fmla="*/ 169 h 307"/>
              <a:gd name="T76" fmla="*/ 45 w 140"/>
              <a:gd name="T77" fmla="*/ 188 h 307"/>
              <a:gd name="T78" fmla="*/ 28 w 140"/>
              <a:gd name="T79" fmla="*/ 210 h 307"/>
              <a:gd name="T80" fmla="*/ 12 w 140"/>
              <a:gd name="T81" fmla="*/ 231 h 307"/>
              <a:gd name="T82" fmla="*/ 13 w 140"/>
              <a:gd name="T83" fmla="*/ 241 h 307"/>
              <a:gd name="T84" fmla="*/ 17 w 140"/>
              <a:gd name="T85" fmla="*/ 269 h 307"/>
              <a:gd name="T86" fmla="*/ 14 w 140"/>
              <a:gd name="T87" fmla="*/ 283 h 307"/>
              <a:gd name="T88" fmla="*/ 20 w 140"/>
              <a:gd name="T89" fmla="*/ 291 h 307"/>
              <a:gd name="T90" fmla="*/ 28 w 140"/>
              <a:gd name="T91" fmla="*/ 298 h 307"/>
              <a:gd name="T92" fmla="*/ 34 w 140"/>
              <a:gd name="T93" fmla="*/ 305 h 307"/>
              <a:gd name="T94" fmla="*/ 49 w 140"/>
              <a:gd name="T95" fmla="*/ 305 h 307"/>
              <a:gd name="T96" fmla="*/ 61 w 140"/>
              <a:gd name="T97" fmla="*/ 300 h 307"/>
              <a:gd name="T98" fmla="*/ 80 w 140"/>
              <a:gd name="T99" fmla="*/ 296 h 307"/>
              <a:gd name="T100" fmla="*/ 89 w 140"/>
              <a:gd name="T101" fmla="*/ 294 h 307"/>
              <a:gd name="T102" fmla="*/ 96 w 140"/>
              <a:gd name="T103" fmla="*/ 294 h 307"/>
              <a:gd name="T104" fmla="*/ 132 w 140"/>
              <a:gd name="T105" fmla="*/ 248 h 307"/>
              <a:gd name="T106" fmla="*/ 136 w 140"/>
              <a:gd name="T107" fmla="*/ 21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307">
                <a:moveTo>
                  <a:pt x="136" y="215"/>
                </a:moveTo>
                <a:cubicBezTo>
                  <a:pt x="132" y="210"/>
                  <a:pt x="127" y="210"/>
                  <a:pt x="129" y="204"/>
                </a:cubicBezTo>
                <a:cubicBezTo>
                  <a:pt x="131" y="198"/>
                  <a:pt x="135" y="194"/>
                  <a:pt x="131" y="191"/>
                </a:cubicBezTo>
                <a:cubicBezTo>
                  <a:pt x="126" y="187"/>
                  <a:pt x="124" y="182"/>
                  <a:pt x="124" y="177"/>
                </a:cubicBezTo>
                <a:cubicBezTo>
                  <a:pt x="124" y="172"/>
                  <a:pt x="119" y="156"/>
                  <a:pt x="122" y="151"/>
                </a:cubicBezTo>
                <a:cubicBezTo>
                  <a:pt x="125" y="147"/>
                  <a:pt x="127" y="144"/>
                  <a:pt x="127" y="141"/>
                </a:cubicBezTo>
                <a:cubicBezTo>
                  <a:pt x="127" y="138"/>
                  <a:pt x="109" y="105"/>
                  <a:pt x="112" y="100"/>
                </a:cubicBezTo>
                <a:cubicBezTo>
                  <a:pt x="115" y="96"/>
                  <a:pt x="121" y="89"/>
                  <a:pt x="121" y="83"/>
                </a:cubicBezTo>
                <a:cubicBezTo>
                  <a:pt x="120" y="77"/>
                  <a:pt x="103" y="66"/>
                  <a:pt x="103" y="60"/>
                </a:cubicBezTo>
                <a:cubicBezTo>
                  <a:pt x="103" y="53"/>
                  <a:pt x="110" y="47"/>
                  <a:pt x="109" y="43"/>
                </a:cubicBezTo>
                <a:cubicBezTo>
                  <a:pt x="108" y="42"/>
                  <a:pt x="109" y="41"/>
                  <a:pt x="109" y="40"/>
                </a:cubicBezTo>
                <a:cubicBezTo>
                  <a:pt x="108" y="37"/>
                  <a:pt x="107" y="32"/>
                  <a:pt x="109" y="31"/>
                </a:cubicBezTo>
                <a:cubicBezTo>
                  <a:pt x="111" y="28"/>
                  <a:pt x="116" y="23"/>
                  <a:pt x="114" y="17"/>
                </a:cubicBezTo>
                <a:cubicBezTo>
                  <a:pt x="112" y="10"/>
                  <a:pt x="103" y="11"/>
                  <a:pt x="102" y="7"/>
                </a:cubicBezTo>
                <a:cubicBezTo>
                  <a:pt x="100" y="4"/>
                  <a:pt x="94" y="0"/>
                  <a:pt x="91" y="1"/>
                </a:cubicBezTo>
                <a:cubicBezTo>
                  <a:pt x="89" y="1"/>
                  <a:pt x="85" y="5"/>
                  <a:pt x="82" y="5"/>
                </a:cubicBezTo>
                <a:cubicBezTo>
                  <a:pt x="78" y="5"/>
                  <a:pt x="76" y="13"/>
                  <a:pt x="75" y="19"/>
                </a:cubicBezTo>
                <a:cubicBezTo>
                  <a:pt x="74" y="25"/>
                  <a:pt x="70" y="38"/>
                  <a:pt x="69" y="39"/>
                </a:cubicBezTo>
                <a:cubicBezTo>
                  <a:pt x="67" y="39"/>
                  <a:pt x="63" y="47"/>
                  <a:pt x="58" y="47"/>
                </a:cubicBezTo>
                <a:cubicBezTo>
                  <a:pt x="54" y="47"/>
                  <a:pt x="50" y="41"/>
                  <a:pt x="47" y="42"/>
                </a:cubicBezTo>
                <a:cubicBezTo>
                  <a:pt x="44" y="43"/>
                  <a:pt x="35" y="48"/>
                  <a:pt x="29" y="45"/>
                </a:cubicBezTo>
                <a:cubicBezTo>
                  <a:pt x="23" y="42"/>
                  <a:pt x="18" y="29"/>
                  <a:pt x="13" y="27"/>
                </a:cubicBezTo>
                <a:cubicBezTo>
                  <a:pt x="9" y="25"/>
                  <a:pt x="15" y="34"/>
                  <a:pt x="10" y="34"/>
                </a:cubicBezTo>
                <a:cubicBezTo>
                  <a:pt x="4" y="34"/>
                  <a:pt x="0" y="36"/>
                  <a:pt x="0" y="36"/>
                </a:cubicBezTo>
                <a:cubicBezTo>
                  <a:pt x="0" y="36"/>
                  <a:pt x="0" y="38"/>
                  <a:pt x="0" y="40"/>
                </a:cubicBezTo>
                <a:cubicBezTo>
                  <a:pt x="8" y="42"/>
                  <a:pt x="15" y="44"/>
                  <a:pt x="18" y="46"/>
                </a:cubicBezTo>
                <a:cubicBezTo>
                  <a:pt x="23" y="50"/>
                  <a:pt x="26" y="51"/>
                  <a:pt x="30" y="54"/>
                </a:cubicBezTo>
                <a:cubicBezTo>
                  <a:pt x="34" y="56"/>
                  <a:pt x="38" y="68"/>
                  <a:pt x="41" y="71"/>
                </a:cubicBezTo>
                <a:cubicBezTo>
                  <a:pt x="44" y="75"/>
                  <a:pt x="43" y="77"/>
                  <a:pt x="43" y="81"/>
                </a:cubicBezTo>
                <a:cubicBezTo>
                  <a:pt x="42" y="84"/>
                  <a:pt x="43" y="87"/>
                  <a:pt x="44" y="90"/>
                </a:cubicBezTo>
                <a:cubicBezTo>
                  <a:pt x="45" y="93"/>
                  <a:pt x="44" y="94"/>
                  <a:pt x="44" y="98"/>
                </a:cubicBezTo>
                <a:cubicBezTo>
                  <a:pt x="44" y="102"/>
                  <a:pt x="50" y="106"/>
                  <a:pt x="50" y="111"/>
                </a:cubicBezTo>
                <a:cubicBezTo>
                  <a:pt x="50" y="116"/>
                  <a:pt x="45" y="125"/>
                  <a:pt x="45" y="128"/>
                </a:cubicBezTo>
                <a:cubicBezTo>
                  <a:pt x="45" y="130"/>
                  <a:pt x="47" y="130"/>
                  <a:pt x="47" y="132"/>
                </a:cubicBezTo>
                <a:cubicBezTo>
                  <a:pt x="47" y="133"/>
                  <a:pt x="48" y="139"/>
                  <a:pt x="49" y="145"/>
                </a:cubicBezTo>
                <a:cubicBezTo>
                  <a:pt x="49" y="145"/>
                  <a:pt x="50" y="145"/>
                  <a:pt x="50" y="145"/>
                </a:cubicBezTo>
                <a:cubicBezTo>
                  <a:pt x="55" y="144"/>
                  <a:pt x="58" y="149"/>
                  <a:pt x="60" y="153"/>
                </a:cubicBezTo>
                <a:cubicBezTo>
                  <a:pt x="62" y="157"/>
                  <a:pt x="61" y="168"/>
                  <a:pt x="58" y="169"/>
                </a:cubicBezTo>
                <a:cubicBezTo>
                  <a:pt x="54" y="170"/>
                  <a:pt x="46" y="183"/>
                  <a:pt x="45" y="188"/>
                </a:cubicBezTo>
                <a:cubicBezTo>
                  <a:pt x="43" y="192"/>
                  <a:pt x="30" y="204"/>
                  <a:pt x="28" y="210"/>
                </a:cubicBezTo>
                <a:cubicBezTo>
                  <a:pt x="26" y="215"/>
                  <a:pt x="15" y="227"/>
                  <a:pt x="12" y="231"/>
                </a:cubicBezTo>
                <a:cubicBezTo>
                  <a:pt x="9" y="235"/>
                  <a:pt x="11" y="234"/>
                  <a:pt x="13" y="241"/>
                </a:cubicBezTo>
                <a:cubicBezTo>
                  <a:pt x="15" y="248"/>
                  <a:pt x="18" y="266"/>
                  <a:pt x="17" y="269"/>
                </a:cubicBezTo>
                <a:cubicBezTo>
                  <a:pt x="16" y="273"/>
                  <a:pt x="14" y="279"/>
                  <a:pt x="14" y="283"/>
                </a:cubicBezTo>
                <a:cubicBezTo>
                  <a:pt x="14" y="287"/>
                  <a:pt x="16" y="291"/>
                  <a:pt x="20" y="291"/>
                </a:cubicBezTo>
                <a:cubicBezTo>
                  <a:pt x="24" y="291"/>
                  <a:pt x="28" y="295"/>
                  <a:pt x="28" y="298"/>
                </a:cubicBezTo>
                <a:cubicBezTo>
                  <a:pt x="29" y="301"/>
                  <a:pt x="30" y="303"/>
                  <a:pt x="34" y="305"/>
                </a:cubicBezTo>
                <a:cubicBezTo>
                  <a:pt x="38" y="307"/>
                  <a:pt x="46" y="307"/>
                  <a:pt x="49" y="305"/>
                </a:cubicBezTo>
                <a:cubicBezTo>
                  <a:pt x="51" y="304"/>
                  <a:pt x="53" y="301"/>
                  <a:pt x="61" y="300"/>
                </a:cubicBezTo>
                <a:cubicBezTo>
                  <a:pt x="69" y="300"/>
                  <a:pt x="76" y="298"/>
                  <a:pt x="80" y="296"/>
                </a:cubicBezTo>
                <a:cubicBezTo>
                  <a:pt x="83" y="293"/>
                  <a:pt x="86" y="293"/>
                  <a:pt x="89" y="294"/>
                </a:cubicBezTo>
                <a:cubicBezTo>
                  <a:pt x="90" y="294"/>
                  <a:pt x="93" y="294"/>
                  <a:pt x="96" y="294"/>
                </a:cubicBezTo>
                <a:cubicBezTo>
                  <a:pt x="108" y="280"/>
                  <a:pt x="129" y="256"/>
                  <a:pt x="132" y="248"/>
                </a:cubicBezTo>
                <a:cubicBezTo>
                  <a:pt x="136" y="238"/>
                  <a:pt x="140" y="220"/>
                  <a:pt x="136" y="215"/>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115"/>
          <p:cNvSpPr>
            <a:spLocks/>
          </p:cNvSpPr>
          <p:nvPr userDrawn="1"/>
        </p:nvSpPr>
        <p:spPr bwMode="auto">
          <a:xfrm>
            <a:off x="5460394" y="4527828"/>
            <a:ext cx="433642" cy="242331"/>
          </a:xfrm>
          <a:custGeom>
            <a:avLst/>
            <a:gdLst>
              <a:gd name="T0" fmla="*/ 74 w 90"/>
              <a:gd name="T1" fmla="*/ 44 h 50"/>
              <a:gd name="T2" fmla="*/ 89 w 90"/>
              <a:gd name="T3" fmla="*/ 46 h 50"/>
              <a:gd name="T4" fmla="*/ 90 w 90"/>
              <a:gd name="T5" fmla="*/ 32 h 50"/>
              <a:gd name="T6" fmla="*/ 76 w 90"/>
              <a:gd name="T7" fmla="*/ 24 h 50"/>
              <a:gd name="T8" fmla="*/ 32 w 90"/>
              <a:gd name="T9" fmla="*/ 10 h 50"/>
              <a:gd name="T10" fmla="*/ 11 w 90"/>
              <a:gd name="T11" fmla="*/ 1 h 50"/>
              <a:gd name="T12" fmla="*/ 0 w 90"/>
              <a:gd name="T13" fmla="*/ 6 h 50"/>
              <a:gd name="T14" fmla="*/ 10 w 90"/>
              <a:gd name="T15" fmla="*/ 10 h 50"/>
              <a:gd name="T16" fmla="*/ 17 w 90"/>
              <a:gd name="T17" fmla="*/ 19 h 50"/>
              <a:gd name="T18" fmla="*/ 23 w 90"/>
              <a:gd name="T19" fmla="*/ 33 h 50"/>
              <a:gd name="T20" fmla="*/ 21 w 90"/>
              <a:gd name="T21" fmla="*/ 36 h 50"/>
              <a:gd name="T22" fmla="*/ 32 w 90"/>
              <a:gd name="T23" fmla="*/ 41 h 50"/>
              <a:gd name="T24" fmla="*/ 45 w 90"/>
              <a:gd name="T25" fmla="*/ 50 h 50"/>
              <a:gd name="T26" fmla="*/ 61 w 90"/>
              <a:gd name="T27" fmla="*/ 46 h 50"/>
              <a:gd name="T28" fmla="*/ 74 w 90"/>
              <a:gd name="T2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50">
                <a:moveTo>
                  <a:pt x="74" y="44"/>
                </a:moveTo>
                <a:cubicBezTo>
                  <a:pt x="80" y="44"/>
                  <a:pt x="86" y="48"/>
                  <a:pt x="89" y="46"/>
                </a:cubicBezTo>
                <a:cubicBezTo>
                  <a:pt x="90" y="44"/>
                  <a:pt x="89" y="36"/>
                  <a:pt x="90" y="32"/>
                </a:cubicBezTo>
                <a:cubicBezTo>
                  <a:pt x="86" y="28"/>
                  <a:pt x="81" y="25"/>
                  <a:pt x="76" y="24"/>
                </a:cubicBezTo>
                <a:cubicBezTo>
                  <a:pt x="68" y="21"/>
                  <a:pt x="39" y="13"/>
                  <a:pt x="32" y="10"/>
                </a:cubicBezTo>
                <a:cubicBezTo>
                  <a:pt x="24" y="6"/>
                  <a:pt x="15" y="0"/>
                  <a:pt x="11" y="1"/>
                </a:cubicBezTo>
                <a:cubicBezTo>
                  <a:pt x="9" y="1"/>
                  <a:pt x="4" y="4"/>
                  <a:pt x="0" y="6"/>
                </a:cubicBezTo>
                <a:cubicBezTo>
                  <a:pt x="3" y="10"/>
                  <a:pt x="4" y="9"/>
                  <a:pt x="10" y="10"/>
                </a:cubicBezTo>
                <a:cubicBezTo>
                  <a:pt x="17" y="10"/>
                  <a:pt x="15" y="12"/>
                  <a:pt x="17" y="19"/>
                </a:cubicBezTo>
                <a:cubicBezTo>
                  <a:pt x="20" y="26"/>
                  <a:pt x="23" y="28"/>
                  <a:pt x="23" y="33"/>
                </a:cubicBezTo>
                <a:cubicBezTo>
                  <a:pt x="23" y="34"/>
                  <a:pt x="22" y="35"/>
                  <a:pt x="21" y="36"/>
                </a:cubicBezTo>
                <a:cubicBezTo>
                  <a:pt x="25" y="38"/>
                  <a:pt x="29" y="40"/>
                  <a:pt x="32" y="41"/>
                </a:cubicBezTo>
                <a:cubicBezTo>
                  <a:pt x="38" y="43"/>
                  <a:pt x="43" y="47"/>
                  <a:pt x="45" y="50"/>
                </a:cubicBezTo>
                <a:cubicBezTo>
                  <a:pt x="51" y="48"/>
                  <a:pt x="57" y="46"/>
                  <a:pt x="61" y="46"/>
                </a:cubicBezTo>
                <a:cubicBezTo>
                  <a:pt x="68" y="47"/>
                  <a:pt x="69" y="43"/>
                  <a:pt x="74" y="44"/>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116"/>
          <p:cNvSpPr>
            <a:spLocks/>
          </p:cNvSpPr>
          <p:nvPr userDrawn="1"/>
        </p:nvSpPr>
        <p:spPr bwMode="auto">
          <a:xfrm>
            <a:off x="5677216" y="4744650"/>
            <a:ext cx="199817" cy="187061"/>
          </a:xfrm>
          <a:custGeom>
            <a:avLst/>
            <a:gdLst>
              <a:gd name="T0" fmla="*/ 23 w 42"/>
              <a:gd name="T1" fmla="*/ 0 h 39"/>
              <a:gd name="T2" fmla="*/ 16 w 42"/>
              <a:gd name="T3" fmla="*/ 1 h 39"/>
              <a:gd name="T4" fmla="*/ 0 w 42"/>
              <a:gd name="T5" fmla="*/ 5 h 39"/>
              <a:gd name="T6" fmla="*/ 1 w 42"/>
              <a:gd name="T7" fmla="*/ 8 h 39"/>
              <a:gd name="T8" fmla="*/ 13 w 42"/>
              <a:gd name="T9" fmla="*/ 23 h 39"/>
              <a:gd name="T10" fmla="*/ 36 w 42"/>
              <a:gd name="T11" fmla="*/ 38 h 39"/>
              <a:gd name="T12" fmla="*/ 42 w 42"/>
              <a:gd name="T13" fmla="*/ 37 h 39"/>
              <a:gd name="T14" fmla="*/ 39 w 42"/>
              <a:gd name="T15" fmla="*/ 20 h 39"/>
              <a:gd name="T16" fmla="*/ 23 w 42"/>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9">
                <a:moveTo>
                  <a:pt x="23" y="0"/>
                </a:moveTo>
                <a:cubicBezTo>
                  <a:pt x="21" y="1"/>
                  <a:pt x="19" y="2"/>
                  <a:pt x="16" y="1"/>
                </a:cubicBezTo>
                <a:cubicBezTo>
                  <a:pt x="12" y="1"/>
                  <a:pt x="6" y="3"/>
                  <a:pt x="0" y="5"/>
                </a:cubicBezTo>
                <a:cubicBezTo>
                  <a:pt x="1" y="6"/>
                  <a:pt x="1" y="7"/>
                  <a:pt x="1" y="8"/>
                </a:cubicBezTo>
                <a:cubicBezTo>
                  <a:pt x="1" y="12"/>
                  <a:pt x="8" y="17"/>
                  <a:pt x="13" y="23"/>
                </a:cubicBezTo>
                <a:cubicBezTo>
                  <a:pt x="19" y="29"/>
                  <a:pt x="31" y="36"/>
                  <a:pt x="36" y="38"/>
                </a:cubicBezTo>
                <a:cubicBezTo>
                  <a:pt x="37" y="39"/>
                  <a:pt x="39" y="38"/>
                  <a:pt x="42" y="37"/>
                </a:cubicBezTo>
                <a:cubicBezTo>
                  <a:pt x="41" y="30"/>
                  <a:pt x="41" y="24"/>
                  <a:pt x="39" y="20"/>
                </a:cubicBezTo>
                <a:cubicBezTo>
                  <a:pt x="35" y="17"/>
                  <a:pt x="27" y="10"/>
                  <a:pt x="23" y="0"/>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130"/>
          <p:cNvSpPr>
            <a:spLocks/>
          </p:cNvSpPr>
          <p:nvPr userDrawn="1"/>
        </p:nvSpPr>
        <p:spPr bwMode="auto">
          <a:xfrm>
            <a:off x="2590707" y="3061100"/>
            <a:ext cx="539928" cy="914050"/>
          </a:xfrm>
          <a:custGeom>
            <a:avLst/>
            <a:gdLst>
              <a:gd name="T0" fmla="*/ 61 w 112"/>
              <a:gd name="T1" fmla="*/ 27 h 190"/>
              <a:gd name="T2" fmla="*/ 47 w 112"/>
              <a:gd name="T3" fmla="*/ 25 h 190"/>
              <a:gd name="T4" fmla="*/ 30 w 112"/>
              <a:gd name="T5" fmla="*/ 30 h 190"/>
              <a:gd name="T6" fmla="*/ 39 w 112"/>
              <a:gd name="T7" fmla="*/ 16 h 190"/>
              <a:gd name="T8" fmla="*/ 46 w 112"/>
              <a:gd name="T9" fmla="*/ 4 h 190"/>
              <a:gd name="T10" fmla="*/ 35 w 112"/>
              <a:gd name="T11" fmla="*/ 3 h 190"/>
              <a:gd name="T12" fmla="*/ 17 w 112"/>
              <a:gd name="T13" fmla="*/ 4 h 190"/>
              <a:gd name="T14" fmla="*/ 14 w 112"/>
              <a:gd name="T15" fmla="*/ 13 h 190"/>
              <a:gd name="T16" fmla="*/ 18 w 112"/>
              <a:gd name="T17" fmla="*/ 20 h 190"/>
              <a:gd name="T18" fmla="*/ 11 w 112"/>
              <a:gd name="T19" fmla="*/ 29 h 190"/>
              <a:gd name="T20" fmla="*/ 10 w 112"/>
              <a:gd name="T21" fmla="*/ 37 h 190"/>
              <a:gd name="T22" fmla="*/ 5 w 112"/>
              <a:gd name="T23" fmla="*/ 32 h 190"/>
              <a:gd name="T24" fmla="*/ 1 w 112"/>
              <a:gd name="T25" fmla="*/ 39 h 190"/>
              <a:gd name="T26" fmla="*/ 9 w 112"/>
              <a:gd name="T27" fmla="*/ 46 h 190"/>
              <a:gd name="T28" fmla="*/ 15 w 112"/>
              <a:gd name="T29" fmla="*/ 45 h 190"/>
              <a:gd name="T30" fmla="*/ 12 w 112"/>
              <a:gd name="T31" fmla="*/ 51 h 190"/>
              <a:gd name="T32" fmla="*/ 9 w 112"/>
              <a:gd name="T33" fmla="*/ 58 h 190"/>
              <a:gd name="T34" fmla="*/ 18 w 112"/>
              <a:gd name="T35" fmla="*/ 55 h 190"/>
              <a:gd name="T36" fmla="*/ 21 w 112"/>
              <a:gd name="T37" fmla="*/ 62 h 190"/>
              <a:gd name="T38" fmla="*/ 23 w 112"/>
              <a:gd name="T39" fmla="*/ 71 h 190"/>
              <a:gd name="T40" fmla="*/ 21 w 112"/>
              <a:gd name="T41" fmla="*/ 83 h 190"/>
              <a:gd name="T42" fmla="*/ 27 w 112"/>
              <a:gd name="T43" fmla="*/ 92 h 190"/>
              <a:gd name="T44" fmla="*/ 39 w 112"/>
              <a:gd name="T45" fmla="*/ 90 h 190"/>
              <a:gd name="T46" fmla="*/ 43 w 112"/>
              <a:gd name="T47" fmla="*/ 104 h 190"/>
              <a:gd name="T48" fmla="*/ 47 w 112"/>
              <a:gd name="T49" fmla="*/ 114 h 190"/>
              <a:gd name="T50" fmla="*/ 36 w 112"/>
              <a:gd name="T51" fmla="*/ 124 h 190"/>
              <a:gd name="T52" fmla="*/ 27 w 112"/>
              <a:gd name="T53" fmla="*/ 127 h 190"/>
              <a:gd name="T54" fmla="*/ 30 w 112"/>
              <a:gd name="T55" fmla="*/ 135 h 190"/>
              <a:gd name="T56" fmla="*/ 33 w 112"/>
              <a:gd name="T57" fmla="*/ 140 h 190"/>
              <a:gd name="T58" fmla="*/ 19 w 112"/>
              <a:gd name="T59" fmla="*/ 152 h 190"/>
              <a:gd name="T60" fmla="*/ 33 w 112"/>
              <a:gd name="T61" fmla="*/ 158 h 190"/>
              <a:gd name="T62" fmla="*/ 45 w 112"/>
              <a:gd name="T63" fmla="*/ 163 h 190"/>
              <a:gd name="T64" fmla="*/ 31 w 112"/>
              <a:gd name="T65" fmla="*/ 169 h 190"/>
              <a:gd name="T66" fmla="*/ 25 w 112"/>
              <a:gd name="T67" fmla="*/ 180 h 190"/>
              <a:gd name="T68" fmla="*/ 18 w 112"/>
              <a:gd name="T69" fmla="*/ 189 h 190"/>
              <a:gd name="T70" fmla="*/ 33 w 112"/>
              <a:gd name="T71" fmla="*/ 184 h 190"/>
              <a:gd name="T72" fmla="*/ 43 w 112"/>
              <a:gd name="T73" fmla="*/ 183 h 190"/>
              <a:gd name="T74" fmla="*/ 52 w 112"/>
              <a:gd name="T75" fmla="*/ 175 h 190"/>
              <a:gd name="T76" fmla="*/ 65 w 112"/>
              <a:gd name="T77" fmla="*/ 177 h 190"/>
              <a:gd name="T78" fmla="*/ 84 w 112"/>
              <a:gd name="T79" fmla="*/ 172 h 190"/>
              <a:gd name="T80" fmla="*/ 102 w 112"/>
              <a:gd name="T81" fmla="*/ 165 h 190"/>
              <a:gd name="T82" fmla="*/ 96 w 112"/>
              <a:gd name="T83" fmla="*/ 157 h 190"/>
              <a:gd name="T84" fmla="*/ 108 w 112"/>
              <a:gd name="T85" fmla="*/ 137 h 190"/>
              <a:gd name="T86" fmla="*/ 91 w 112"/>
              <a:gd name="T87" fmla="*/ 132 h 190"/>
              <a:gd name="T88" fmla="*/ 90 w 112"/>
              <a:gd name="T89" fmla="*/ 125 h 190"/>
              <a:gd name="T90" fmla="*/ 86 w 112"/>
              <a:gd name="T91" fmla="*/ 115 h 190"/>
              <a:gd name="T92" fmla="*/ 77 w 112"/>
              <a:gd name="T93" fmla="*/ 99 h 190"/>
              <a:gd name="T94" fmla="*/ 63 w 112"/>
              <a:gd name="T95" fmla="*/ 84 h 190"/>
              <a:gd name="T96" fmla="*/ 57 w 112"/>
              <a:gd name="T97" fmla="*/ 66 h 190"/>
              <a:gd name="T98" fmla="*/ 50 w 112"/>
              <a:gd name="T99" fmla="*/ 56 h 190"/>
              <a:gd name="T100" fmla="*/ 59 w 112"/>
              <a:gd name="T101" fmla="*/ 39 h 190"/>
              <a:gd name="T102" fmla="*/ 61 w 112"/>
              <a:gd name="T103" fmla="*/ 2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190">
                <a:moveTo>
                  <a:pt x="61" y="27"/>
                </a:moveTo>
                <a:cubicBezTo>
                  <a:pt x="56" y="26"/>
                  <a:pt x="50" y="25"/>
                  <a:pt x="47" y="25"/>
                </a:cubicBezTo>
                <a:cubicBezTo>
                  <a:pt x="44" y="25"/>
                  <a:pt x="30" y="32"/>
                  <a:pt x="30" y="30"/>
                </a:cubicBezTo>
                <a:cubicBezTo>
                  <a:pt x="31" y="28"/>
                  <a:pt x="37" y="18"/>
                  <a:pt x="39" y="16"/>
                </a:cubicBezTo>
                <a:cubicBezTo>
                  <a:pt x="41" y="13"/>
                  <a:pt x="46" y="9"/>
                  <a:pt x="46" y="4"/>
                </a:cubicBezTo>
                <a:cubicBezTo>
                  <a:pt x="46" y="0"/>
                  <a:pt x="39" y="3"/>
                  <a:pt x="35" y="3"/>
                </a:cubicBezTo>
                <a:cubicBezTo>
                  <a:pt x="30" y="3"/>
                  <a:pt x="19" y="3"/>
                  <a:pt x="17" y="4"/>
                </a:cubicBezTo>
                <a:cubicBezTo>
                  <a:pt x="16" y="5"/>
                  <a:pt x="16" y="12"/>
                  <a:pt x="14" y="13"/>
                </a:cubicBezTo>
                <a:cubicBezTo>
                  <a:pt x="13" y="14"/>
                  <a:pt x="20" y="18"/>
                  <a:pt x="18" y="20"/>
                </a:cubicBezTo>
                <a:cubicBezTo>
                  <a:pt x="16" y="23"/>
                  <a:pt x="10" y="27"/>
                  <a:pt x="11" y="29"/>
                </a:cubicBezTo>
                <a:cubicBezTo>
                  <a:pt x="13" y="31"/>
                  <a:pt x="12" y="37"/>
                  <a:pt x="10" y="37"/>
                </a:cubicBezTo>
                <a:cubicBezTo>
                  <a:pt x="7" y="37"/>
                  <a:pt x="6" y="30"/>
                  <a:pt x="5" y="32"/>
                </a:cubicBezTo>
                <a:cubicBezTo>
                  <a:pt x="4" y="34"/>
                  <a:pt x="0" y="37"/>
                  <a:pt x="1" y="39"/>
                </a:cubicBezTo>
                <a:cubicBezTo>
                  <a:pt x="2" y="41"/>
                  <a:pt x="6" y="47"/>
                  <a:pt x="9" y="46"/>
                </a:cubicBezTo>
                <a:cubicBezTo>
                  <a:pt x="11" y="45"/>
                  <a:pt x="16" y="43"/>
                  <a:pt x="15" y="45"/>
                </a:cubicBezTo>
                <a:cubicBezTo>
                  <a:pt x="14" y="48"/>
                  <a:pt x="15" y="50"/>
                  <a:pt x="12" y="51"/>
                </a:cubicBezTo>
                <a:cubicBezTo>
                  <a:pt x="9" y="52"/>
                  <a:pt x="6" y="57"/>
                  <a:pt x="9" y="58"/>
                </a:cubicBezTo>
                <a:cubicBezTo>
                  <a:pt x="11" y="59"/>
                  <a:pt x="19" y="53"/>
                  <a:pt x="18" y="55"/>
                </a:cubicBezTo>
                <a:cubicBezTo>
                  <a:pt x="18" y="57"/>
                  <a:pt x="19" y="60"/>
                  <a:pt x="21" y="62"/>
                </a:cubicBezTo>
                <a:cubicBezTo>
                  <a:pt x="23" y="64"/>
                  <a:pt x="23" y="69"/>
                  <a:pt x="23" y="71"/>
                </a:cubicBezTo>
                <a:cubicBezTo>
                  <a:pt x="22" y="74"/>
                  <a:pt x="22" y="81"/>
                  <a:pt x="21" y="83"/>
                </a:cubicBezTo>
                <a:cubicBezTo>
                  <a:pt x="21" y="85"/>
                  <a:pt x="22" y="92"/>
                  <a:pt x="27" y="92"/>
                </a:cubicBezTo>
                <a:cubicBezTo>
                  <a:pt x="31" y="92"/>
                  <a:pt x="38" y="87"/>
                  <a:pt x="39" y="90"/>
                </a:cubicBezTo>
                <a:cubicBezTo>
                  <a:pt x="40" y="93"/>
                  <a:pt x="39" y="101"/>
                  <a:pt x="43" y="104"/>
                </a:cubicBezTo>
                <a:cubicBezTo>
                  <a:pt x="47" y="107"/>
                  <a:pt x="49" y="110"/>
                  <a:pt x="47" y="114"/>
                </a:cubicBezTo>
                <a:cubicBezTo>
                  <a:pt x="46" y="117"/>
                  <a:pt x="38" y="124"/>
                  <a:pt x="36" y="124"/>
                </a:cubicBezTo>
                <a:cubicBezTo>
                  <a:pt x="34" y="124"/>
                  <a:pt x="27" y="123"/>
                  <a:pt x="27" y="127"/>
                </a:cubicBezTo>
                <a:cubicBezTo>
                  <a:pt x="26" y="130"/>
                  <a:pt x="28" y="136"/>
                  <a:pt x="30" y="135"/>
                </a:cubicBezTo>
                <a:cubicBezTo>
                  <a:pt x="33" y="134"/>
                  <a:pt x="36" y="135"/>
                  <a:pt x="33" y="140"/>
                </a:cubicBezTo>
                <a:cubicBezTo>
                  <a:pt x="29" y="146"/>
                  <a:pt x="19" y="150"/>
                  <a:pt x="19" y="152"/>
                </a:cubicBezTo>
                <a:cubicBezTo>
                  <a:pt x="19" y="155"/>
                  <a:pt x="28" y="157"/>
                  <a:pt x="33" y="158"/>
                </a:cubicBezTo>
                <a:cubicBezTo>
                  <a:pt x="38" y="160"/>
                  <a:pt x="46" y="161"/>
                  <a:pt x="45" y="163"/>
                </a:cubicBezTo>
                <a:cubicBezTo>
                  <a:pt x="44" y="164"/>
                  <a:pt x="33" y="166"/>
                  <a:pt x="31" y="169"/>
                </a:cubicBezTo>
                <a:cubicBezTo>
                  <a:pt x="29" y="171"/>
                  <a:pt x="27" y="178"/>
                  <a:pt x="25" y="180"/>
                </a:cubicBezTo>
                <a:cubicBezTo>
                  <a:pt x="23" y="182"/>
                  <a:pt x="14" y="188"/>
                  <a:pt x="18" y="189"/>
                </a:cubicBezTo>
                <a:cubicBezTo>
                  <a:pt x="22" y="190"/>
                  <a:pt x="30" y="183"/>
                  <a:pt x="33" y="184"/>
                </a:cubicBezTo>
                <a:cubicBezTo>
                  <a:pt x="37" y="184"/>
                  <a:pt x="40" y="187"/>
                  <a:pt x="43" y="183"/>
                </a:cubicBezTo>
                <a:cubicBezTo>
                  <a:pt x="47" y="178"/>
                  <a:pt x="49" y="174"/>
                  <a:pt x="52" y="175"/>
                </a:cubicBezTo>
                <a:cubicBezTo>
                  <a:pt x="55" y="176"/>
                  <a:pt x="58" y="181"/>
                  <a:pt x="65" y="177"/>
                </a:cubicBezTo>
                <a:cubicBezTo>
                  <a:pt x="71" y="172"/>
                  <a:pt x="78" y="173"/>
                  <a:pt x="84" y="172"/>
                </a:cubicBezTo>
                <a:cubicBezTo>
                  <a:pt x="90" y="171"/>
                  <a:pt x="105" y="167"/>
                  <a:pt x="102" y="165"/>
                </a:cubicBezTo>
                <a:cubicBezTo>
                  <a:pt x="99" y="163"/>
                  <a:pt x="93" y="161"/>
                  <a:pt x="96" y="157"/>
                </a:cubicBezTo>
                <a:cubicBezTo>
                  <a:pt x="100" y="152"/>
                  <a:pt x="112" y="143"/>
                  <a:pt x="108" y="137"/>
                </a:cubicBezTo>
                <a:cubicBezTo>
                  <a:pt x="104" y="132"/>
                  <a:pt x="95" y="131"/>
                  <a:pt x="91" y="132"/>
                </a:cubicBezTo>
                <a:cubicBezTo>
                  <a:pt x="86" y="134"/>
                  <a:pt x="90" y="129"/>
                  <a:pt x="90" y="125"/>
                </a:cubicBezTo>
                <a:cubicBezTo>
                  <a:pt x="89" y="122"/>
                  <a:pt x="87" y="119"/>
                  <a:pt x="86" y="115"/>
                </a:cubicBezTo>
                <a:cubicBezTo>
                  <a:pt x="85" y="110"/>
                  <a:pt x="82" y="102"/>
                  <a:pt x="77" y="99"/>
                </a:cubicBezTo>
                <a:cubicBezTo>
                  <a:pt x="73" y="96"/>
                  <a:pt x="65" y="91"/>
                  <a:pt x="63" y="84"/>
                </a:cubicBezTo>
                <a:cubicBezTo>
                  <a:pt x="61" y="77"/>
                  <a:pt x="63" y="70"/>
                  <a:pt x="57" y="66"/>
                </a:cubicBezTo>
                <a:cubicBezTo>
                  <a:pt x="52" y="62"/>
                  <a:pt x="46" y="61"/>
                  <a:pt x="50" y="56"/>
                </a:cubicBezTo>
                <a:cubicBezTo>
                  <a:pt x="54" y="51"/>
                  <a:pt x="57" y="44"/>
                  <a:pt x="59" y="39"/>
                </a:cubicBezTo>
                <a:cubicBezTo>
                  <a:pt x="61" y="35"/>
                  <a:pt x="67" y="29"/>
                  <a:pt x="61" y="27"/>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131"/>
          <p:cNvSpPr>
            <a:spLocks/>
          </p:cNvSpPr>
          <p:nvPr userDrawn="1"/>
        </p:nvSpPr>
        <p:spPr bwMode="auto">
          <a:xfrm>
            <a:off x="2505678" y="3464980"/>
            <a:ext cx="144548" cy="114789"/>
          </a:xfrm>
          <a:custGeom>
            <a:avLst/>
            <a:gdLst>
              <a:gd name="T0" fmla="*/ 9 w 30"/>
              <a:gd name="T1" fmla="*/ 5 h 24"/>
              <a:gd name="T2" fmla="*/ 2 w 30"/>
              <a:gd name="T3" fmla="*/ 13 h 24"/>
              <a:gd name="T4" fmla="*/ 17 w 30"/>
              <a:gd name="T5" fmla="*/ 24 h 24"/>
              <a:gd name="T6" fmla="*/ 27 w 30"/>
              <a:gd name="T7" fmla="*/ 22 h 24"/>
              <a:gd name="T8" fmla="*/ 29 w 30"/>
              <a:gd name="T9" fmla="*/ 4 h 24"/>
              <a:gd name="T10" fmla="*/ 9 w 30"/>
              <a:gd name="T11" fmla="*/ 0 h 24"/>
              <a:gd name="T12" fmla="*/ 9 w 30"/>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30" h="24">
                <a:moveTo>
                  <a:pt x="9" y="5"/>
                </a:moveTo>
                <a:cubicBezTo>
                  <a:pt x="9" y="13"/>
                  <a:pt x="4" y="11"/>
                  <a:pt x="2" y="13"/>
                </a:cubicBezTo>
                <a:cubicBezTo>
                  <a:pt x="0" y="16"/>
                  <a:pt x="12" y="23"/>
                  <a:pt x="17" y="24"/>
                </a:cubicBezTo>
                <a:cubicBezTo>
                  <a:pt x="20" y="24"/>
                  <a:pt x="23" y="23"/>
                  <a:pt x="27" y="22"/>
                </a:cubicBezTo>
                <a:cubicBezTo>
                  <a:pt x="28" y="17"/>
                  <a:pt x="30" y="7"/>
                  <a:pt x="29" y="4"/>
                </a:cubicBezTo>
                <a:cubicBezTo>
                  <a:pt x="28" y="2"/>
                  <a:pt x="16" y="0"/>
                  <a:pt x="9" y="0"/>
                </a:cubicBezTo>
                <a:cubicBezTo>
                  <a:pt x="9" y="2"/>
                  <a:pt x="9" y="3"/>
                  <a:pt x="9" y="5"/>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132"/>
          <p:cNvSpPr>
            <a:spLocks/>
          </p:cNvSpPr>
          <p:nvPr userDrawn="1"/>
        </p:nvSpPr>
        <p:spPr bwMode="auto">
          <a:xfrm>
            <a:off x="2339873" y="3464980"/>
            <a:ext cx="306101" cy="361370"/>
          </a:xfrm>
          <a:custGeom>
            <a:avLst/>
            <a:gdLst>
              <a:gd name="T0" fmla="*/ 60 w 63"/>
              <a:gd name="T1" fmla="*/ 24 h 75"/>
              <a:gd name="T2" fmla="*/ 61 w 63"/>
              <a:gd name="T3" fmla="*/ 22 h 75"/>
              <a:gd name="T4" fmla="*/ 51 w 63"/>
              <a:gd name="T5" fmla="*/ 24 h 75"/>
              <a:gd name="T6" fmla="*/ 36 w 63"/>
              <a:gd name="T7" fmla="*/ 13 h 75"/>
              <a:gd name="T8" fmla="*/ 43 w 63"/>
              <a:gd name="T9" fmla="*/ 5 h 75"/>
              <a:gd name="T10" fmla="*/ 43 w 63"/>
              <a:gd name="T11" fmla="*/ 0 h 75"/>
              <a:gd name="T12" fmla="*/ 40 w 63"/>
              <a:gd name="T13" fmla="*/ 0 h 75"/>
              <a:gd name="T14" fmla="*/ 27 w 63"/>
              <a:gd name="T15" fmla="*/ 10 h 75"/>
              <a:gd name="T16" fmla="*/ 30 w 63"/>
              <a:gd name="T17" fmla="*/ 18 h 75"/>
              <a:gd name="T18" fmla="*/ 13 w 63"/>
              <a:gd name="T19" fmla="*/ 19 h 75"/>
              <a:gd name="T20" fmla="*/ 17 w 63"/>
              <a:gd name="T21" fmla="*/ 27 h 75"/>
              <a:gd name="T22" fmla="*/ 13 w 63"/>
              <a:gd name="T23" fmla="*/ 34 h 75"/>
              <a:gd name="T24" fmla="*/ 19 w 63"/>
              <a:gd name="T25" fmla="*/ 38 h 75"/>
              <a:gd name="T26" fmla="*/ 23 w 63"/>
              <a:gd name="T27" fmla="*/ 42 h 75"/>
              <a:gd name="T28" fmla="*/ 19 w 63"/>
              <a:gd name="T29" fmla="*/ 52 h 75"/>
              <a:gd name="T30" fmla="*/ 21 w 63"/>
              <a:gd name="T31" fmla="*/ 56 h 75"/>
              <a:gd name="T32" fmla="*/ 7 w 63"/>
              <a:gd name="T33" fmla="*/ 62 h 75"/>
              <a:gd name="T34" fmla="*/ 21 w 63"/>
              <a:gd name="T35" fmla="*/ 74 h 75"/>
              <a:gd name="T36" fmla="*/ 41 w 63"/>
              <a:gd name="T37" fmla="*/ 65 h 75"/>
              <a:gd name="T38" fmla="*/ 56 w 63"/>
              <a:gd name="T39" fmla="*/ 61 h 75"/>
              <a:gd name="T40" fmla="*/ 63 w 63"/>
              <a:gd name="T41" fmla="*/ 39 h 75"/>
              <a:gd name="T42" fmla="*/ 60 w 63"/>
              <a:gd name="T43" fmla="*/ 2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75">
                <a:moveTo>
                  <a:pt x="60" y="24"/>
                </a:moveTo>
                <a:cubicBezTo>
                  <a:pt x="61" y="23"/>
                  <a:pt x="61" y="23"/>
                  <a:pt x="61" y="22"/>
                </a:cubicBezTo>
                <a:cubicBezTo>
                  <a:pt x="57" y="23"/>
                  <a:pt x="54" y="24"/>
                  <a:pt x="51" y="24"/>
                </a:cubicBezTo>
                <a:cubicBezTo>
                  <a:pt x="46" y="23"/>
                  <a:pt x="34" y="16"/>
                  <a:pt x="36" y="13"/>
                </a:cubicBezTo>
                <a:cubicBezTo>
                  <a:pt x="38" y="11"/>
                  <a:pt x="43" y="13"/>
                  <a:pt x="43" y="5"/>
                </a:cubicBezTo>
                <a:cubicBezTo>
                  <a:pt x="43" y="3"/>
                  <a:pt x="43" y="2"/>
                  <a:pt x="43" y="0"/>
                </a:cubicBezTo>
                <a:cubicBezTo>
                  <a:pt x="42" y="0"/>
                  <a:pt x="41" y="0"/>
                  <a:pt x="40" y="0"/>
                </a:cubicBezTo>
                <a:cubicBezTo>
                  <a:pt x="34" y="1"/>
                  <a:pt x="28" y="8"/>
                  <a:pt x="27" y="10"/>
                </a:cubicBezTo>
                <a:cubicBezTo>
                  <a:pt x="26" y="12"/>
                  <a:pt x="32" y="17"/>
                  <a:pt x="30" y="18"/>
                </a:cubicBezTo>
                <a:cubicBezTo>
                  <a:pt x="29" y="20"/>
                  <a:pt x="20" y="18"/>
                  <a:pt x="13" y="19"/>
                </a:cubicBezTo>
                <a:cubicBezTo>
                  <a:pt x="6" y="21"/>
                  <a:pt x="14" y="22"/>
                  <a:pt x="17" y="27"/>
                </a:cubicBezTo>
                <a:cubicBezTo>
                  <a:pt x="21" y="31"/>
                  <a:pt x="19" y="30"/>
                  <a:pt x="13" y="34"/>
                </a:cubicBezTo>
                <a:cubicBezTo>
                  <a:pt x="8" y="39"/>
                  <a:pt x="13" y="37"/>
                  <a:pt x="19" y="38"/>
                </a:cubicBezTo>
                <a:cubicBezTo>
                  <a:pt x="26" y="39"/>
                  <a:pt x="26" y="40"/>
                  <a:pt x="23" y="42"/>
                </a:cubicBezTo>
                <a:cubicBezTo>
                  <a:pt x="19" y="45"/>
                  <a:pt x="15" y="52"/>
                  <a:pt x="19" y="52"/>
                </a:cubicBezTo>
                <a:cubicBezTo>
                  <a:pt x="23" y="52"/>
                  <a:pt x="24" y="54"/>
                  <a:pt x="21" y="56"/>
                </a:cubicBezTo>
                <a:cubicBezTo>
                  <a:pt x="17" y="57"/>
                  <a:pt x="14" y="58"/>
                  <a:pt x="7" y="62"/>
                </a:cubicBezTo>
                <a:cubicBezTo>
                  <a:pt x="0" y="66"/>
                  <a:pt x="15" y="75"/>
                  <a:pt x="21" y="74"/>
                </a:cubicBezTo>
                <a:cubicBezTo>
                  <a:pt x="27" y="74"/>
                  <a:pt x="38" y="67"/>
                  <a:pt x="41" y="65"/>
                </a:cubicBezTo>
                <a:cubicBezTo>
                  <a:pt x="44" y="62"/>
                  <a:pt x="53" y="61"/>
                  <a:pt x="56" y="61"/>
                </a:cubicBezTo>
                <a:cubicBezTo>
                  <a:pt x="59" y="60"/>
                  <a:pt x="63" y="44"/>
                  <a:pt x="63" y="39"/>
                </a:cubicBezTo>
                <a:cubicBezTo>
                  <a:pt x="63" y="35"/>
                  <a:pt x="59" y="27"/>
                  <a:pt x="60" y="24"/>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33"/>
          <p:cNvSpPr>
            <a:spLocks/>
          </p:cNvSpPr>
          <p:nvPr userDrawn="1"/>
        </p:nvSpPr>
        <p:spPr bwMode="auto">
          <a:xfrm>
            <a:off x="2560945" y="3095110"/>
            <a:ext cx="80778" cy="102034"/>
          </a:xfrm>
          <a:custGeom>
            <a:avLst/>
            <a:gdLst>
              <a:gd name="T0" fmla="*/ 12 w 16"/>
              <a:gd name="T1" fmla="*/ 3 h 21"/>
              <a:gd name="T2" fmla="*/ 0 w 16"/>
              <a:gd name="T3" fmla="*/ 12 h 21"/>
              <a:gd name="T4" fmla="*/ 4 w 16"/>
              <a:gd name="T5" fmla="*/ 18 h 21"/>
              <a:gd name="T6" fmla="*/ 12 w 16"/>
              <a:gd name="T7" fmla="*/ 3 h 21"/>
            </a:gdLst>
            <a:ahLst/>
            <a:cxnLst>
              <a:cxn ang="0">
                <a:pos x="T0" y="T1"/>
              </a:cxn>
              <a:cxn ang="0">
                <a:pos x="T2" y="T3"/>
              </a:cxn>
              <a:cxn ang="0">
                <a:pos x="T4" y="T5"/>
              </a:cxn>
              <a:cxn ang="0">
                <a:pos x="T6" y="T7"/>
              </a:cxn>
            </a:cxnLst>
            <a:rect l="0" t="0" r="r" b="b"/>
            <a:pathLst>
              <a:path w="16" h="21">
                <a:moveTo>
                  <a:pt x="12" y="3"/>
                </a:moveTo>
                <a:cubicBezTo>
                  <a:pt x="9" y="5"/>
                  <a:pt x="1" y="9"/>
                  <a:pt x="0" y="12"/>
                </a:cubicBezTo>
                <a:cubicBezTo>
                  <a:pt x="0" y="15"/>
                  <a:pt x="1" y="21"/>
                  <a:pt x="4" y="18"/>
                </a:cubicBezTo>
                <a:cubicBezTo>
                  <a:pt x="8" y="15"/>
                  <a:pt x="16" y="0"/>
                  <a:pt x="12" y="3"/>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134"/>
          <p:cNvSpPr>
            <a:spLocks/>
          </p:cNvSpPr>
          <p:nvPr userDrawn="1"/>
        </p:nvSpPr>
        <p:spPr bwMode="auto">
          <a:xfrm>
            <a:off x="3530262" y="4591599"/>
            <a:ext cx="76525" cy="140297"/>
          </a:xfrm>
          <a:custGeom>
            <a:avLst/>
            <a:gdLst>
              <a:gd name="T0" fmla="*/ 12 w 16"/>
              <a:gd name="T1" fmla="*/ 2 h 29"/>
              <a:gd name="T2" fmla="*/ 2 w 16"/>
              <a:gd name="T3" fmla="*/ 11 h 29"/>
              <a:gd name="T4" fmla="*/ 7 w 16"/>
              <a:gd name="T5" fmla="*/ 29 h 29"/>
              <a:gd name="T6" fmla="*/ 14 w 16"/>
              <a:gd name="T7" fmla="*/ 16 h 29"/>
              <a:gd name="T8" fmla="*/ 12 w 16"/>
              <a:gd name="T9" fmla="*/ 2 h 29"/>
            </a:gdLst>
            <a:ahLst/>
            <a:cxnLst>
              <a:cxn ang="0">
                <a:pos x="T0" y="T1"/>
              </a:cxn>
              <a:cxn ang="0">
                <a:pos x="T2" y="T3"/>
              </a:cxn>
              <a:cxn ang="0">
                <a:pos x="T4" y="T5"/>
              </a:cxn>
              <a:cxn ang="0">
                <a:pos x="T6" y="T7"/>
              </a:cxn>
              <a:cxn ang="0">
                <a:pos x="T8" y="T9"/>
              </a:cxn>
            </a:cxnLst>
            <a:rect l="0" t="0" r="r" b="b"/>
            <a:pathLst>
              <a:path w="16" h="29">
                <a:moveTo>
                  <a:pt x="12" y="2"/>
                </a:moveTo>
                <a:cubicBezTo>
                  <a:pt x="10" y="3"/>
                  <a:pt x="4" y="7"/>
                  <a:pt x="2" y="11"/>
                </a:cubicBezTo>
                <a:cubicBezTo>
                  <a:pt x="0" y="15"/>
                  <a:pt x="5" y="29"/>
                  <a:pt x="7" y="29"/>
                </a:cubicBezTo>
                <a:cubicBezTo>
                  <a:pt x="10" y="29"/>
                  <a:pt x="14" y="22"/>
                  <a:pt x="14" y="16"/>
                </a:cubicBezTo>
                <a:cubicBezTo>
                  <a:pt x="14" y="11"/>
                  <a:pt x="16" y="0"/>
                  <a:pt x="12" y="2"/>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35"/>
          <p:cNvSpPr>
            <a:spLocks/>
          </p:cNvSpPr>
          <p:nvPr userDrawn="1"/>
        </p:nvSpPr>
        <p:spPr bwMode="auto">
          <a:xfrm>
            <a:off x="3521760" y="4723392"/>
            <a:ext cx="106286" cy="208319"/>
          </a:xfrm>
          <a:custGeom>
            <a:avLst/>
            <a:gdLst>
              <a:gd name="T0" fmla="*/ 12 w 22"/>
              <a:gd name="T1" fmla="*/ 7 h 44"/>
              <a:gd name="T2" fmla="*/ 3 w 22"/>
              <a:gd name="T3" fmla="*/ 22 h 44"/>
              <a:gd name="T4" fmla="*/ 4 w 22"/>
              <a:gd name="T5" fmla="*/ 41 h 44"/>
              <a:gd name="T6" fmla="*/ 17 w 22"/>
              <a:gd name="T7" fmla="*/ 32 h 44"/>
              <a:gd name="T8" fmla="*/ 12 w 22"/>
              <a:gd name="T9" fmla="*/ 7 h 44"/>
            </a:gdLst>
            <a:ahLst/>
            <a:cxnLst>
              <a:cxn ang="0">
                <a:pos x="T0" y="T1"/>
              </a:cxn>
              <a:cxn ang="0">
                <a:pos x="T2" y="T3"/>
              </a:cxn>
              <a:cxn ang="0">
                <a:pos x="T4" y="T5"/>
              </a:cxn>
              <a:cxn ang="0">
                <a:pos x="T6" y="T7"/>
              </a:cxn>
              <a:cxn ang="0">
                <a:pos x="T8" y="T9"/>
              </a:cxn>
            </a:cxnLst>
            <a:rect l="0" t="0" r="r" b="b"/>
            <a:pathLst>
              <a:path w="22" h="44">
                <a:moveTo>
                  <a:pt x="12" y="7"/>
                </a:moveTo>
                <a:cubicBezTo>
                  <a:pt x="8" y="9"/>
                  <a:pt x="2" y="19"/>
                  <a:pt x="3" y="22"/>
                </a:cubicBezTo>
                <a:cubicBezTo>
                  <a:pt x="3" y="25"/>
                  <a:pt x="0" y="39"/>
                  <a:pt x="4" y="41"/>
                </a:cubicBezTo>
                <a:cubicBezTo>
                  <a:pt x="8" y="44"/>
                  <a:pt x="17" y="37"/>
                  <a:pt x="17" y="32"/>
                </a:cubicBezTo>
                <a:cubicBezTo>
                  <a:pt x="18" y="28"/>
                  <a:pt x="22" y="0"/>
                  <a:pt x="12" y="7"/>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36"/>
          <p:cNvSpPr>
            <a:spLocks/>
          </p:cNvSpPr>
          <p:nvPr userDrawn="1"/>
        </p:nvSpPr>
        <p:spPr bwMode="auto">
          <a:xfrm>
            <a:off x="3772593" y="4991231"/>
            <a:ext cx="187061" cy="114789"/>
          </a:xfrm>
          <a:custGeom>
            <a:avLst/>
            <a:gdLst>
              <a:gd name="T0" fmla="*/ 32 w 39"/>
              <a:gd name="T1" fmla="*/ 22 h 24"/>
              <a:gd name="T2" fmla="*/ 16 w 39"/>
              <a:gd name="T3" fmla="*/ 13 h 24"/>
              <a:gd name="T4" fmla="*/ 1 w 39"/>
              <a:gd name="T5" fmla="*/ 4 h 24"/>
              <a:gd name="T6" fmla="*/ 10 w 39"/>
              <a:gd name="T7" fmla="*/ 2 h 24"/>
              <a:gd name="T8" fmla="*/ 26 w 39"/>
              <a:gd name="T9" fmla="*/ 4 h 24"/>
              <a:gd name="T10" fmla="*/ 38 w 39"/>
              <a:gd name="T11" fmla="*/ 3 h 24"/>
              <a:gd name="T12" fmla="*/ 36 w 39"/>
              <a:gd name="T13" fmla="*/ 12 h 24"/>
              <a:gd name="T14" fmla="*/ 32 w 39"/>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4">
                <a:moveTo>
                  <a:pt x="32" y="22"/>
                </a:moveTo>
                <a:cubicBezTo>
                  <a:pt x="25" y="19"/>
                  <a:pt x="20" y="14"/>
                  <a:pt x="16" y="13"/>
                </a:cubicBezTo>
                <a:cubicBezTo>
                  <a:pt x="13" y="11"/>
                  <a:pt x="0" y="6"/>
                  <a:pt x="1" y="4"/>
                </a:cubicBezTo>
                <a:cubicBezTo>
                  <a:pt x="3" y="3"/>
                  <a:pt x="6" y="0"/>
                  <a:pt x="10" y="2"/>
                </a:cubicBezTo>
                <a:cubicBezTo>
                  <a:pt x="15" y="4"/>
                  <a:pt x="22" y="6"/>
                  <a:pt x="26" y="4"/>
                </a:cubicBezTo>
                <a:cubicBezTo>
                  <a:pt x="30" y="2"/>
                  <a:pt x="39" y="0"/>
                  <a:pt x="38" y="3"/>
                </a:cubicBezTo>
                <a:cubicBezTo>
                  <a:pt x="37" y="5"/>
                  <a:pt x="36" y="9"/>
                  <a:pt x="36" y="12"/>
                </a:cubicBezTo>
                <a:cubicBezTo>
                  <a:pt x="37" y="16"/>
                  <a:pt x="39" y="24"/>
                  <a:pt x="32" y="22"/>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37"/>
          <p:cNvSpPr>
            <a:spLocks/>
          </p:cNvSpPr>
          <p:nvPr userDrawn="1"/>
        </p:nvSpPr>
        <p:spPr bwMode="auto">
          <a:xfrm>
            <a:off x="4448563" y="5174039"/>
            <a:ext cx="212570" cy="38264"/>
          </a:xfrm>
          <a:custGeom>
            <a:avLst/>
            <a:gdLst>
              <a:gd name="T0" fmla="*/ 36 w 44"/>
              <a:gd name="T1" fmla="*/ 8 h 8"/>
              <a:gd name="T2" fmla="*/ 16 w 44"/>
              <a:gd name="T3" fmla="*/ 6 h 8"/>
              <a:gd name="T4" fmla="*/ 2 w 44"/>
              <a:gd name="T5" fmla="*/ 3 h 8"/>
              <a:gd name="T6" fmla="*/ 16 w 44"/>
              <a:gd name="T7" fmla="*/ 1 h 8"/>
              <a:gd name="T8" fmla="*/ 36 w 44"/>
              <a:gd name="T9" fmla="*/ 8 h 8"/>
            </a:gdLst>
            <a:ahLst/>
            <a:cxnLst>
              <a:cxn ang="0">
                <a:pos x="T0" y="T1"/>
              </a:cxn>
              <a:cxn ang="0">
                <a:pos x="T2" y="T3"/>
              </a:cxn>
              <a:cxn ang="0">
                <a:pos x="T4" y="T5"/>
              </a:cxn>
              <a:cxn ang="0">
                <a:pos x="T6" y="T7"/>
              </a:cxn>
              <a:cxn ang="0">
                <a:pos x="T8" y="T9"/>
              </a:cxn>
            </a:cxnLst>
            <a:rect l="0" t="0" r="r" b="b"/>
            <a:pathLst>
              <a:path w="44" h="8">
                <a:moveTo>
                  <a:pt x="36" y="8"/>
                </a:moveTo>
                <a:cubicBezTo>
                  <a:pt x="27" y="8"/>
                  <a:pt x="20" y="8"/>
                  <a:pt x="16" y="6"/>
                </a:cubicBezTo>
                <a:cubicBezTo>
                  <a:pt x="11" y="5"/>
                  <a:pt x="0" y="4"/>
                  <a:pt x="2" y="3"/>
                </a:cubicBezTo>
                <a:cubicBezTo>
                  <a:pt x="3" y="1"/>
                  <a:pt x="10" y="0"/>
                  <a:pt x="16" y="1"/>
                </a:cubicBezTo>
                <a:cubicBezTo>
                  <a:pt x="21" y="1"/>
                  <a:pt x="44" y="7"/>
                  <a:pt x="36" y="8"/>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67"/>
          <p:cNvSpPr>
            <a:spLocks/>
          </p:cNvSpPr>
          <p:nvPr userDrawn="1"/>
        </p:nvSpPr>
        <p:spPr bwMode="auto">
          <a:xfrm>
            <a:off x="4321022" y="1245754"/>
            <a:ext cx="89281" cy="89281"/>
          </a:xfrm>
          <a:custGeom>
            <a:avLst/>
            <a:gdLst>
              <a:gd name="T0" fmla="*/ 18 w 19"/>
              <a:gd name="T1" fmla="*/ 8 h 18"/>
              <a:gd name="T2" fmla="*/ 16 w 19"/>
              <a:gd name="T3" fmla="*/ 1 h 18"/>
              <a:gd name="T4" fmla="*/ 3 w 19"/>
              <a:gd name="T5" fmla="*/ 10 h 18"/>
              <a:gd name="T6" fmla="*/ 3 w 19"/>
              <a:gd name="T7" fmla="*/ 18 h 18"/>
              <a:gd name="T8" fmla="*/ 18 w 19"/>
              <a:gd name="T9" fmla="*/ 8 h 18"/>
            </a:gdLst>
            <a:ahLst/>
            <a:cxnLst>
              <a:cxn ang="0">
                <a:pos x="T0" y="T1"/>
              </a:cxn>
              <a:cxn ang="0">
                <a:pos x="T2" y="T3"/>
              </a:cxn>
              <a:cxn ang="0">
                <a:pos x="T4" y="T5"/>
              </a:cxn>
              <a:cxn ang="0">
                <a:pos x="T6" y="T7"/>
              </a:cxn>
              <a:cxn ang="0">
                <a:pos x="T8" y="T9"/>
              </a:cxn>
            </a:cxnLst>
            <a:rect l="0" t="0" r="r" b="b"/>
            <a:pathLst>
              <a:path w="19" h="18">
                <a:moveTo>
                  <a:pt x="18" y="8"/>
                </a:moveTo>
                <a:cubicBezTo>
                  <a:pt x="18" y="4"/>
                  <a:pt x="19" y="0"/>
                  <a:pt x="16" y="1"/>
                </a:cubicBezTo>
                <a:cubicBezTo>
                  <a:pt x="13" y="3"/>
                  <a:pt x="3" y="8"/>
                  <a:pt x="3" y="10"/>
                </a:cubicBezTo>
                <a:cubicBezTo>
                  <a:pt x="2" y="13"/>
                  <a:pt x="0" y="18"/>
                  <a:pt x="3" y="18"/>
                </a:cubicBezTo>
                <a:cubicBezTo>
                  <a:pt x="7" y="17"/>
                  <a:pt x="18" y="12"/>
                  <a:pt x="18" y="8"/>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68"/>
          <p:cNvSpPr>
            <a:spLocks/>
          </p:cNvSpPr>
          <p:nvPr userDrawn="1"/>
        </p:nvSpPr>
        <p:spPr bwMode="auto">
          <a:xfrm>
            <a:off x="4002168" y="1513593"/>
            <a:ext cx="80778" cy="114789"/>
          </a:xfrm>
          <a:custGeom>
            <a:avLst/>
            <a:gdLst>
              <a:gd name="T0" fmla="*/ 16 w 17"/>
              <a:gd name="T1" fmla="*/ 7 h 24"/>
              <a:gd name="T2" fmla="*/ 11 w 17"/>
              <a:gd name="T3" fmla="*/ 1 h 24"/>
              <a:gd name="T4" fmla="*/ 8 w 17"/>
              <a:gd name="T5" fmla="*/ 12 h 24"/>
              <a:gd name="T6" fmla="*/ 4 w 17"/>
              <a:gd name="T7" fmla="*/ 20 h 24"/>
              <a:gd name="T8" fmla="*/ 16 w 17"/>
              <a:gd name="T9" fmla="*/ 7 h 24"/>
            </a:gdLst>
            <a:ahLst/>
            <a:cxnLst>
              <a:cxn ang="0">
                <a:pos x="T0" y="T1"/>
              </a:cxn>
              <a:cxn ang="0">
                <a:pos x="T2" y="T3"/>
              </a:cxn>
              <a:cxn ang="0">
                <a:pos x="T4" y="T5"/>
              </a:cxn>
              <a:cxn ang="0">
                <a:pos x="T6" y="T7"/>
              </a:cxn>
              <a:cxn ang="0">
                <a:pos x="T8" y="T9"/>
              </a:cxn>
            </a:cxnLst>
            <a:rect l="0" t="0" r="r" b="b"/>
            <a:pathLst>
              <a:path w="17" h="24">
                <a:moveTo>
                  <a:pt x="16" y="7"/>
                </a:moveTo>
                <a:cubicBezTo>
                  <a:pt x="14" y="5"/>
                  <a:pt x="14" y="0"/>
                  <a:pt x="11" y="1"/>
                </a:cubicBezTo>
                <a:cubicBezTo>
                  <a:pt x="8" y="3"/>
                  <a:pt x="10" y="10"/>
                  <a:pt x="8" y="12"/>
                </a:cubicBezTo>
                <a:cubicBezTo>
                  <a:pt x="6" y="15"/>
                  <a:pt x="0" y="24"/>
                  <a:pt x="4" y="20"/>
                </a:cubicBezTo>
                <a:cubicBezTo>
                  <a:pt x="7" y="16"/>
                  <a:pt x="17" y="10"/>
                  <a:pt x="16" y="7"/>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172"/>
          <p:cNvSpPr>
            <a:spLocks/>
          </p:cNvSpPr>
          <p:nvPr userDrawn="1"/>
        </p:nvSpPr>
        <p:spPr bwMode="auto">
          <a:xfrm>
            <a:off x="4584608" y="4663873"/>
            <a:ext cx="1215898" cy="471906"/>
          </a:xfrm>
          <a:custGeom>
            <a:avLst/>
            <a:gdLst>
              <a:gd name="T0" fmla="*/ 231 w 253"/>
              <a:gd name="T1" fmla="*/ 87 h 98"/>
              <a:gd name="T2" fmla="*/ 245 w 253"/>
              <a:gd name="T3" fmla="*/ 91 h 98"/>
              <a:gd name="T4" fmla="*/ 253 w 253"/>
              <a:gd name="T5" fmla="*/ 94 h 98"/>
              <a:gd name="T6" fmla="*/ 245 w 253"/>
              <a:gd name="T7" fmla="*/ 83 h 98"/>
              <a:gd name="T8" fmla="*/ 236 w 253"/>
              <a:gd name="T9" fmla="*/ 50 h 98"/>
              <a:gd name="T10" fmla="*/ 237 w 253"/>
              <a:gd name="T11" fmla="*/ 37 h 98"/>
              <a:gd name="T12" fmla="*/ 228 w 253"/>
              <a:gd name="T13" fmla="*/ 25 h 98"/>
              <a:gd name="T14" fmla="*/ 214 w 253"/>
              <a:gd name="T15" fmla="*/ 13 h 98"/>
              <a:gd name="T16" fmla="*/ 203 w 253"/>
              <a:gd name="T17" fmla="*/ 8 h 98"/>
              <a:gd name="T18" fmla="*/ 187 w 253"/>
              <a:gd name="T19" fmla="*/ 18 h 98"/>
              <a:gd name="T20" fmla="*/ 176 w 253"/>
              <a:gd name="T21" fmla="*/ 18 h 98"/>
              <a:gd name="T22" fmla="*/ 161 w 253"/>
              <a:gd name="T23" fmla="*/ 20 h 98"/>
              <a:gd name="T24" fmla="*/ 137 w 253"/>
              <a:gd name="T25" fmla="*/ 12 h 98"/>
              <a:gd name="T26" fmla="*/ 125 w 253"/>
              <a:gd name="T27" fmla="*/ 5 h 98"/>
              <a:gd name="T28" fmla="*/ 100 w 253"/>
              <a:gd name="T29" fmla="*/ 1 h 98"/>
              <a:gd name="T30" fmla="*/ 75 w 253"/>
              <a:gd name="T31" fmla="*/ 10 h 98"/>
              <a:gd name="T32" fmla="*/ 47 w 253"/>
              <a:gd name="T33" fmla="*/ 14 h 98"/>
              <a:gd name="T34" fmla="*/ 48 w 253"/>
              <a:gd name="T35" fmla="*/ 21 h 98"/>
              <a:gd name="T36" fmla="*/ 43 w 253"/>
              <a:gd name="T37" fmla="*/ 24 h 98"/>
              <a:gd name="T38" fmla="*/ 40 w 253"/>
              <a:gd name="T39" fmla="*/ 27 h 98"/>
              <a:gd name="T40" fmla="*/ 19 w 253"/>
              <a:gd name="T41" fmla="*/ 28 h 98"/>
              <a:gd name="T42" fmla="*/ 11 w 253"/>
              <a:gd name="T43" fmla="*/ 37 h 98"/>
              <a:gd name="T44" fmla="*/ 14 w 253"/>
              <a:gd name="T45" fmla="*/ 48 h 98"/>
              <a:gd name="T46" fmla="*/ 13 w 253"/>
              <a:gd name="T47" fmla="*/ 57 h 98"/>
              <a:gd name="T48" fmla="*/ 3 w 253"/>
              <a:gd name="T49" fmla="*/ 58 h 98"/>
              <a:gd name="T50" fmla="*/ 8 w 253"/>
              <a:gd name="T51" fmla="*/ 63 h 98"/>
              <a:gd name="T52" fmla="*/ 17 w 253"/>
              <a:gd name="T53" fmla="*/ 64 h 98"/>
              <a:gd name="T54" fmla="*/ 18 w 253"/>
              <a:gd name="T55" fmla="*/ 69 h 98"/>
              <a:gd name="T56" fmla="*/ 20 w 253"/>
              <a:gd name="T57" fmla="*/ 76 h 98"/>
              <a:gd name="T58" fmla="*/ 26 w 253"/>
              <a:gd name="T59" fmla="*/ 82 h 98"/>
              <a:gd name="T60" fmla="*/ 36 w 253"/>
              <a:gd name="T61" fmla="*/ 86 h 98"/>
              <a:gd name="T62" fmla="*/ 46 w 253"/>
              <a:gd name="T63" fmla="*/ 91 h 98"/>
              <a:gd name="T64" fmla="*/ 59 w 253"/>
              <a:gd name="T65" fmla="*/ 96 h 98"/>
              <a:gd name="T66" fmla="*/ 64 w 253"/>
              <a:gd name="T67" fmla="*/ 88 h 98"/>
              <a:gd name="T68" fmla="*/ 83 w 253"/>
              <a:gd name="T69" fmla="*/ 94 h 98"/>
              <a:gd name="T70" fmla="*/ 104 w 253"/>
              <a:gd name="T71" fmla="*/ 96 h 98"/>
              <a:gd name="T72" fmla="*/ 115 w 253"/>
              <a:gd name="T73" fmla="*/ 86 h 98"/>
              <a:gd name="T74" fmla="*/ 122 w 253"/>
              <a:gd name="T75" fmla="*/ 85 h 98"/>
              <a:gd name="T76" fmla="*/ 127 w 253"/>
              <a:gd name="T77" fmla="*/ 88 h 98"/>
              <a:gd name="T78" fmla="*/ 132 w 253"/>
              <a:gd name="T79" fmla="*/ 87 h 98"/>
              <a:gd name="T80" fmla="*/ 132 w 253"/>
              <a:gd name="T81" fmla="*/ 94 h 98"/>
              <a:gd name="T82" fmla="*/ 143 w 253"/>
              <a:gd name="T83" fmla="*/ 87 h 98"/>
              <a:gd name="T84" fmla="*/ 231 w 253"/>
              <a:gd name="T85" fmla="*/ 8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98">
                <a:moveTo>
                  <a:pt x="231" y="87"/>
                </a:moveTo>
                <a:cubicBezTo>
                  <a:pt x="235" y="90"/>
                  <a:pt x="241" y="91"/>
                  <a:pt x="245" y="91"/>
                </a:cubicBezTo>
                <a:cubicBezTo>
                  <a:pt x="246" y="92"/>
                  <a:pt x="249" y="93"/>
                  <a:pt x="253" y="94"/>
                </a:cubicBezTo>
                <a:cubicBezTo>
                  <a:pt x="250" y="91"/>
                  <a:pt x="247" y="87"/>
                  <a:pt x="245" y="83"/>
                </a:cubicBezTo>
                <a:cubicBezTo>
                  <a:pt x="241" y="75"/>
                  <a:pt x="236" y="56"/>
                  <a:pt x="236" y="50"/>
                </a:cubicBezTo>
                <a:cubicBezTo>
                  <a:pt x="236" y="48"/>
                  <a:pt x="237" y="42"/>
                  <a:pt x="237" y="37"/>
                </a:cubicBezTo>
                <a:cubicBezTo>
                  <a:pt x="233" y="32"/>
                  <a:pt x="228" y="28"/>
                  <a:pt x="228" y="25"/>
                </a:cubicBezTo>
                <a:cubicBezTo>
                  <a:pt x="228" y="21"/>
                  <a:pt x="222" y="16"/>
                  <a:pt x="214" y="13"/>
                </a:cubicBezTo>
                <a:cubicBezTo>
                  <a:pt x="211" y="12"/>
                  <a:pt x="207" y="10"/>
                  <a:pt x="203" y="8"/>
                </a:cubicBezTo>
                <a:cubicBezTo>
                  <a:pt x="200" y="12"/>
                  <a:pt x="193" y="16"/>
                  <a:pt x="187" y="18"/>
                </a:cubicBezTo>
                <a:cubicBezTo>
                  <a:pt x="180" y="20"/>
                  <a:pt x="180" y="17"/>
                  <a:pt x="176" y="18"/>
                </a:cubicBezTo>
                <a:cubicBezTo>
                  <a:pt x="172" y="19"/>
                  <a:pt x="168" y="20"/>
                  <a:pt x="161" y="20"/>
                </a:cubicBezTo>
                <a:cubicBezTo>
                  <a:pt x="154" y="19"/>
                  <a:pt x="142" y="14"/>
                  <a:pt x="137" y="12"/>
                </a:cubicBezTo>
                <a:cubicBezTo>
                  <a:pt x="133" y="10"/>
                  <a:pt x="133" y="6"/>
                  <a:pt x="125" y="5"/>
                </a:cubicBezTo>
                <a:cubicBezTo>
                  <a:pt x="118" y="5"/>
                  <a:pt x="113" y="1"/>
                  <a:pt x="100" y="1"/>
                </a:cubicBezTo>
                <a:cubicBezTo>
                  <a:pt x="86" y="0"/>
                  <a:pt x="84" y="3"/>
                  <a:pt x="75" y="10"/>
                </a:cubicBezTo>
                <a:cubicBezTo>
                  <a:pt x="66" y="17"/>
                  <a:pt x="53" y="14"/>
                  <a:pt x="47" y="14"/>
                </a:cubicBezTo>
                <a:cubicBezTo>
                  <a:pt x="41" y="14"/>
                  <a:pt x="46" y="18"/>
                  <a:pt x="48" y="21"/>
                </a:cubicBezTo>
                <a:cubicBezTo>
                  <a:pt x="50" y="24"/>
                  <a:pt x="47" y="22"/>
                  <a:pt x="43" y="24"/>
                </a:cubicBezTo>
                <a:cubicBezTo>
                  <a:pt x="39" y="25"/>
                  <a:pt x="43" y="25"/>
                  <a:pt x="40" y="27"/>
                </a:cubicBezTo>
                <a:cubicBezTo>
                  <a:pt x="38" y="29"/>
                  <a:pt x="24" y="28"/>
                  <a:pt x="19" y="28"/>
                </a:cubicBezTo>
                <a:cubicBezTo>
                  <a:pt x="15" y="29"/>
                  <a:pt x="13" y="33"/>
                  <a:pt x="11" y="37"/>
                </a:cubicBezTo>
                <a:cubicBezTo>
                  <a:pt x="9" y="40"/>
                  <a:pt x="11" y="44"/>
                  <a:pt x="14" y="48"/>
                </a:cubicBezTo>
                <a:cubicBezTo>
                  <a:pt x="16" y="52"/>
                  <a:pt x="16" y="56"/>
                  <a:pt x="13" y="57"/>
                </a:cubicBezTo>
                <a:cubicBezTo>
                  <a:pt x="10" y="59"/>
                  <a:pt x="6" y="58"/>
                  <a:pt x="3" y="58"/>
                </a:cubicBezTo>
                <a:cubicBezTo>
                  <a:pt x="0" y="58"/>
                  <a:pt x="3" y="61"/>
                  <a:pt x="8" y="63"/>
                </a:cubicBezTo>
                <a:cubicBezTo>
                  <a:pt x="12" y="66"/>
                  <a:pt x="14" y="64"/>
                  <a:pt x="17" y="64"/>
                </a:cubicBezTo>
                <a:cubicBezTo>
                  <a:pt x="20" y="64"/>
                  <a:pt x="19" y="67"/>
                  <a:pt x="18" y="69"/>
                </a:cubicBezTo>
                <a:cubicBezTo>
                  <a:pt x="17" y="72"/>
                  <a:pt x="17" y="74"/>
                  <a:pt x="20" y="76"/>
                </a:cubicBezTo>
                <a:cubicBezTo>
                  <a:pt x="22" y="78"/>
                  <a:pt x="22" y="81"/>
                  <a:pt x="26" y="82"/>
                </a:cubicBezTo>
                <a:cubicBezTo>
                  <a:pt x="30" y="83"/>
                  <a:pt x="32" y="84"/>
                  <a:pt x="36" y="86"/>
                </a:cubicBezTo>
                <a:cubicBezTo>
                  <a:pt x="40" y="88"/>
                  <a:pt x="42" y="88"/>
                  <a:pt x="46" y="91"/>
                </a:cubicBezTo>
                <a:cubicBezTo>
                  <a:pt x="50" y="94"/>
                  <a:pt x="55" y="96"/>
                  <a:pt x="59" y="96"/>
                </a:cubicBezTo>
                <a:cubicBezTo>
                  <a:pt x="63" y="96"/>
                  <a:pt x="64" y="89"/>
                  <a:pt x="64" y="88"/>
                </a:cubicBezTo>
                <a:cubicBezTo>
                  <a:pt x="64" y="86"/>
                  <a:pt x="78" y="90"/>
                  <a:pt x="83" y="94"/>
                </a:cubicBezTo>
                <a:cubicBezTo>
                  <a:pt x="89" y="98"/>
                  <a:pt x="97" y="96"/>
                  <a:pt x="104" y="96"/>
                </a:cubicBezTo>
                <a:cubicBezTo>
                  <a:pt x="110" y="95"/>
                  <a:pt x="113" y="88"/>
                  <a:pt x="115" y="86"/>
                </a:cubicBezTo>
                <a:cubicBezTo>
                  <a:pt x="116" y="84"/>
                  <a:pt x="119" y="86"/>
                  <a:pt x="122" y="85"/>
                </a:cubicBezTo>
                <a:cubicBezTo>
                  <a:pt x="125" y="85"/>
                  <a:pt x="124" y="87"/>
                  <a:pt x="127" y="88"/>
                </a:cubicBezTo>
                <a:cubicBezTo>
                  <a:pt x="131" y="90"/>
                  <a:pt x="131" y="87"/>
                  <a:pt x="132" y="87"/>
                </a:cubicBezTo>
                <a:cubicBezTo>
                  <a:pt x="133" y="87"/>
                  <a:pt x="132" y="91"/>
                  <a:pt x="132" y="94"/>
                </a:cubicBezTo>
                <a:cubicBezTo>
                  <a:pt x="137" y="91"/>
                  <a:pt x="143" y="87"/>
                  <a:pt x="143" y="87"/>
                </a:cubicBezTo>
                <a:cubicBezTo>
                  <a:pt x="143" y="87"/>
                  <a:pt x="227" y="83"/>
                  <a:pt x="231" y="87"/>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180"/>
          <p:cNvSpPr>
            <a:spLocks/>
          </p:cNvSpPr>
          <p:nvPr userDrawn="1"/>
        </p:nvSpPr>
        <p:spPr bwMode="auto">
          <a:xfrm>
            <a:off x="3640799" y="3358697"/>
            <a:ext cx="131795" cy="123291"/>
          </a:xfrm>
          <a:custGeom>
            <a:avLst/>
            <a:gdLst>
              <a:gd name="T0" fmla="*/ 16 w 27"/>
              <a:gd name="T1" fmla="*/ 24 h 25"/>
              <a:gd name="T2" fmla="*/ 8 w 27"/>
              <a:gd name="T3" fmla="*/ 16 h 25"/>
              <a:gd name="T4" fmla="*/ 3 w 27"/>
              <a:gd name="T5" fmla="*/ 8 h 25"/>
              <a:gd name="T6" fmla="*/ 14 w 27"/>
              <a:gd name="T7" fmla="*/ 6 h 25"/>
              <a:gd name="T8" fmla="*/ 24 w 27"/>
              <a:gd name="T9" fmla="*/ 2 h 25"/>
              <a:gd name="T10" fmla="*/ 22 w 27"/>
              <a:gd name="T11" fmla="*/ 11 h 25"/>
              <a:gd name="T12" fmla="*/ 23 w 27"/>
              <a:gd name="T13" fmla="*/ 22 h 25"/>
              <a:gd name="T14" fmla="*/ 16 w 27"/>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16" y="24"/>
                </a:moveTo>
                <a:cubicBezTo>
                  <a:pt x="12" y="23"/>
                  <a:pt x="13" y="18"/>
                  <a:pt x="8" y="16"/>
                </a:cubicBezTo>
                <a:cubicBezTo>
                  <a:pt x="3" y="13"/>
                  <a:pt x="0" y="8"/>
                  <a:pt x="3" y="8"/>
                </a:cubicBezTo>
                <a:cubicBezTo>
                  <a:pt x="6" y="9"/>
                  <a:pt x="11" y="9"/>
                  <a:pt x="14" y="6"/>
                </a:cubicBezTo>
                <a:cubicBezTo>
                  <a:pt x="16" y="4"/>
                  <a:pt x="25" y="0"/>
                  <a:pt x="24" y="2"/>
                </a:cubicBezTo>
                <a:cubicBezTo>
                  <a:pt x="22" y="4"/>
                  <a:pt x="21" y="8"/>
                  <a:pt x="22" y="11"/>
                </a:cubicBezTo>
                <a:cubicBezTo>
                  <a:pt x="22" y="15"/>
                  <a:pt x="27" y="22"/>
                  <a:pt x="23" y="22"/>
                </a:cubicBezTo>
                <a:cubicBezTo>
                  <a:pt x="20" y="23"/>
                  <a:pt x="20" y="25"/>
                  <a:pt x="16" y="24"/>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181"/>
          <p:cNvSpPr>
            <a:spLocks/>
          </p:cNvSpPr>
          <p:nvPr userDrawn="1"/>
        </p:nvSpPr>
        <p:spPr bwMode="auto">
          <a:xfrm>
            <a:off x="4104202" y="3158880"/>
            <a:ext cx="85028" cy="123291"/>
          </a:xfrm>
          <a:custGeom>
            <a:avLst/>
            <a:gdLst>
              <a:gd name="T0" fmla="*/ 4 w 18"/>
              <a:gd name="T1" fmla="*/ 24 h 26"/>
              <a:gd name="T2" fmla="*/ 6 w 18"/>
              <a:gd name="T3" fmla="*/ 8 h 26"/>
              <a:gd name="T4" fmla="*/ 16 w 18"/>
              <a:gd name="T5" fmla="*/ 3 h 26"/>
              <a:gd name="T6" fmla="*/ 12 w 18"/>
              <a:gd name="T7" fmla="*/ 14 h 26"/>
              <a:gd name="T8" fmla="*/ 4 w 18"/>
              <a:gd name="T9" fmla="*/ 24 h 26"/>
            </a:gdLst>
            <a:ahLst/>
            <a:cxnLst>
              <a:cxn ang="0">
                <a:pos x="T0" y="T1"/>
              </a:cxn>
              <a:cxn ang="0">
                <a:pos x="T2" y="T3"/>
              </a:cxn>
              <a:cxn ang="0">
                <a:pos x="T4" y="T5"/>
              </a:cxn>
              <a:cxn ang="0">
                <a:pos x="T6" y="T7"/>
              </a:cxn>
              <a:cxn ang="0">
                <a:pos x="T8" y="T9"/>
              </a:cxn>
            </a:cxnLst>
            <a:rect l="0" t="0" r="r" b="b"/>
            <a:pathLst>
              <a:path w="18" h="26">
                <a:moveTo>
                  <a:pt x="4" y="24"/>
                </a:moveTo>
                <a:cubicBezTo>
                  <a:pt x="0" y="20"/>
                  <a:pt x="1" y="11"/>
                  <a:pt x="6" y="8"/>
                </a:cubicBezTo>
                <a:cubicBezTo>
                  <a:pt x="11" y="4"/>
                  <a:pt x="18" y="0"/>
                  <a:pt x="16" y="3"/>
                </a:cubicBezTo>
                <a:cubicBezTo>
                  <a:pt x="14" y="6"/>
                  <a:pt x="14" y="12"/>
                  <a:pt x="12" y="14"/>
                </a:cubicBezTo>
                <a:cubicBezTo>
                  <a:pt x="11" y="16"/>
                  <a:pt x="5" y="26"/>
                  <a:pt x="4" y="24"/>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82"/>
          <p:cNvSpPr>
            <a:spLocks/>
          </p:cNvSpPr>
          <p:nvPr userDrawn="1"/>
        </p:nvSpPr>
        <p:spPr bwMode="auto">
          <a:xfrm>
            <a:off x="4325274" y="3073853"/>
            <a:ext cx="85028" cy="68022"/>
          </a:xfrm>
          <a:custGeom>
            <a:avLst/>
            <a:gdLst>
              <a:gd name="T0" fmla="*/ 6 w 18"/>
              <a:gd name="T1" fmla="*/ 14 h 14"/>
              <a:gd name="T2" fmla="*/ 2 w 18"/>
              <a:gd name="T3" fmla="*/ 3 h 14"/>
              <a:gd name="T4" fmla="*/ 12 w 18"/>
              <a:gd name="T5" fmla="*/ 2 h 14"/>
              <a:gd name="T6" fmla="*/ 17 w 18"/>
              <a:gd name="T7" fmla="*/ 4 h 14"/>
              <a:gd name="T8" fmla="*/ 6 w 18"/>
              <a:gd name="T9" fmla="*/ 14 h 14"/>
            </a:gdLst>
            <a:ahLst/>
            <a:cxnLst>
              <a:cxn ang="0">
                <a:pos x="T0" y="T1"/>
              </a:cxn>
              <a:cxn ang="0">
                <a:pos x="T2" y="T3"/>
              </a:cxn>
              <a:cxn ang="0">
                <a:pos x="T4" y="T5"/>
              </a:cxn>
              <a:cxn ang="0">
                <a:pos x="T6" y="T7"/>
              </a:cxn>
              <a:cxn ang="0">
                <a:pos x="T8" y="T9"/>
              </a:cxn>
            </a:cxnLst>
            <a:rect l="0" t="0" r="r" b="b"/>
            <a:pathLst>
              <a:path w="18" h="14">
                <a:moveTo>
                  <a:pt x="6" y="14"/>
                </a:moveTo>
                <a:cubicBezTo>
                  <a:pt x="2" y="14"/>
                  <a:pt x="0" y="5"/>
                  <a:pt x="2" y="3"/>
                </a:cubicBezTo>
                <a:cubicBezTo>
                  <a:pt x="4" y="2"/>
                  <a:pt x="9" y="3"/>
                  <a:pt x="12" y="2"/>
                </a:cubicBezTo>
                <a:cubicBezTo>
                  <a:pt x="16" y="0"/>
                  <a:pt x="18" y="3"/>
                  <a:pt x="17" y="4"/>
                </a:cubicBezTo>
                <a:cubicBezTo>
                  <a:pt x="15" y="6"/>
                  <a:pt x="12" y="12"/>
                  <a:pt x="6" y="14"/>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187"/>
          <p:cNvSpPr>
            <a:spLocks/>
          </p:cNvSpPr>
          <p:nvPr userDrawn="1"/>
        </p:nvSpPr>
        <p:spPr bwMode="auto">
          <a:xfrm>
            <a:off x="3139135" y="3830599"/>
            <a:ext cx="267839" cy="191314"/>
          </a:xfrm>
          <a:custGeom>
            <a:avLst/>
            <a:gdLst>
              <a:gd name="T0" fmla="*/ 34 w 55"/>
              <a:gd name="T1" fmla="*/ 38 h 40"/>
              <a:gd name="T2" fmla="*/ 47 w 55"/>
              <a:gd name="T3" fmla="*/ 39 h 40"/>
              <a:gd name="T4" fmla="*/ 47 w 55"/>
              <a:gd name="T5" fmla="*/ 39 h 40"/>
              <a:gd name="T6" fmla="*/ 55 w 55"/>
              <a:gd name="T7" fmla="*/ 22 h 40"/>
              <a:gd name="T8" fmla="*/ 45 w 55"/>
              <a:gd name="T9" fmla="*/ 4 h 40"/>
              <a:gd name="T10" fmla="*/ 29 w 55"/>
              <a:gd name="T11" fmla="*/ 4 h 40"/>
              <a:gd name="T12" fmla="*/ 19 w 55"/>
              <a:gd name="T13" fmla="*/ 0 h 40"/>
              <a:gd name="T14" fmla="*/ 11 w 55"/>
              <a:gd name="T15" fmla="*/ 3 h 40"/>
              <a:gd name="T16" fmla="*/ 3 w 55"/>
              <a:gd name="T17" fmla="*/ 3 h 40"/>
              <a:gd name="T18" fmla="*/ 0 w 55"/>
              <a:gd name="T19" fmla="*/ 3 h 40"/>
              <a:gd name="T20" fmla="*/ 34 w 55"/>
              <a:gd name="T21"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40">
                <a:moveTo>
                  <a:pt x="34" y="38"/>
                </a:moveTo>
                <a:cubicBezTo>
                  <a:pt x="38" y="40"/>
                  <a:pt x="43" y="40"/>
                  <a:pt x="47" y="39"/>
                </a:cubicBezTo>
                <a:cubicBezTo>
                  <a:pt x="47" y="39"/>
                  <a:pt x="47" y="39"/>
                  <a:pt x="47" y="39"/>
                </a:cubicBezTo>
                <a:cubicBezTo>
                  <a:pt x="39" y="36"/>
                  <a:pt x="55" y="30"/>
                  <a:pt x="55" y="22"/>
                </a:cubicBezTo>
                <a:cubicBezTo>
                  <a:pt x="55" y="14"/>
                  <a:pt x="49" y="8"/>
                  <a:pt x="45" y="4"/>
                </a:cubicBezTo>
                <a:cubicBezTo>
                  <a:pt x="41" y="0"/>
                  <a:pt x="33" y="3"/>
                  <a:pt x="29" y="4"/>
                </a:cubicBezTo>
                <a:cubicBezTo>
                  <a:pt x="26" y="4"/>
                  <a:pt x="23" y="3"/>
                  <a:pt x="19" y="0"/>
                </a:cubicBezTo>
                <a:cubicBezTo>
                  <a:pt x="16" y="2"/>
                  <a:pt x="13" y="3"/>
                  <a:pt x="11" y="3"/>
                </a:cubicBezTo>
                <a:cubicBezTo>
                  <a:pt x="9" y="4"/>
                  <a:pt x="7" y="3"/>
                  <a:pt x="3" y="3"/>
                </a:cubicBezTo>
                <a:cubicBezTo>
                  <a:pt x="2" y="3"/>
                  <a:pt x="1" y="3"/>
                  <a:pt x="0" y="3"/>
                </a:cubicBezTo>
                <a:cubicBezTo>
                  <a:pt x="9" y="15"/>
                  <a:pt x="27" y="34"/>
                  <a:pt x="34" y="38"/>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188"/>
          <p:cNvSpPr>
            <a:spLocks/>
          </p:cNvSpPr>
          <p:nvPr userDrawn="1"/>
        </p:nvSpPr>
        <p:spPr bwMode="auto">
          <a:xfrm>
            <a:off x="3338952" y="3966644"/>
            <a:ext cx="59519" cy="63772"/>
          </a:xfrm>
          <a:custGeom>
            <a:avLst/>
            <a:gdLst>
              <a:gd name="T0" fmla="*/ 11 w 13"/>
              <a:gd name="T1" fmla="*/ 0 h 13"/>
              <a:gd name="T2" fmla="*/ 6 w 13"/>
              <a:gd name="T3" fmla="*/ 11 h 13"/>
              <a:gd name="T4" fmla="*/ 12 w 13"/>
              <a:gd name="T5" fmla="*/ 13 h 13"/>
              <a:gd name="T6" fmla="*/ 11 w 13"/>
              <a:gd name="T7" fmla="*/ 0 h 13"/>
            </a:gdLst>
            <a:ahLst/>
            <a:cxnLst>
              <a:cxn ang="0">
                <a:pos x="T0" y="T1"/>
              </a:cxn>
              <a:cxn ang="0">
                <a:pos x="T2" y="T3"/>
              </a:cxn>
              <a:cxn ang="0">
                <a:pos x="T4" y="T5"/>
              </a:cxn>
              <a:cxn ang="0">
                <a:pos x="T6" y="T7"/>
              </a:cxn>
            </a:cxnLst>
            <a:rect l="0" t="0" r="r" b="b"/>
            <a:pathLst>
              <a:path w="13" h="13">
                <a:moveTo>
                  <a:pt x="11" y="0"/>
                </a:moveTo>
                <a:cubicBezTo>
                  <a:pt x="7" y="5"/>
                  <a:pt x="0" y="9"/>
                  <a:pt x="6" y="11"/>
                </a:cubicBezTo>
                <a:cubicBezTo>
                  <a:pt x="8" y="12"/>
                  <a:pt x="10" y="13"/>
                  <a:pt x="12" y="13"/>
                </a:cubicBezTo>
                <a:cubicBezTo>
                  <a:pt x="13" y="8"/>
                  <a:pt x="12" y="4"/>
                  <a:pt x="11" y="0"/>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189"/>
          <p:cNvSpPr>
            <a:spLocks/>
          </p:cNvSpPr>
          <p:nvPr userDrawn="1"/>
        </p:nvSpPr>
        <p:spPr bwMode="auto">
          <a:xfrm>
            <a:off x="3372962" y="3490488"/>
            <a:ext cx="544178" cy="735492"/>
          </a:xfrm>
          <a:custGeom>
            <a:avLst/>
            <a:gdLst>
              <a:gd name="T0" fmla="*/ 102 w 113"/>
              <a:gd name="T1" fmla="*/ 83 h 153"/>
              <a:gd name="T2" fmla="*/ 113 w 113"/>
              <a:gd name="T3" fmla="*/ 72 h 153"/>
              <a:gd name="T4" fmla="*/ 108 w 113"/>
              <a:gd name="T5" fmla="*/ 44 h 153"/>
              <a:gd name="T6" fmla="*/ 107 w 113"/>
              <a:gd name="T7" fmla="*/ 17 h 153"/>
              <a:gd name="T8" fmla="*/ 104 w 113"/>
              <a:gd name="T9" fmla="*/ 17 h 153"/>
              <a:gd name="T10" fmla="*/ 99 w 113"/>
              <a:gd name="T11" fmla="*/ 9 h 153"/>
              <a:gd name="T12" fmla="*/ 94 w 113"/>
              <a:gd name="T13" fmla="*/ 14 h 153"/>
              <a:gd name="T14" fmla="*/ 84 w 113"/>
              <a:gd name="T15" fmla="*/ 10 h 153"/>
              <a:gd name="T16" fmla="*/ 68 w 113"/>
              <a:gd name="T17" fmla="*/ 17 h 153"/>
              <a:gd name="T18" fmla="*/ 67 w 113"/>
              <a:gd name="T19" fmla="*/ 9 h 153"/>
              <a:gd name="T20" fmla="*/ 54 w 113"/>
              <a:gd name="T21" fmla="*/ 13 h 153"/>
              <a:gd name="T22" fmla="*/ 52 w 113"/>
              <a:gd name="T23" fmla="*/ 7 h 153"/>
              <a:gd name="T24" fmla="*/ 50 w 113"/>
              <a:gd name="T25" fmla="*/ 0 h 153"/>
              <a:gd name="T26" fmla="*/ 32 w 113"/>
              <a:gd name="T27" fmla="*/ 0 h 153"/>
              <a:gd name="T28" fmla="*/ 36 w 113"/>
              <a:gd name="T29" fmla="*/ 18 h 153"/>
              <a:gd name="T30" fmla="*/ 32 w 113"/>
              <a:gd name="T31" fmla="*/ 28 h 153"/>
              <a:gd name="T32" fmla="*/ 16 w 113"/>
              <a:gd name="T33" fmla="*/ 24 h 153"/>
              <a:gd name="T34" fmla="*/ 12 w 113"/>
              <a:gd name="T35" fmla="*/ 28 h 153"/>
              <a:gd name="T36" fmla="*/ 13 w 113"/>
              <a:gd name="T37" fmla="*/ 51 h 153"/>
              <a:gd name="T38" fmla="*/ 7 w 113"/>
              <a:gd name="T39" fmla="*/ 61 h 153"/>
              <a:gd name="T40" fmla="*/ 3 w 113"/>
              <a:gd name="T41" fmla="*/ 71 h 153"/>
              <a:gd name="T42" fmla="*/ 0 w 113"/>
              <a:gd name="T43" fmla="*/ 79 h 153"/>
              <a:gd name="T44" fmla="*/ 7 w 113"/>
              <a:gd name="T45" fmla="*/ 93 h 153"/>
              <a:gd name="T46" fmla="*/ 4 w 113"/>
              <a:gd name="T47" fmla="*/ 99 h 153"/>
              <a:gd name="T48" fmla="*/ 5 w 113"/>
              <a:gd name="T49" fmla="*/ 112 h 153"/>
              <a:gd name="T50" fmla="*/ 13 w 113"/>
              <a:gd name="T51" fmla="*/ 115 h 153"/>
              <a:gd name="T52" fmla="*/ 27 w 113"/>
              <a:gd name="T53" fmla="*/ 120 h 153"/>
              <a:gd name="T54" fmla="*/ 22 w 113"/>
              <a:gd name="T55" fmla="*/ 144 h 153"/>
              <a:gd name="T56" fmla="*/ 21 w 113"/>
              <a:gd name="T57" fmla="*/ 147 h 153"/>
              <a:gd name="T58" fmla="*/ 49 w 113"/>
              <a:gd name="T59" fmla="*/ 153 h 153"/>
              <a:gd name="T60" fmla="*/ 63 w 113"/>
              <a:gd name="T61" fmla="*/ 149 h 153"/>
              <a:gd name="T62" fmla="*/ 91 w 113"/>
              <a:gd name="T63" fmla="*/ 142 h 153"/>
              <a:gd name="T64" fmla="*/ 98 w 113"/>
              <a:gd name="T65" fmla="*/ 131 h 153"/>
              <a:gd name="T66" fmla="*/ 105 w 113"/>
              <a:gd name="T67" fmla="*/ 122 h 153"/>
              <a:gd name="T68" fmla="*/ 93 w 113"/>
              <a:gd name="T69" fmla="*/ 114 h 153"/>
              <a:gd name="T70" fmla="*/ 81 w 113"/>
              <a:gd name="T71" fmla="*/ 98 h 153"/>
              <a:gd name="T72" fmla="*/ 102 w 113"/>
              <a:gd name="T73" fmla="*/ 8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3" h="153">
                <a:moveTo>
                  <a:pt x="102" y="83"/>
                </a:moveTo>
                <a:cubicBezTo>
                  <a:pt x="108" y="78"/>
                  <a:pt x="113" y="76"/>
                  <a:pt x="113" y="72"/>
                </a:cubicBezTo>
                <a:cubicBezTo>
                  <a:pt x="113" y="67"/>
                  <a:pt x="112" y="50"/>
                  <a:pt x="108" y="44"/>
                </a:cubicBezTo>
                <a:cubicBezTo>
                  <a:pt x="105" y="41"/>
                  <a:pt x="106" y="28"/>
                  <a:pt x="107" y="17"/>
                </a:cubicBezTo>
                <a:cubicBezTo>
                  <a:pt x="106" y="17"/>
                  <a:pt x="105" y="17"/>
                  <a:pt x="104" y="17"/>
                </a:cubicBezTo>
                <a:cubicBezTo>
                  <a:pt x="99" y="17"/>
                  <a:pt x="100" y="10"/>
                  <a:pt x="99" y="9"/>
                </a:cubicBezTo>
                <a:cubicBezTo>
                  <a:pt x="98" y="7"/>
                  <a:pt x="96" y="12"/>
                  <a:pt x="94" y="14"/>
                </a:cubicBezTo>
                <a:cubicBezTo>
                  <a:pt x="92" y="17"/>
                  <a:pt x="89" y="10"/>
                  <a:pt x="84" y="10"/>
                </a:cubicBezTo>
                <a:cubicBezTo>
                  <a:pt x="79" y="9"/>
                  <a:pt x="72" y="17"/>
                  <a:pt x="68" y="17"/>
                </a:cubicBezTo>
                <a:cubicBezTo>
                  <a:pt x="64" y="18"/>
                  <a:pt x="68" y="12"/>
                  <a:pt x="67" y="9"/>
                </a:cubicBezTo>
                <a:cubicBezTo>
                  <a:pt x="66" y="7"/>
                  <a:pt x="55" y="15"/>
                  <a:pt x="54" y="13"/>
                </a:cubicBezTo>
                <a:cubicBezTo>
                  <a:pt x="53" y="12"/>
                  <a:pt x="50" y="8"/>
                  <a:pt x="52" y="7"/>
                </a:cubicBezTo>
                <a:cubicBezTo>
                  <a:pt x="54" y="6"/>
                  <a:pt x="52" y="3"/>
                  <a:pt x="50" y="0"/>
                </a:cubicBezTo>
                <a:cubicBezTo>
                  <a:pt x="32" y="0"/>
                  <a:pt x="32" y="0"/>
                  <a:pt x="32" y="0"/>
                </a:cubicBezTo>
                <a:cubicBezTo>
                  <a:pt x="34" y="7"/>
                  <a:pt x="36" y="15"/>
                  <a:pt x="36" y="18"/>
                </a:cubicBezTo>
                <a:cubicBezTo>
                  <a:pt x="36" y="22"/>
                  <a:pt x="35" y="25"/>
                  <a:pt x="32" y="28"/>
                </a:cubicBezTo>
                <a:cubicBezTo>
                  <a:pt x="29" y="30"/>
                  <a:pt x="20" y="20"/>
                  <a:pt x="16" y="24"/>
                </a:cubicBezTo>
                <a:cubicBezTo>
                  <a:pt x="15" y="26"/>
                  <a:pt x="14" y="27"/>
                  <a:pt x="12" y="28"/>
                </a:cubicBezTo>
                <a:cubicBezTo>
                  <a:pt x="16" y="40"/>
                  <a:pt x="15" y="49"/>
                  <a:pt x="13" y="51"/>
                </a:cubicBezTo>
                <a:cubicBezTo>
                  <a:pt x="11" y="54"/>
                  <a:pt x="11" y="59"/>
                  <a:pt x="7" y="61"/>
                </a:cubicBezTo>
                <a:cubicBezTo>
                  <a:pt x="3" y="62"/>
                  <a:pt x="3" y="68"/>
                  <a:pt x="3" y="71"/>
                </a:cubicBezTo>
                <a:cubicBezTo>
                  <a:pt x="3" y="73"/>
                  <a:pt x="2" y="76"/>
                  <a:pt x="0" y="79"/>
                </a:cubicBezTo>
                <a:cubicBezTo>
                  <a:pt x="4" y="83"/>
                  <a:pt x="7" y="88"/>
                  <a:pt x="7" y="93"/>
                </a:cubicBezTo>
                <a:cubicBezTo>
                  <a:pt x="7" y="95"/>
                  <a:pt x="5" y="97"/>
                  <a:pt x="4" y="99"/>
                </a:cubicBezTo>
                <a:cubicBezTo>
                  <a:pt x="5" y="103"/>
                  <a:pt x="6" y="107"/>
                  <a:pt x="5" y="112"/>
                </a:cubicBezTo>
                <a:cubicBezTo>
                  <a:pt x="8" y="113"/>
                  <a:pt x="10" y="113"/>
                  <a:pt x="13" y="115"/>
                </a:cubicBezTo>
                <a:cubicBezTo>
                  <a:pt x="17" y="117"/>
                  <a:pt x="24" y="118"/>
                  <a:pt x="27" y="120"/>
                </a:cubicBezTo>
                <a:cubicBezTo>
                  <a:pt x="31" y="123"/>
                  <a:pt x="21" y="140"/>
                  <a:pt x="22" y="144"/>
                </a:cubicBezTo>
                <a:cubicBezTo>
                  <a:pt x="22" y="145"/>
                  <a:pt x="21" y="146"/>
                  <a:pt x="21" y="147"/>
                </a:cubicBezTo>
                <a:cubicBezTo>
                  <a:pt x="31" y="149"/>
                  <a:pt x="44" y="151"/>
                  <a:pt x="49" y="153"/>
                </a:cubicBezTo>
                <a:cubicBezTo>
                  <a:pt x="54" y="151"/>
                  <a:pt x="59" y="149"/>
                  <a:pt x="63" y="149"/>
                </a:cubicBezTo>
                <a:cubicBezTo>
                  <a:pt x="68" y="148"/>
                  <a:pt x="90" y="144"/>
                  <a:pt x="91" y="142"/>
                </a:cubicBezTo>
                <a:cubicBezTo>
                  <a:pt x="92" y="140"/>
                  <a:pt x="93" y="134"/>
                  <a:pt x="98" y="131"/>
                </a:cubicBezTo>
                <a:cubicBezTo>
                  <a:pt x="100" y="130"/>
                  <a:pt x="103" y="126"/>
                  <a:pt x="105" y="122"/>
                </a:cubicBezTo>
                <a:cubicBezTo>
                  <a:pt x="101" y="121"/>
                  <a:pt x="97" y="118"/>
                  <a:pt x="93" y="114"/>
                </a:cubicBezTo>
                <a:cubicBezTo>
                  <a:pt x="87" y="107"/>
                  <a:pt x="78" y="102"/>
                  <a:pt x="81" y="98"/>
                </a:cubicBezTo>
                <a:cubicBezTo>
                  <a:pt x="84" y="94"/>
                  <a:pt x="96" y="89"/>
                  <a:pt x="102" y="83"/>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190"/>
          <p:cNvSpPr>
            <a:spLocks/>
          </p:cNvSpPr>
          <p:nvPr userDrawn="1"/>
        </p:nvSpPr>
        <p:spPr bwMode="auto">
          <a:xfrm>
            <a:off x="3088118" y="4625611"/>
            <a:ext cx="21259" cy="29761"/>
          </a:xfrm>
          <a:custGeom>
            <a:avLst/>
            <a:gdLst>
              <a:gd name="T0" fmla="*/ 2 w 5"/>
              <a:gd name="T1" fmla="*/ 5 h 6"/>
              <a:gd name="T2" fmla="*/ 5 w 5"/>
              <a:gd name="T3" fmla="*/ 4 h 6"/>
              <a:gd name="T4" fmla="*/ 0 w 5"/>
              <a:gd name="T5" fmla="*/ 0 h 6"/>
              <a:gd name="T6" fmla="*/ 2 w 5"/>
              <a:gd name="T7" fmla="*/ 5 h 6"/>
            </a:gdLst>
            <a:ahLst/>
            <a:cxnLst>
              <a:cxn ang="0">
                <a:pos x="T0" y="T1"/>
              </a:cxn>
              <a:cxn ang="0">
                <a:pos x="T2" y="T3"/>
              </a:cxn>
              <a:cxn ang="0">
                <a:pos x="T4" y="T5"/>
              </a:cxn>
              <a:cxn ang="0">
                <a:pos x="T6" y="T7"/>
              </a:cxn>
            </a:cxnLst>
            <a:rect l="0" t="0" r="r" b="b"/>
            <a:pathLst>
              <a:path w="5" h="6">
                <a:moveTo>
                  <a:pt x="2" y="5"/>
                </a:moveTo>
                <a:cubicBezTo>
                  <a:pt x="3" y="5"/>
                  <a:pt x="4" y="4"/>
                  <a:pt x="5" y="4"/>
                </a:cubicBezTo>
                <a:cubicBezTo>
                  <a:pt x="3" y="2"/>
                  <a:pt x="5" y="0"/>
                  <a:pt x="0" y="0"/>
                </a:cubicBezTo>
                <a:cubicBezTo>
                  <a:pt x="1" y="3"/>
                  <a:pt x="1" y="6"/>
                  <a:pt x="2" y="5"/>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191"/>
          <p:cNvSpPr>
            <a:spLocks/>
          </p:cNvSpPr>
          <p:nvPr userDrawn="1"/>
        </p:nvSpPr>
        <p:spPr bwMode="auto">
          <a:xfrm>
            <a:off x="2429154" y="4544833"/>
            <a:ext cx="778006" cy="607950"/>
          </a:xfrm>
          <a:custGeom>
            <a:avLst/>
            <a:gdLst>
              <a:gd name="T0" fmla="*/ 162 w 162"/>
              <a:gd name="T1" fmla="*/ 23 h 127"/>
              <a:gd name="T2" fmla="*/ 143 w 162"/>
              <a:gd name="T3" fmla="*/ 21 h 127"/>
              <a:gd name="T4" fmla="*/ 142 w 162"/>
              <a:gd name="T5" fmla="*/ 21 h 127"/>
              <a:gd name="T6" fmla="*/ 139 w 162"/>
              <a:gd name="T7" fmla="*/ 22 h 127"/>
              <a:gd name="T8" fmla="*/ 137 w 162"/>
              <a:gd name="T9" fmla="*/ 17 h 127"/>
              <a:gd name="T10" fmla="*/ 134 w 162"/>
              <a:gd name="T11" fmla="*/ 17 h 127"/>
              <a:gd name="T12" fmla="*/ 109 w 162"/>
              <a:gd name="T13" fmla="*/ 10 h 127"/>
              <a:gd name="T14" fmla="*/ 101 w 162"/>
              <a:gd name="T15" fmla="*/ 4 h 127"/>
              <a:gd name="T16" fmla="*/ 98 w 162"/>
              <a:gd name="T17" fmla="*/ 6 h 127"/>
              <a:gd name="T18" fmla="*/ 68 w 162"/>
              <a:gd name="T19" fmla="*/ 2 h 127"/>
              <a:gd name="T20" fmla="*/ 35 w 162"/>
              <a:gd name="T21" fmla="*/ 1 h 127"/>
              <a:gd name="T22" fmla="*/ 19 w 162"/>
              <a:gd name="T23" fmla="*/ 5 h 127"/>
              <a:gd name="T24" fmla="*/ 6 w 162"/>
              <a:gd name="T25" fmla="*/ 10 h 127"/>
              <a:gd name="T26" fmla="*/ 8 w 162"/>
              <a:gd name="T27" fmla="*/ 22 h 127"/>
              <a:gd name="T28" fmla="*/ 10 w 162"/>
              <a:gd name="T29" fmla="*/ 29 h 127"/>
              <a:gd name="T30" fmla="*/ 16 w 162"/>
              <a:gd name="T31" fmla="*/ 28 h 127"/>
              <a:gd name="T32" fmla="*/ 22 w 162"/>
              <a:gd name="T33" fmla="*/ 31 h 127"/>
              <a:gd name="T34" fmla="*/ 43 w 162"/>
              <a:gd name="T35" fmla="*/ 35 h 127"/>
              <a:gd name="T36" fmla="*/ 36 w 162"/>
              <a:gd name="T37" fmla="*/ 49 h 127"/>
              <a:gd name="T38" fmla="*/ 31 w 162"/>
              <a:gd name="T39" fmla="*/ 84 h 127"/>
              <a:gd name="T40" fmla="*/ 30 w 162"/>
              <a:gd name="T41" fmla="*/ 96 h 127"/>
              <a:gd name="T42" fmla="*/ 26 w 162"/>
              <a:gd name="T43" fmla="*/ 107 h 127"/>
              <a:gd name="T44" fmla="*/ 29 w 162"/>
              <a:gd name="T45" fmla="*/ 107 h 127"/>
              <a:gd name="T46" fmla="*/ 47 w 162"/>
              <a:gd name="T47" fmla="*/ 124 h 127"/>
              <a:gd name="T48" fmla="*/ 55 w 162"/>
              <a:gd name="T49" fmla="*/ 124 h 127"/>
              <a:gd name="T50" fmla="*/ 66 w 162"/>
              <a:gd name="T51" fmla="*/ 117 h 127"/>
              <a:gd name="T52" fmla="*/ 75 w 162"/>
              <a:gd name="T53" fmla="*/ 117 h 127"/>
              <a:gd name="T54" fmla="*/ 110 w 162"/>
              <a:gd name="T55" fmla="*/ 103 h 127"/>
              <a:gd name="T56" fmla="*/ 116 w 162"/>
              <a:gd name="T57" fmla="*/ 95 h 127"/>
              <a:gd name="T58" fmla="*/ 123 w 162"/>
              <a:gd name="T59" fmla="*/ 84 h 127"/>
              <a:gd name="T60" fmla="*/ 121 w 162"/>
              <a:gd name="T61" fmla="*/ 70 h 127"/>
              <a:gd name="T62" fmla="*/ 129 w 162"/>
              <a:gd name="T63" fmla="*/ 51 h 127"/>
              <a:gd name="T64" fmla="*/ 140 w 162"/>
              <a:gd name="T65" fmla="*/ 42 h 127"/>
              <a:gd name="T66" fmla="*/ 145 w 162"/>
              <a:gd name="T67" fmla="*/ 42 h 127"/>
              <a:gd name="T68" fmla="*/ 161 w 162"/>
              <a:gd name="T69" fmla="*/ 30 h 127"/>
              <a:gd name="T70" fmla="*/ 162 w 162"/>
              <a:gd name="T71" fmla="*/ 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2" h="127">
                <a:moveTo>
                  <a:pt x="162" y="23"/>
                </a:moveTo>
                <a:cubicBezTo>
                  <a:pt x="154" y="23"/>
                  <a:pt x="146" y="23"/>
                  <a:pt x="143" y="21"/>
                </a:cubicBezTo>
                <a:cubicBezTo>
                  <a:pt x="143" y="21"/>
                  <a:pt x="143" y="21"/>
                  <a:pt x="142" y="21"/>
                </a:cubicBezTo>
                <a:cubicBezTo>
                  <a:pt x="141" y="21"/>
                  <a:pt x="140" y="22"/>
                  <a:pt x="139" y="22"/>
                </a:cubicBezTo>
                <a:cubicBezTo>
                  <a:pt x="138" y="23"/>
                  <a:pt x="138" y="20"/>
                  <a:pt x="137" y="17"/>
                </a:cubicBezTo>
                <a:cubicBezTo>
                  <a:pt x="136" y="17"/>
                  <a:pt x="135" y="17"/>
                  <a:pt x="134" y="17"/>
                </a:cubicBezTo>
                <a:cubicBezTo>
                  <a:pt x="125" y="17"/>
                  <a:pt x="113" y="13"/>
                  <a:pt x="109" y="10"/>
                </a:cubicBezTo>
                <a:cubicBezTo>
                  <a:pt x="107" y="9"/>
                  <a:pt x="104" y="7"/>
                  <a:pt x="101" y="4"/>
                </a:cubicBezTo>
                <a:cubicBezTo>
                  <a:pt x="100" y="5"/>
                  <a:pt x="99" y="5"/>
                  <a:pt x="98" y="6"/>
                </a:cubicBezTo>
                <a:cubicBezTo>
                  <a:pt x="92" y="8"/>
                  <a:pt x="77" y="1"/>
                  <a:pt x="68" y="2"/>
                </a:cubicBezTo>
                <a:cubicBezTo>
                  <a:pt x="60" y="2"/>
                  <a:pt x="42" y="2"/>
                  <a:pt x="35" y="1"/>
                </a:cubicBezTo>
                <a:cubicBezTo>
                  <a:pt x="27" y="0"/>
                  <a:pt x="21" y="2"/>
                  <a:pt x="19" y="5"/>
                </a:cubicBezTo>
                <a:cubicBezTo>
                  <a:pt x="16" y="7"/>
                  <a:pt x="11" y="5"/>
                  <a:pt x="6" y="10"/>
                </a:cubicBezTo>
                <a:cubicBezTo>
                  <a:pt x="0" y="14"/>
                  <a:pt x="7" y="16"/>
                  <a:pt x="8" y="22"/>
                </a:cubicBezTo>
                <a:cubicBezTo>
                  <a:pt x="9" y="24"/>
                  <a:pt x="9" y="26"/>
                  <a:pt x="10" y="29"/>
                </a:cubicBezTo>
                <a:cubicBezTo>
                  <a:pt x="12" y="28"/>
                  <a:pt x="15" y="28"/>
                  <a:pt x="16" y="28"/>
                </a:cubicBezTo>
                <a:cubicBezTo>
                  <a:pt x="23" y="27"/>
                  <a:pt x="20" y="30"/>
                  <a:pt x="22" y="31"/>
                </a:cubicBezTo>
                <a:cubicBezTo>
                  <a:pt x="24" y="32"/>
                  <a:pt x="38" y="31"/>
                  <a:pt x="43" y="35"/>
                </a:cubicBezTo>
                <a:cubicBezTo>
                  <a:pt x="47" y="39"/>
                  <a:pt x="39" y="44"/>
                  <a:pt x="36" y="49"/>
                </a:cubicBezTo>
                <a:cubicBezTo>
                  <a:pt x="34" y="55"/>
                  <a:pt x="33" y="78"/>
                  <a:pt x="31" y="84"/>
                </a:cubicBezTo>
                <a:cubicBezTo>
                  <a:pt x="28" y="90"/>
                  <a:pt x="33" y="93"/>
                  <a:pt x="30" y="96"/>
                </a:cubicBezTo>
                <a:cubicBezTo>
                  <a:pt x="28" y="98"/>
                  <a:pt x="27" y="102"/>
                  <a:pt x="26" y="107"/>
                </a:cubicBezTo>
                <a:cubicBezTo>
                  <a:pt x="27" y="107"/>
                  <a:pt x="28" y="107"/>
                  <a:pt x="29" y="107"/>
                </a:cubicBezTo>
                <a:cubicBezTo>
                  <a:pt x="33" y="106"/>
                  <a:pt x="45" y="121"/>
                  <a:pt x="47" y="124"/>
                </a:cubicBezTo>
                <a:cubicBezTo>
                  <a:pt x="48" y="127"/>
                  <a:pt x="52" y="127"/>
                  <a:pt x="55" y="124"/>
                </a:cubicBezTo>
                <a:cubicBezTo>
                  <a:pt x="57" y="121"/>
                  <a:pt x="58" y="120"/>
                  <a:pt x="66" y="117"/>
                </a:cubicBezTo>
                <a:cubicBezTo>
                  <a:pt x="73" y="115"/>
                  <a:pt x="70" y="117"/>
                  <a:pt x="75" y="117"/>
                </a:cubicBezTo>
                <a:cubicBezTo>
                  <a:pt x="79" y="117"/>
                  <a:pt x="105" y="106"/>
                  <a:pt x="110" y="103"/>
                </a:cubicBezTo>
                <a:cubicBezTo>
                  <a:pt x="115" y="100"/>
                  <a:pt x="115" y="98"/>
                  <a:pt x="116" y="95"/>
                </a:cubicBezTo>
                <a:cubicBezTo>
                  <a:pt x="117" y="92"/>
                  <a:pt x="122" y="87"/>
                  <a:pt x="123" y="84"/>
                </a:cubicBezTo>
                <a:cubicBezTo>
                  <a:pt x="125" y="80"/>
                  <a:pt x="122" y="77"/>
                  <a:pt x="121" y="70"/>
                </a:cubicBezTo>
                <a:cubicBezTo>
                  <a:pt x="119" y="62"/>
                  <a:pt x="129" y="52"/>
                  <a:pt x="129" y="51"/>
                </a:cubicBezTo>
                <a:cubicBezTo>
                  <a:pt x="129" y="49"/>
                  <a:pt x="135" y="45"/>
                  <a:pt x="140" y="42"/>
                </a:cubicBezTo>
                <a:cubicBezTo>
                  <a:pt x="146" y="38"/>
                  <a:pt x="143" y="42"/>
                  <a:pt x="145" y="42"/>
                </a:cubicBezTo>
                <a:cubicBezTo>
                  <a:pt x="147" y="42"/>
                  <a:pt x="157" y="34"/>
                  <a:pt x="161" y="30"/>
                </a:cubicBezTo>
                <a:cubicBezTo>
                  <a:pt x="162" y="28"/>
                  <a:pt x="162" y="26"/>
                  <a:pt x="162" y="23"/>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192"/>
          <p:cNvSpPr>
            <a:spLocks/>
          </p:cNvSpPr>
          <p:nvPr userDrawn="1"/>
        </p:nvSpPr>
        <p:spPr bwMode="auto">
          <a:xfrm>
            <a:off x="2718248" y="3847606"/>
            <a:ext cx="803514" cy="807764"/>
          </a:xfrm>
          <a:custGeom>
            <a:avLst/>
            <a:gdLst>
              <a:gd name="T0" fmla="*/ 158 w 167"/>
              <a:gd name="T1" fmla="*/ 70 h 168"/>
              <a:gd name="T2" fmla="*/ 163 w 167"/>
              <a:gd name="T3" fmla="*/ 46 h 168"/>
              <a:gd name="T4" fmla="*/ 149 w 167"/>
              <a:gd name="T5" fmla="*/ 41 h 168"/>
              <a:gd name="T6" fmla="*/ 135 w 167"/>
              <a:gd name="T7" fmla="*/ 36 h 168"/>
              <a:gd name="T8" fmla="*/ 122 w 167"/>
              <a:gd name="T9" fmla="*/ 35 h 168"/>
              <a:gd name="T10" fmla="*/ 88 w 167"/>
              <a:gd name="T11" fmla="*/ 0 h 168"/>
              <a:gd name="T12" fmla="*/ 82 w 167"/>
              <a:gd name="T13" fmla="*/ 5 h 168"/>
              <a:gd name="T14" fmla="*/ 82 w 167"/>
              <a:gd name="T15" fmla="*/ 19 h 168"/>
              <a:gd name="T16" fmla="*/ 75 w 167"/>
              <a:gd name="T17" fmla="*/ 28 h 168"/>
              <a:gd name="T18" fmla="*/ 66 w 167"/>
              <a:gd name="T19" fmla="*/ 31 h 168"/>
              <a:gd name="T20" fmla="*/ 58 w 167"/>
              <a:gd name="T21" fmla="*/ 41 h 168"/>
              <a:gd name="T22" fmla="*/ 45 w 167"/>
              <a:gd name="T23" fmla="*/ 38 h 168"/>
              <a:gd name="T24" fmla="*/ 39 w 167"/>
              <a:gd name="T25" fmla="*/ 39 h 168"/>
              <a:gd name="T26" fmla="*/ 43 w 167"/>
              <a:gd name="T27" fmla="*/ 51 h 168"/>
              <a:gd name="T28" fmla="*/ 34 w 167"/>
              <a:gd name="T29" fmla="*/ 56 h 168"/>
              <a:gd name="T30" fmla="*/ 13 w 167"/>
              <a:gd name="T31" fmla="*/ 52 h 168"/>
              <a:gd name="T32" fmla="*/ 1 w 167"/>
              <a:gd name="T33" fmla="*/ 56 h 168"/>
              <a:gd name="T34" fmla="*/ 4 w 167"/>
              <a:gd name="T35" fmla="*/ 67 h 168"/>
              <a:gd name="T36" fmla="*/ 32 w 167"/>
              <a:gd name="T37" fmla="*/ 80 h 168"/>
              <a:gd name="T38" fmla="*/ 35 w 167"/>
              <a:gd name="T39" fmla="*/ 89 h 168"/>
              <a:gd name="T40" fmla="*/ 47 w 167"/>
              <a:gd name="T41" fmla="*/ 111 h 168"/>
              <a:gd name="T42" fmla="*/ 45 w 167"/>
              <a:gd name="T43" fmla="*/ 136 h 168"/>
              <a:gd name="T44" fmla="*/ 41 w 167"/>
              <a:gd name="T45" fmla="*/ 149 h 168"/>
              <a:gd name="T46" fmla="*/ 49 w 167"/>
              <a:gd name="T47" fmla="*/ 155 h 168"/>
              <a:gd name="T48" fmla="*/ 74 w 167"/>
              <a:gd name="T49" fmla="*/ 162 h 168"/>
              <a:gd name="T50" fmla="*/ 83 w 167"/>
              <a:gd name="T51" fmla="*/ 166 h 168"/>
              <a:gd name="T52" fmla="*/ 102 w 167"/>
              <a:gd name="T53" fmla="*/ 168 h 168"/>
              <a:gd name="T54" fmla="*/ 100 w 167"/>
              <a:gd name="T55" fmla="*/ 163 h 168"/>
              <a:gd name="T56" fmla="*/ 115 w 167"/>
              <a:gd name="T57" fmla="*/ 147 h 168"/>
              <a:gd name="T58" fmla="*/ 140 w 167"/>
              <a:gd name="T59" fmla="*/ 153 h 168"/>
              <a:gd name="T60" fmla="*/ 144 w 167"/>
              <a:gd name="T61" fmla="*/ 152 h 168"/>
              <a:gd name="T62" fmla="*/ 145 w 167"/>
              <a:gd name="T63" fmla="*/ 144 h 168"/>
              <a:gd name="T64" fmla="*/ 150 w 167"/>
              <a:gd name="T65" fmla="*/ 149 h 168"/>
              <a:gd name="T66" fmla="*/ 155 w 167"/>
              <a:gd name="T67" fmla="*/ 146 h 168"/>
              <a:gd name="T68" fmla="*/ 152 w 167"/>
              <a:gd name="T69" fmla="*/ 135 h 168"/>
              <a:gd name="T70" fmla="*/ 145 w 167"/>
              <a:gd name="T71" fmla="*/ 119 h 168"/>
              <a:gd name="T72" fmla="*/ 151 w 167"/>
              <a:gd name="T73" fmla="*/ 111 h 168"/>
              <a:gd name="T74" fmla="*/ 147 w 167"/>
              <a:gd name="T75" fmla="*/ 99 h 168"/>
              <a:gd name="T76" fmla="*/ 140 w 167"/>
              <a:gd name="T77" fmla="*/ 93 h 168"/>
              <a:gd name="T78" fmla="*/ 158 w 167"/>
              <a:gd name="T79" fmla="*/ 7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68">
                <a:moveTo>
                  <a:pt x="158" y="70"/>
                </a:moveTo>
                <a:cubicBezTo>
                  <a:pt x="157" y="66"/>
                  <a:pt x="167" y="49"/>
                  <a:pt x="163" y="46"/>
                </a:cubicBezTo>
                <a:cubicBezTo>
                  <a:pt x="160" y="44"/>
                  <a:pt x="153" y="43"/>
                  <a:pt x="149" y="41"/>
                </a:cubicBezTo>
                <a:cubicBezTo>
                  <a:pt x="145" y="38"/>
                  <a:pt x="143" y="39"/>
                  <a:pt x="135" y="36"/>
                </a:cubicBezTo>
                <a:cubicBezTo>
                  <a:pt x="131" y="37"/>
                  <a:pt x="126" y="37"/>
                  <a:pt x="122" y="35"/>
                </a:cubicBezTo>
                <a:cubicBezTo>
                  <a:pt x="115" y="31"/>
                  <a:pt x="97" y="12"/>
                  <a:pt x="88" y="0"/>
                </a:cubicBezTo>
                <a:cubicBezTo>
                  <a:pt x="86" y="1"/>
                  <a:pt x="84" y="2"/>
                  <a:pt x="82" y="5"/>
                </a:cubicBezTo>
                <a:cubicBezTo>
                  <a:pt x="80" y="8"/>
                  <a:pt x="82" y="17"/>
                  <a:pt x="82" y="19"/>
                </a:cubicBezTo>
                <a:cubicBezTo>
                  <a:pt x="82" y="21"/>
                  <a:pt x="78" y="26"/>
                  <a:pt x="75" y="28"/>
                </a:cubicBezTo>
                <a:cubicBezTo>
                  <a:pt x="73" y="30"/>
                  <a:pt x="70" y="28"/>
                  <a:pt x="66" y="31"/>
                </a:cubicBezTo>
                <a:cubicBezTo>
                  <a:pt x="62" y="35"/>
                  <a:pt x="63" y="38"/>
                  <a:pt x="58" y="41"/>
                </a:cubicBezTo>
                <a:cubicBezTo>
                  <a:pt x="54" y="45"/>
                  <a:pt x="50" y="41"/>
                  <a:pt x="45" y="38"/>
                </a:cubicBezTo>
                <a:cubicBezTo>
                  <a:pt x="40" y="35"/>
                  <a:pt x="38" y="36"/>
                  <a:pt x="39" y="39"/>
                </a:cubicBezTo>
                <a:cubicBezTo>
                  <a:pt x="40" y="42"/>
                  <a:pt x="42" y="49"/>
                  <a:pt x="43" y="51"/>
                </a:cubicBezTo>
                <a:cubicBezTo>
                  <a:pt x="44" y="54"/>
                  <a:pt x="40" y="55"/>
                  <a:pt x="34" y="56"/>
                </a:cubicBezTo>
                <a:cubicBezTo>
                  <a:pt x="29" y="57"/>
                  <a:pt x="22" y="51"/>
                  <a:pt x="13" y="52"/>
                </a:cubicBezTo>
                <a:cubicBezTo>
                  <a:pt x="4" y="54"/>
                  <a:pt x="0" y="55"/>
                  <a:pt x="1" y="56"/>
                </a:cubicBezTo>
                <a:cubicBezTo>
                  <a:pt x="3" y="57"/>
                  <a:pt x="3" y="63"/>
                  <a:pt x="4" y="67"/>
                </a:cubicBezTo>
                <a:cubicBezTo>
                  <a:pt x="6" y="71"/>
                  <a:pt x="29" y="79"/>
                  <a:pt x="32" y="80"/>
                </a:cubicBezTo>
                <a:cubicBezTo>
                  <a:pt x="36" y="81"/>
                  <a:pt x="34" y="85"/>
                  <a:pt x="35" y="89"/>
                </a:cubicBezTo>
                <a:cubicBezTo>
                  <a:pt x="36" y="93"/>
                  <a:pt x="44" y="96"/>
                  <a:pt x="47" y="111"/>
                </a:cubicBezTo>
                <a:cubicBezTo>
                  <a:pt x="50" y="127"/>
                  <a:pt x="45" y="130"/>
                  <a:pt x="45" y="136"/>
                </a:cubicBezTo>
                <a:cubicBezTo>
                  <a:pt x="45" y="141"/>
                  <a:pt x="45" y="146"/>
                  <a:pt x="41" y="149"/>
                </a:cubicBezTo>
                <a:cubicBezTo>
                  <a:pt x="44" y="152"/>
                  <a:pt x="47" y="154"/>
                  <a:pt x="49" y="155"/>
                </a:cubicBezTo>
                <a:cubicBezTo>
                  <a:pt x="53" y="158"/>
                  <a:pt x="65" y="162"/>
                  <a:pt x="74" y="162"/>
                </a:cubicBezTo>
                <a:cubicBezTo>
                  <a:pt x="83" y="162"/>
                  <a:pt x="79" y="164"/>
                  <a:pt x="83" y="166"/>
                </a:cubicBezTo>
                <a:cubicBezTo>
                  <a:pt x="86" y="168"/>
                  <a:pt x="94" y="168"/>
                  <a:pt x="102" y="168"/>
                </a:cubicBezTo>
                <a:cubicBezTo>
                  <a:pt x="101" y="166"/>
                  <a:pt x="100" y="164"/>
                  <a:pt x="100" y="163"/>
                </a:cubicBezTo>
                <a:cubicBezTo>
                  <a:pt x="100" y="161"/>
                  <a:pt x="111" y="148"/>
                  <a:pt x="115" y="147"/>
                </a:cubicBezTo>
                <a:cubicBezTo>
                  <a:pt x="119" y="146"/>
                  <a:pt x="132" y="153"/>
                  <a:pt x="140" y="153"/>
                </a:cubicBezTo>
                <a:cubicBezTo>
                  <a:pt x="141" y="153"/>
                  <a:pt x="142" y="153"/>
                  <a:pt x="144" y="152"/>
                </a:cubicBezTo>
                <a:cubicBezTo>
                  <a:pt x="143" y="149"/>
                  <a:pt x="144" y="146"/>
                  <a:pt x="145" y="144"/>
                </a:cubicBezTo>
                <a:cubicBezTo>
                  <a:pt x="147" y="143"/>
                  <a:pt x="148" y="145"/>
                  <a:pt x="150" y="149"/>
                </a:cubicBezTo>
                <a:cubicBezTo>
                  <a:pt x="152" y="148"/>
                  <a:pt x="153" y="147"/>
                  <a:pt x="155" y="146"/>
                </a:cubicBezTo>
                <a:cubicBezTo>
                  <a:pt x="153" y="141"/>
                  <a:pt x="152" y="137"/>
                  <a:pt x="152" y="135"/>
                </a:cubicBezTo>
                <a:cubicBezTo>
                  <a:pt x="150" y="129"/>
                  <a:pt x="143" y="123"/>
                  <a:pt x="145" y="119"/>
                </a:cubicBezTo>
                <a:cubicBezTo>
                  <a:pt x="148" y="116"/>
                  <a:pt x="152" y="114"/>
                  <a:pt x="151" y="111"/>
                </a:cubicBezTo>
                <a:cubicBezTo>
                  <a:pt x="150" y="107"/>
                  <a:pt x="151" y="101"/>
                  <a:pt x="147" y="99"/>
                </a:cubicBezTo>
                <a:cubicBezTo>
                  <a:pt x="143" y="97"/>
                  <a:pt x="137" y="95"/>
                  <a:pt x="140" y="93"/>
                </a:cubicBezTo>
                <a:cubicBezTo>
                  <a:pt x="143" y="90"/>
                  <a:pt x="158" y="74"/>
                  <a:pt x="158" y="70"/>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193"/>
          <p:cNvSpPr>
            <a:spLocks/>
          </p:cNvSpPr>
          <p:nvPr userDrawn="1"/>
        </p:nvSpPr>
        <p:spPr bwMode="auto">
          <a:xfrm>
            <a:off x="3406973" y="4532080"/>
            <a:ext cx="29761" cy="46767"/>
          </a:xfrm>
          <a:custGeom>
            <a:avLst/>
            <a:gdLst>
              <a:gd name="T0" fmla="*/ 2 w 7"/>
              <a:gd name="T1" fmla="*/ 1 h 9"/>
              <a:gd name="T2" fmla="*/ 1 w 7"/>
              <a:gd name="T3" fmla="*/ 9 h 9"/>
              <a:gd name="T4" fmla="*/ 7 w 7"/>
              <a:gd name="T5" fmla="*/ 6 h 9"/>
              <a:gd name="T6" fmla="*/ 2 w 7"/>
              <a:gd name="T7" fmla="*/ 1 h 9"/>
            </a:gdLst>
            <a:ahLst/>
            <a:cxnLst>
              <a:cxn ang="0">
                <a:pos x="T0" y="T1"/>
              </a:cxn>
              <a:cxn ang="0">
                <a:pos x="T2" y="T3"/>
              </a:cxn>
              <a:cxn ang="0">
                <a:pos x="T4" y="T5"/>
              </a:cxn>
              <a:cxn ang="0">
                <a:pos x="T6" y="T7"/>
              </a:cxn>
            </a:cxnLst>
            <a:rect l="0" t="0" r="r" b="b"/>
            <a:pathLst>
              <a:path w="7" h="9">
                <a:moveTo>
                  <a:pt x="2" y="1"/>
                </a:moveTo>
                <a:cubicBezTo>
                  <a:pt x="1" y="3"/>
                  <a:pt x="0" y="6"/>
                  <a:pt x="1" y="9"/>
                </a:cubicBezTo>
                <a:cubicBezTo>
                  <a:pt x="3" y="9"/>
                  <a:pt x="5" y="7"/>
                  <a:pt x="7" y="6"/>
                </a:cubicBezTo>
                <a:cubicBezTo>
                  <a:pt x="5" y="2"/>
                  <a:pt x="4" y="0"/>
                  <a:pt x="2" y="1"/>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194"/>
          <p:cNvSpPr>
            <a:spLocks/>
          </p:cNvSpPr>
          <p:nvPr userDrawn="1"/>
        </p:nvSpPr>
        <p:spPr bwMode="auto">
          <a:xfrm>
            <a:off x="3628046" y="4055925"/>
            <a:ext cx="412386" cy="242331"/>
          </a:xfrm>
          <a:custGeom>
            <a:avLst/>
            <a:gdLst>
              <a:gd name="T0" fmla="*/ 78 w 86"/>
              <a:gd name="T1" fmla="*/ 37 h 50"/>
              <a:gd name="T2" fmla="*/ 85 w 86"/>
              <a:gd name="T3" fmla="*/ 14 h 50"/>
              <a:gd name="T4" fmla="*/ 78 w 86"/>
              <a:gd name="T5" fmla="*/ 1 h 50"/>
              <a:gd name="T6" fmla="*/ 59 w 86"/>
              <a:gd name="T7" fmla="*/ 5 h 50"/>
              <a:gd name="T8" fmla="*/ 52 w 86"/>
              <a:gd name="T9" fmla="*/ 4 h 50"/>
              <a:gd name="T10" fmla="*/ 45 w 86"/>
              <a:gd name="T11" fmla="*/ 13 h 50"/>
              <a:gd name="T12" fmla="*/ 38 w 86"/>
              <a:gd name="T13" fmla="*/ 24 h 50"/>
              <a:gd name="T14" fmla="*/ 10 w 86"/>
              <a:gd name="T15" fmla="*/ 31 h 50"/>
              <a:gd name="T16" fmla="*/ 0 w 86"/>
              <a:gd name="T17" fmla="*/ 33 h 50"/>
              <a:gd name="T18" fmla="*/ 0 w 86"/>
              <a:gd name="T19" fmla="*/ 38 h 50"/>
              <a:gd name="T20" fmla="*/ 9 w 86"/>
              <a:gd name="T21" fmla="*/ 47 h 50"/>
              <a:gd name="T22" fmla="*/ 12 w 86"/>
              <a:gd name="T23" fmla="*/ 46 h 50"/>
              <a:gd name="T24" fmla="*/ 28 w 86"/>
              <a:gd name="T25" fmla="*/ 41 h 50"/>
              <a:gd name="T26" fmla="*/ 43 w 86"/>
              <a:gd name="T27" fmla="*/ 50 h 50"/>
              <a:gd name="T28" fmla="*/ 57 w 86"/>
              <a:gd name="T29" fmla="*/ 49 h 50"/>
              <a:gd name="T30" fmla="*/ 71 w 86"/>
              <a:gd name="T31" fmla="*/ 48 h 50"/>
              <a:gd name="T32" fmla="*/ 79 w 86"/>
              <a:gd name="T33" fmla="*/ 44 h 50"/>
              <a:gd name="T34" fmla="*/ 78 w 86"/>
              <a:gd name="T35"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50">
                <a:moveTo>
                  <a:pt x="78" y="37"/>
                </a:moveTo>
                <a:cubicBezTo>
                  <a:pt x="80" y="33"/>
                  <a:pt x="86" y="20"/>
                  <a:pt x="85" y="14"/>
                </a:cubicBezTo>
                <a:cubicBezTo>
                  <a:pt x="84" y="8"/>
                  <a:pt x="82" y="1"/>
                  <a:pt x="78" y="1"/>
                </a:cubicBezTo>
                <a:cubicBezTo>
                  <a:pt x="75" y="0"/>
                  <a:pt x="67" y="5"/>
                  <a:pt x="59" y="5"/>
                </a:cubicBezTo>
                <a:cubicBezTo>
                  <a:pt x="57" y="5"/>
                  <a:pt x="54" y="4"/>
                  <a:pt x="52" y="4"/>
                </a:cubicBezTo>
                <a:cubicBezTo>
                  <a:pt x="50" y="8"/>
                  <a:pt x="47" y="12"/>
                  <a:pt x="45" y="13"/>
                </a:cubicBezTo>
                <a:cubicBezTo>
                  <a:pt x="40" y="16"/>
                  <a:pt x="39" y="22"/>
                  <a:pt x="38" y="24"/>
                </a:cubicBezTo>
                <a:cubicBezTo>
                  <a:pt x="37" y="26"/>
                  <a:pt x="15" y="30"/>
                  <a:pt x="10" y="31"/>
                </a:cubicBezTo>
                <a:cubicBezTo>
                  <a:pt x="7" y="31"/>
                  <a:pt x="3" y="32"/>
                  <a:pt x="0" y="33"/>
                </a:cubicBezTo>
                <a:cubicBezTo>
                  <a:pt x="0" y="35"/>
                  <a:pt x="0" y="36"/>
                  <a:pt x="0" y="38"/>
                </a:cubicBezTo>
                <a:cubicBezTo>
                  <a:pt x="3" y="41"/>
                  <a:pt x="7" y="44"/>
                  <a:pt x="9" y="47"/>
                </a:cubicBezTo>
                <a:cubicBezTo>
                  <a:pt x="10" y="47"/>
                  <a:pt x="11" y="46"/>
                  <a:pt x="12" y="46"/>
                </a:cubicBezTo>
                <a:cubicBezTo>
                  <a:pt x="16" y="46"/>
                  <a:pt x="23" y="40"/>
                  <a:pt x="28" y="41"/>
                </a:cubicBezTo>
                <a:cubicBezTo>
                  <a:pt x="31" y="41"/>
                  <a:pt x="39" y="46"/>
                  <a:pt x="43" y="50"/>
                </a:cubicBezTo>
                <a:cubicBezTo>
                  <a:pt x="49" y="49"/>
                  <a:pt x="56" y="49"/>
                  <a:pt x="57" y="49"/>
                </a:cubicBezTo>
                <a:cubicBezTo>
                  <a:pt x="59" y="48"/>
                  <a:pt x="67" y="48"/>
                  <a:pt x="71" y="48"/>
                </a:cubicBezTo>
                <a:cubicBezTo>
                  <a:pt x="73" y="48"/>
                  <a:pt x="76" y="46"/>
                  <a:pt x="79" y="44"/>
                </a:cubicBezTo>
                <a:cubicBezTo>
                  <a:pt x="78" y="41"/>
                  <a:pt x="77" y="39"/>
                  <a:pt x="78" y="37"/>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195"/>
          <p:cNvSpPr>
            <a:spLocks/>
          </p:cNvSpPr>
          <p:nvPr userDrawn="1"/>
        </p:nvSpPr>
        <p:spPr bwMode="auto">
          <a:xfrm>
            <a:off x="3606788" y="4217478"/>
            <a:ext cx="21259" cy="21259"/>
          </a:xfrm>
          <a:custGeom>
            <a:avLst/>
            <a:gdLst>
              <a:gd name="T0" fmla="*/ 4 w 4"/>
              <a:gd name="T1" fmla="*/ 0 h 5"/>
              <a:gd name="T2" fmla="*/ 0 w 4"/>
              <a:gd name="T3" fmla="*/ 2 h 5"/>
              <a:gd name="T4" fmla="*/ 1 w 4"/>
              <a:gd name="T5" fmla="*/ 3 h 5"/>
              <a:gd name="T6" fmla="*/ 4 w 4"/>
              <a:gd name="T7" fmla="*/ 5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2" y="1"/>
                  <a:pt x="1" y="1"/>
                  <a:pt x="0" y="2"/>
                </a:cubicBezTo>
                <a:cubicBezTo>
                  <a:pt x="0" y="2"/>
                  <a:pt x="1" y="2"/>
                  <a:pt x="1" y="3"/>
                </a:cubicBezTo>
                <a:cubicBezTo>
                  <a:pt x="2" y="3"/>
                  <a:pt x="3" y="4"/>
                  <a:pt x="4" y="5"/>
                </a:cubicBezTo>
                <a:cubicBezTo>
                  <a:pt x="4" y="3"/>
                  <a:pt x="4" y="2"/>
                  <a:pt x="4" y="0"/>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196"/>
          <p:cNvSpPr>
            <a:spLocks noEditPoints="1"/>
          </p:cNvSpPr>
          <p:nvPr userDrawn="1"/>
        </p:nvSpPr>
        <p:spPr bwMode="auto">
          <a:xfrm>
            <a:off x="3406973" y="4251488"/>
            <a:ext cx="743995" cy="769503"/>
          </a:xfrm>
          <a:custGeom>
            <a:avLst/>
            <a:gdLst>
              <a:gd name="T0" fmla="*/ 143 w 155"/>
              <a:gd name="T1" fmla="*/ 106 h 160"/>
              <a:gd name="T2" fmla="*/ 124 w 155"/>
              <a:gd name="T3" fmla="*/ 99 h 160"/>
              <a:gd name="T4" fmla="*/ 123 w 155"/>
              <a:gd name="T5" fmla="*/ 90 h 160"/>
              <a:gd name="T6" fmla="*/ 113 w 155"/>
              <a:gd name="T7" fmla="*/ 89 h 160"/>
              <a:gd name="T8" fmla="*/ 103 w 155"/>
              <a:gd name="T9" fmla="*/ 82 h 160"/>
              <a:gd name="T10" fmla="*/ 92 w 155"/>
              <a:gd name="T11" fmla="*/ 64 h 160"/>
              <a:gd name="T12" fmla="*/ 83 w 155"/>
              <a:gd name="T13" fmla="*/ 56 h 160"/>
              <a:gd name="T14" fmla="*/ 76 w 155"/>
              <a:gd name="T15" fmla="*/ 47 h 160"/>
              <a:gd name="T16" fmla="*/ 78 w 155"/>
              <a:gd name="T17" fmla="*/ 38 h 160"/>
              <a:gd name="T18" fmla="*/ 75 w 155"/>
              <a:gd name="T19" fmla="*/ 34 h 160"/>
              <a:gd name="T20" fmla="*/ 78 w 155"/>
              <a:gd name="T21" fmla="*/ 30 h 160"/>
              <a:gd name="T22" fmla="*/ 89 w 155"/>
              <a:gd name="T23" fmla="*/ 24 h 160"/>
              <a:gd name="T24" fmla="*/ 89 w 155"/>
              <a:gd name="T25" fmla="*/ 24 h 160"/>
              <a:gd name="T26" fmla="*/ 92 w 155"/>
              <a:gd name="T27" fmla="*/ 14 h 160"/>
              <a:gd name="T28" fmla="*/ 74 w 155"/>
              <a:gd name="T29" fmla="*/ 1 h 160"/>
              <a:gd name="T30" fmla="*/ 58 w 155"/>
              <a:gd name="T31" fmla="*/ 6 h 160"/>
              <a:gd name="T32" fmla="*/ 45 w 155"/>
              <a:gd name="T33" fmla="*/ 16 h 160"/>
              <a:gd name="T34" fmla="*/ 19 w 155"/>
              <a:gd name="T35" fmla="*/ 16 h 160"/>
              <a:gd name="T36" fmla="*/ 7 w 155"/>
              <a:gd name="T37" fmla="*/ 18 h 160"/>
              <a:gd name="T38" fmla="*/ 8 w 155"/>
              <a:gd name="T39" fmla="*/ 27 h 160"/>
              <a:gd name="T40" fmla="*/ 2 w 155"/>
              <a:gd name="T41" fmla="*/ 35 h 160"/>
              <a:gd name="T42" fmla="*/ 9 w 155"/>
              <a:gd name="T43" fmla="*/ 51 h 160"/>
              <a:gd name="T44" fmla="*/ 12 w 155"/>
              <a:gd name="T45" fmla="*/ 62 h 160"/>
              <a:gd name="T46" fmla="*/ 29 w 155"/>
              <a:gd name="T47" fmla="*/ 47 h 160"/>
              <a:gd name="T48" fmla="*/ 45 w 155"/>
              <a:gd name="T49" fmla="*/ 52 h 160"/>
              <a:gd name="T50" fmla="*/ 55 w 155"/>
              <a:gd name="T51" fmla="*/ 68 h 160"/>
              <a:gd name="T52" fmla="*/ 75 w 155"/>
              <a:gd name="T53" fmla="*/ 90 h 160"/>
              <a:gd name="T54" fmla="*/ 104 w 155"/>
              <a:gd name="T55" fmla="*/ 110 h 160"/>
              <a:gd name="T56" fmla="*/ 114 w 155"/>
              <a:gd name="T57" fmla="*/ 122 h 160"/>
              <a:gd name="T58" fmla="*/ 122 w 155"/>
              <a:gd name="T59" fmla="*/ 130 h 160"/>
              <a:gd name="T60" fmla="*/ 126 w 155"/>
              <a:gd name="T61" fmla="*/ 142 h 160"/>
              <a:gd name="T62" fmla="*/ 122 w 155"/>
              <a:gd name="T63" fmla="*/ 158 h 160"/>
              <a:gd name="T64" fmla="*/ 130 w 155"/>
              <a:gd name="T65" fmla="*/ 148 h 160"/>
              <a:gd name="T66" fmla="*/ 135 w 155"/>
              <a:gd name="T67" fmla="*/ 134 h 160"/>
              <a:gd name="T68" fmla="*/ 129 w 155"/>
              <a:gd name="T69" fmla="*/ 126 h 160"/>
              <a:gd name="T70" fmla="*/ 134 w 155"/>
              <a:gd name="T71" fmla="*/ 117 h 160"/>
              <a:gd name="T72" fmla="*/ 145 w 155"/>
              <a:gd name="T73" fmla="*/ 121 h 160"/>
              <a:gd name="T74" fmla="*/ 154 w 155"/>
              <a:gd name="T75" fmla="*/ 120 h 160"/>
              <a:gd name="T76" fmla="*/ 143 w 155"/>
              <a:gd name="T77" fmla="*/ 106 h 160"/>
              <a:gd name="T78" fmla="*/ 75 w 155"/>
              <a:gd name="T79" fmla="*/ 55 h 160"/>
              <a:gd name="T80" fmla="*/ 74 w 155"/>
              <a:gd name="T81" fmla="*/ 52 h 160"/>
              <a:gd name="T82" fmla="*/ 75 w 155"/>
              <a:gd name="T83" fmla="*/ 55 h 160"/>
              <a:gd name="T84" fmla="*/ 82 w 155"/>
              <a:gd name="T85" fmla="*/ 90 h 160"/>
              <a:gd name="T86" fmla="*/ 81 w 155"/>
              <a:gd name="T87" fmla="*/ 87 h 160"/>
              <a:gd name="T88" fmla="*/ 82 w 155"/>
              <a:gd name="T89" fmla="*/ 9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 h="160">
                <a:moveTo>
                  <a:pt x="143" y="106"/>
                </a:moveTo>
                <a:cubicBezTo>
                  <a:pt x="139" y="102"/>
                  <a:pt x="128" y="100"/>
                  <a:pt x="124" y="99"/>
                </a:cubicBezTo>
                <a:cubicBezTo>
                  <a:pt x="120" y="98"/>
                  <a:pt x="123" y="92"/>
                  <a:pt x="123" y="90"/>
                </a:cubicBezTo>
                <a:cubicBezTo>
                  <a:pt x="123" y="88"/>
                  <a:pt x="117" y="89"/>
                  <a:pt x="113" y="89"/>
                </a:cubicBezTo>
                <a:cubicBezTo>
                  <a:pt x="109" y="89"/>
                  <a:pt x="107" y="86"/>
                  <a:pt x="103" y="82"/>
                </a:cubicBezTo>
                <a:cubicBezTo>
                  <a:pt x="99" y="79"/>
                  <a:pt x="93" y="67"/>
                  <a:pt x="92" y="64"/>
                </a:cubicBezTo>
                <a:cubicBezTo>
                  <a:pt x="92" y="61"/>
                  <a:pt x="87" y="56"/>
                  <a:pt x="83" y="56"/>
                </a:cubicBezTo>
                <a:cubicBezTo>
                  <a:pt x="80" y="55"/>
                  <a:pt x="79" y="47"/>
                  <a:pt x="76" y="47"/>
                </a:cubicBezTo>
                <a:cubicBezTo>
                  <a:pt x="72" y="46"/>
                  <a:pt x="76" y="41"/>
                  <a:pt x="78" y="38"/>
                </a:cubicBezTo>
                <a:cubicBezTo>
                  <a:pt x="81" y="34"/>
                  <a:pt x="78" y="36"/>
                  <a:pt x="75" y="34"/>
                </a:cubicBezTo>
                <a:cubicBezTo>
                  <a:pt x="73" y="31"/>
                  <a:pt x="75" y="31"/>
                  <a:pt x="78" y="30"/>
                </a:cubicBezTo>
                <a:cubicBezTo>
                  <a:pt x="80" y="29"/>
                  <a:pt x="87" y="24"/>
                  <a:pt x="89" y="24"/>
                </a:cubicBezTo>
                <a:cubicBezTo>
                  <a:pt x="89" y="24"/>
                  <a:pt x="89" y="24"/>
                  <a:pt x="89" y="24"/>
                </a:cubicBezTo>
                <a:cubicBezTo>
                  <a:pt x="91" y="20"/>
                  <a:pt x="93" y="16"/>
                  <a:pt x="92" y="14"/>
                </a:cubicBezTo>
                <a:cubicBezTo>
                  <a:pt x="91" y="9"/>
                  <a:pt x="79" y="2"/>
                  <a:pt x="74" y="1"/>
                </a:cubicBezTo>
                <a:cubicBezTo>
                  <a:pt x="69" y="0"/>
                  <a:pt x="62" y="6"/>
                  <a:pt x="58" y="6"/>
                </a:cubicBezTo>
                <a:cubicBezTo>
                  <a:pt x="54" y="6"/>
                  <a:pt x="48" y="15"/>
                  <a:pt x="45" y="16"/>
                </a:cubicBezTo>
                <a:cubicBezTo>
                  <a:pt x="43" y="16"/>
                  <a:pt x="23" y="15"/>
                  <a:pt x="19" y="16"/>
                </a:cubicBezTo>
                <a:cubicBezTo>
                  <a:pt x="17" y="17"/>
                  <a:pt x="12" y="17"/>
                  <a:pt x="7" y="18"/>
                </a:cubicBezTo>
                <a:cubicBezTo>
                  <a:pt x="7" y="21"/>
                  <a:pt x="7" y="24"/>
                  <a:pt x="8" y="27"/>
                </a:cubicBezTo>
                <a:cubicBezTo>
                  <a:pt x="9" y="30"/>
                  <a:pt x="5" y="32"/>
                  <a:pt x="2" y="35"/>
                </a:cubicBezTo>
                <a:cubicBezTo>
                  <a:pt x="0" y="39"/>
                  <a:pt x="7" y="45"/>
                  <a:pt x="9" y="51"/>
                </a:cubicBezTo>
                <a:cubicBezTo>
                  <a:pt x="9" y="53"/>
                  <a:pt x="10" y="57"/>
                  <a:pt x="12" y="62"/>
                </a:cubicBezTo>
                <a:cubicBezTo>
                  <a:pt x="19" y="56"/>
                  <a:pt x="27" y="48"/>
                  <a:pt x="29" y="47"/>
                </a:cubicBezTo>
                <a:cubicBezTo>
                  <a:pt x="32" y="44"/>
                  <a:pt x="41" y="50"/>
                  <a:pt x="45" y="52"/>
                </a:cubicBezTo>
                <a:cubicBezTo>
                  <a:pt x="50" y="54"/>
                  <a:pt x="51" y="60"/>
                  <a:pt x="55" y="68"/>
                </a:cubicBezTo>
                <a:cubicBezTo>
                  <a:pt x="60" y="77"/>
                  <a:pt x="72" y="86"/>
                  <a:pt x="75" y="90"/>
                </a:cubicBezTo>
                <a:cubicBezTo>
                  <a:pt x="78" y="93"/>
                  <a:pt x="100" y="107"/>
                  <a:pt x="104" y="110"/>
                </a:cubicBezTo>
                <a:cubicBezTo>
                  <a:pt x="108" y="113"/>
                  <a:pt x="111" y="121"/>
                  <a:pt x="114" y="122"/>
                </a:cubicBezTo>
                <a:cubicBezTo>
                  <a:pt x="117" y="124"/>
                  <a:pt x="121" y="126"/>
                  <a:pt x="122" y="130"/>
                </a:cubicBezTo>
                <a:cubicBezTo>
                  <a:pt x="124" y="134"/>
                  <a:pt x="127" y="137"/>
                  <a:pt x="126" y="142"/>
                </a:cubicBezTo>
                <a:cubicBezTo>
                  <a:pt x="126" y="147"/>
                  <a:pt x="120" y="157"/>
                  <a:pt x="122" y="158"/>
                </a:cubicBezTo>
                <a:cubicBezTo>
                  <a:pt x="124" y="160"/>
                  <a:pt x="129" y="150"/>
                  <a:pt x="130" y="148"/>
                </a:cubicBezTo>
                <a:cubicBezTo>
                  <a:pt x="131" y="145"/>
                  <a:pt x="134" y="138"/>
                  <a:pt x="135" y="134"/>
                </a:cubicBezTo>
                <a:cubicBezTo>
                  <a:pt x="135" y="130"/>
                  <a:pt x="131" y="129"/>
                  <a:pt x="129" y="126"/>
                </a:cubicBezTo>
                <a:cubicBezTo>
                  <a:pt x="128" y="124"/>
                  <a:pt x="133" y="118"/>
                  <a:pt x="134" y="117"/>
                </a:cubicBezTo>
                <a:cubicBezTo>
                  <a:pt x="136" y="116"/>
                  <a:pt x="141" y="118"/>
                  <a:pt x="145" y="121"/>
                </a:cubicBezTo>
                <a:cubicBezTo>
                  <a:pt x="149" y="123"/>
                  <a:pt x="153" y="122"/>
                  <a:pt x="154" y="120"/>
                </a:cubicBezTo>
                <a:cubicBezTo>
                  <a:pt x="155" y="117"/>
                  <a:pt x="148" y="109"/>
                  <a:pt x="143" y="106"/>
                </a:cubicBezTo>
                <a:close/>
                <a:moveTo>
                  <a:pt x="75" y="55"/>
                </a:moveTo>
                <a:cubicBezTo>
                  <a:pt x="73" y="56"/>
                  <a:pt x="70" y="54"/>
                  <a:pt x="74" y="52"/>
                </a:cubicBezTo>
                <a:cubicBezTo>
                  <a:pt x="78" y="51"/>
                  <a:pt x="76" y="54"/>
                  <a:pt x="75" y="55"/>
                </a:cubicBezTo>
                <a:close/>
                <a:moveTo>
                  <a:pt x="82" y="90"/>
                </a:moveTo>
                <a:cubicBezTo>
                  <a:pt x="80" y="90"/>
                  <a:pt x="80" y="87"/>
                  <a:pt x="81" y="87"/>
                </a:cubicBezTo>
                <a:cubicBezTo>
                  <a:pt x="82" y="86"/>
                  <a:pt x="84" y="90"/>
                  <a:pt x="82" y="90"/>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197"/>
          <p:cNvSpPr>
            <a:spLocks/>
          </p:cNvSpPr>
          <p:nvPr userDrawn="1"/>
        </p:nvSpPr>
        <p:spPr bwMode="auto">
          <a:xfrm>
            <a:off x="3742832" y="4493816"/>
            <a:ext cx="38264" cy="25508"/>
          </a:xfrm>
          <a:custGeom>
            <a:avLst/>
            <a:gdLst>
              <a:gd name="T0" fmla="*/ 4 w 8"/>
              <a:gd name="T1" fmla="*/ 1 h 5"/>
              <a:gd name="T2" fmla="*/ 5 w 8"/>
              <a:gd name="T3" fmla="*/ 4 h 5"/>
              <a:gd name="T4" fmla="*/ 4 w 8"/>
              <a:gd name="T5" fmla="*/ 1 h 5"/>
            </a:gdLst>
            <a:ahLst/>
            <a:cxnLst>
              <a:cxn ang="0">
                <a:pos x="T0" y="T1"/>
              </a:cxn>
              <a:cxn ang="0">
                <a:pos x="T2" y="T3"/>
              </a:cxn>
              <a:cxn ang="0">
                <a:pos x="T4" y="T5"/>
              </a:cxn>
            </a:cxnLst>
            <a:rect l="0" t="0" r="r" b="b"/>
            <a:pathLst>
              <a:path w="8" h="5">
                <a:moveTo>
                  <a:pt x="4" y="1"/>
                </a:moveTo>
                <a:cubicBezTo>
                  <a:pt x="0" y="3"/>
                  <a:pt x="3" y="5"/>
                  <a:pt x="5" y="4"/>
                </a:cubicBezTo>
                <a:cubicBezTo>
                  <a:pt x="6" y="3"/>
                  <a:pt x="8" y="0"/>
                  <a:pt x="4" y="1"/>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198"/>
          <p:cNvSpPr>
            <a:spLocks/>
          </p:cNvSpPr>
          <p:nvPr userDrawn="1"/>
        </p:nvSpPr>
        <p:spPr bwMode="auto">
          <a:xfrm>
            <a:off x="3789599" y="4663873"/>
            <a:ext cx="21259" cy="17005"/>
          </a:xfrm>
          <a:custGeom>
            <a:avLst/>
            <a:gdLst>
              <a:gd name="T0" fmla="*/ 1 w 4"/>
              <a:gd name="T1" fmla="*/ 1 h 4"/>
              <a:gd name="T2" fmla="*/ 2 w 4"/>
              <a:gd name="T3" fmla="*/ 4 h 4"/>
              <a:gd name="T4" fmla="*/ 1 w 4"/>
              <a:gd name="T5" fmla="*/ 1 h 4"/>
            </a:gdLst>
            <a:ahLst/>
            <a:cxnLst>
              <a:cxn ang="0">
                <a:pos x="T0" y="T1"/>
              </a:cxn>
              <a:cxn ang="0">
                <a:pos x="T2" y="T3"/>
              </a:cxn>
              <a:cxn ang="0">
                <a:pos x="T4" y="T5"/>
              </a:cxn>
            </a:cxnLst>
            <a:rect l="0" t="0" r="r" b="b"/>
            <a:pathLst>
              <a:path w="4" h="4">
                <a:moveTo>
                  <a:pt x="1" y="1"/>
                </a:moveTo>
                <a:cubicBezTo>
                  <a:pt x="0" y="1"/>
                  <a:pt x="0" y="4"/>
                  <a:pt x="2" y="4"/>
                </a:cubicBezTo>
                <a:cubicBezTo>
                  <a:pt x="4" y="4"/>
                  <a:pt x="2" y="0"/>
                  <a:pt x="1" y="1"/>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04"/>
          <p:cNvSpPr>
            <a:spLocks/>
          </p:cNvSpPr>
          <p:nvPr userDrawn="1"/>
        </p:nvSpPr>
        <p:spPr bwMode="auto">
          <a:xfrm>
            <a:off x="4440060" y="2971819"/>
            <a:ext cx="263586" cy="225325"/>
          </a:xfrm>
          <a:custGeom>
            <a:avLst/>
            <a:gdLst>
              <a:gd name="T0" fmla="*/ 48 w 55"/>
              <a:gd name="T1" fmla="*/ 29 h 47"/>
              <a:gd name="T2" fmla="*/ 44 w 55"/>
              <a:gd name="T3" fmla="*/ 22 h 47"/>
              <a:gd name="T4" fmla="*/ 46 w 55"/>
              <a:gd name="T5" fmla="*/ 14 h 47"/>
              <a:gd name="T6" fmla="*/ 52 w 55"/>
              <a:gd name="T7" fmla="*/ 14 h 47"/>
              <a:gd name="T8" fmla="*/ 54 w 55"/>
              <a:gd name="T9" fmla="*/ 0 h 47"/>
              <a:gd name="T10" fmla="*/ 50 w 55"/>
              <a:gd name="T11" fmla="*/ 1 h 47"/>
              <a:gd name="T12" fmla="*/ 20 w 55"/>
              <a:gd name="T13" fmla="*/ 0 h 47"/>
              <a:gd name="T14" fmla="*/ 0 w 55"/>
              <a:gd name="T15" fmla="*/ 12 h 47"/>
              <a:gd name="T16" fmla="*/ 6 w 55"/>
              <a:gd name="T17" fmla="*/ 28 h 47"/>
              <a:gd name="T18" fmla="*/ 11 w 55"/>
              <a:gd name="T19" fmla="*/ 40 h 47"/>
              <a:gd name="T20" fmla="*/ 20 w 55"/>
              <a:gd name="T21" fmla="*/ 39 h 47"/>
              <a:gd name="T22" fmla="*/ 35 w 55"/>
              <a:gd name="T23" fmla="*/ 45 h 47"/>
              <a:gd name="T24" fmla="*/ 55 w 55"/>
              <a:gd name="T25" fmla="*/ 47 h 47"/>
              <a:gd name="T26" fmla="*/ 55 w 55"/>
              <a:gd name="T27" fmla="*/ 47 h 47"/>
              <a:gd name="T28" fmla="*/ 52 w 55"/>
              <a:gd name="T29" fmla="*/ 28 h 47"/>
              <a:gd name="T30" fmla="*/ 48 w 55"/>
              <a:gd name="T31"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47">
                <a:moveTo>
                  <a:pt x="48" y="29"/>
                </a:moveTo>
                <a:cubicBezTo>
                  <a:pt x="47" y="28"/>
                  <a:pt x="48" y="26"/>
                  <a:pt x="44" y="22"/>
                </a:cubicBezTo>
                <a:cubicBezTo>
                  <a:pt x="41" y="19"/>
                  <a:pt x="44" y="14"/>
                  <a:pt x="46" y="14"/>
                </a:cubicBezTo>
                <a:cubicBezTo>
                  <a:pt x="47" y="13"/>
                  <a:pt x="50" y="13"/>
                  <a:pt x="52" y="14"/>
                </a:cubicBezTo>
                <a:cubicBezTo>
                  <a:pt x="53" y="9"/>
                  <a:pt x="54" y="5"/>
                  <a:pt x="54" y="0"/>
                </a:cubicBezTo>
                <a:cubicBezTo>
                  <a:pt x="53" y="0"/>
                  <a:pt x="52" y="1"/>
                  <a:pt x="50" y="1"/>
                </a:cubicBezTo>
                <a:cubicBezTo>
                  <a:pt x="42" y="1"/>
                  <a:pt x="26" y="0"/>
                  <a:pt x="20" y="0"/>
                </a:cubicBezTo>
                <a:cubicBezTo>
                  <a:pt x="14" y="0"/>
                  <a:pt x="0" y="6"/>
                  <a:pt x="0" y="12"/>
                </a:cubicBezTo>
                <a:cubicBezTo>
                  <a:pt x="0" y="18"/>
                  <a:pt x="2" y="25"/>
                  <a:pt x="6" y="28"/>
                </a:cubicBezTo>
                <a:cubicBezTo>
                  <a:pt x="9" y="30"/>
                  <a:pt x="11" y="35"/>
                  <a:pt x="11" y="40"/>
                </a:cubicBezTo>
                <a:cubicBezTo>
                  <a:pt x="15" y="40"/>
                  <a:pt x="18" y="40"/>
                  <a:pt x="20" y="39"/>
                </a:cubicBezTo>
                <a:cubicBezTo>
                  <a:pt x="26" y="38"/>
                  <a:pt x="29" y="43"/>
                  <a:pt x="35" y="45"/>
                </a:cubicBezTo>
                <a:cubicBezTo>
                  <a:pt x="39" y="46"/>
                  <a:pt x="47" y="47"/>
                  <a:pt x="55" y="47"/>
                </a:cubicBezTo>
                <a:cubicBezTo>
                  <a:pt x="55" y="47"/>
                  <a:pt x="55" y="47"/>
                  <a:pt x="55" y="47"/>
                </a:cubicBezTo>
                <a:cubicBezTo>
                  <a:pt x="54" y="41"/>
                  <a:pt x="53" y="35"/>
                  <a:pt x="52" y="28"/>
                </a:cubicBezTo>
                <a:cubicBezTo>
                  <a:pt x="51" y="29"/>
                  <a:pt x="49" y="30"/>
                  <a:pt x="48" y="29"/>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05"/>
          <p:cNvSpPr>
            <a:spLocks noEditPoints="1"/>
          </p:cNvSpPr>
          <p:nvPr userDrawn="1"/>
        </p:nvSpPr>
        <p:spPr bwMode="auto">
          <a:xfrm>
            <a:off x="3670560" y="1632633"/>
            <a:ext cx="803514" cy="1815344"/>
          </a:xfrm>
          <a:custGeom>
            <a:avLst/>
            <a:gdLst>
              <a:gd name="T0" fmla="*/ 162 w 167"/>
              <a:gd name="T1" fmla="*/ 88 h 377"/>
              <a:gd name="T2" fmla="*/ 161 w 167"/>
              <a:gd name="T3" fmla="*/ 58 h 377"/>
              <a:gd name="T4" fmla="*/ 160 w 167"/>
              <a:gd name="T5" fmla="*/ 41 h 377"/>
              <a:gd name="T6" fmla="*/ 147 w 167"/>
              <a:gd name="T7" fmla="*/ 14 h 377"/>
              <a:gd name="T8" fmla="*/ 117 w 167"/>
              <a:gd name="T9" fmla="*/ 0 h 377"/>
              <a:gd name="T10" fmla="*/ 92 w 167"/>
              <a:gd name="T11" fmla="*/ 13 h 377"/>
              <a:gd name="T12" fmla="*/ 78 w 167"/>
              <a:gd name="T13" fmla="*/ 30 h 377"/>
              <a:gd name="T14" fmla="*/ 59 w 167"/>
              <a:gd name="T15" fmla="*/ 81 h 377"/>
              <a:gd name="T16" fmla="*/ 45 w 167"/>
              <a:gd name="T17" fmla="*/ 108 h 377"/>
              <a:gd name="T18" fmla="*/ 39 w 167"/>
              <a:gd name="T19" fmla="*/ 147 h 377"/>
              <a:gd name="T20" fmla="*/ 18 w 167"/>
              <a:gd name="T21" fmla="*/ 177 h 377"/>
              <a:gd name="T22" fmla="*/ 25 w 167"/>
              <a:gd name="T23" fmla="*/ 237 h 377"/>
              <a:gd name="T24" fmla="*/ 21 w 167"/>
              <a:gd name="T25" fmla="*/ 264 h 377"/>
              <a:gd name="T26" fmla="*/ 8 w 167"/>
              <a:gd name="T27" fmla="*/ 294 h 377"/>
              <a:gd name="T28" fmla="*/ 1 w 167"/>
              <a:gd name="T29" fmla="*/ 292 h 377"/>
              <a:gd name="T30" fmla="*/ 12 w 167"/>
              <a:gd name="T31" fmla="*/ 311 h 377"/>
              <a:gd name="T32" fmla="*/ 19 w 167"/>
              <a:gd name="T33" fmla="*/ 345 h 377"/>
              <a:gd name="T34" fmla="*/ 23 w 167"/>
              <a:gd name="T35" fmla="*/ 373 h 377"/>
              <a:gd name="T36" fmla="*/ 43 w 167"/>
              <a:gd name="T37" fmla="*/ 372 h 377"/>
              <a:gd name="T38" fmla="*/ 62 w 167"/>
              <a:gd name="T39" fmla="*/ 358 h 377"/>
              <a:gd name="T40" fmla="*/ 74 w 167"/>
              <a:gd name="T41" fmla="*/ 311 h 377"/>
              <a:gd name="T42" fmla="*/ 90 w 167"/>
              <a:gd name="T43" fmla="*/ 293 h 377"/>
              <a:gd name="T44" fmla="*/ 101 w 167"/>
              <a:gd name="T45" fmla="*/ 272 h 377"/>
              <a:gd name="T46" fmla="*/ 86 w 167"/>
              <a:gd name="T47" fmla="*/ 251 h 377"/>
              <a:gd name="T48" fmla="*/ 80 w 167"/>
              <a:gd name="T49" fmla="*/ 226 h 377"/>
              <a:gd name="T50" fmla="*/ 78 w 167"/>
              <a:gd name="T51" fmla="*/ 198 h 377"/>
              <a:gd name="T52" fmla="*/ 97 w 167"/>
              <a:gd name="T53" fmla="*/ 185 h 377"/>
              <a:gd name="T54" fmla="*/ 115 w 167"/>
              <a:gd name="T55" fmla="*/ 165 h 377"/>
              <a:gd name="T56" fmla="*/ 134 w 167"/>
              <a:gd name="T57" fmla="*/ 141 h 377"/>
              <a:gd name="T58" fmla="*/ 132 w 167"/>
              <a:gd name="T59" fmla="*/ 126 h 377"/>
              <a:gd name="T60" fmla="*/ 142 w 167"/>
              <a:gd name="T61" fmla="*/ 114 h 377"/>
              <a:gd name="T62" fmla="*/ 154 w 167"/>
              <a:gd name="T63" fmla="*/ 106 h 377"/>
              <a:gd name="T64" fmla="*/ 164 w 167"/>
              <a:gd name="T65" fmla="*/ 92 h 377"/>
              <a:gd name="T66" fmla="*/ 21 w 167"/>
              <a:gd name="T67" fmla="*/ 304 h 377"/>
              <a:gd name="T68" fmla="*/ 27 w 167"/>
              <a:gd name="T69" fmla="*/ 293 h 377"/>
              <a:gd name="T70" fmla="*/ 37 w 167"/>
              <a:gd name="T71" fmla="*/ 285 h 377"/>
              <a:gd name="T72" fmla="*/ 30 w 167"/>
              <a:gd name="T73" fmla="*/ 302 h 377"/>
              <a:gd name="T74" fmla="*/ 43 w 167"/>
              <a:gd name="T75" fmla="*/ 317 h 377"/>
              <a:gd name="T76" fmla="*/ 50 w 167"/>
              <a:gd name="T77" fmla="*/ 298 h 377"/>
              <a:gd name="T78" fmla="*/ 82 w 167"/>
              <a:gd name="T79" fmla="*/ 279 h 377"/>
              <a:gd name="T80" fmla="*/ 88 w 167"/>
              <a:gd name="T81" fmla="*/ 283 h 377"/>
              <a:gd name="T82" fmla="*/ 82 w 167"/>
              <a:gd name="T83" fmla="*/ 27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377">
                <a:moveTo>
                  <a:pt x="164" y="92"/>
                </a:moveTo>
                <a:cubicBezTo>
                  <a:pt x="164" y="90"/>
                  <a:pt x="162" y="90"/>
                  <a:pt x="162" y="88"/>
                </a:cubicBezTo>
                <a:cubicBezTo>
                  <a:pt x="162" y="85"/>
                  <a:pt x="167" y="76"/>
                  <a:pt x="167" y="71"/>
                </a:cubicBezTo>
                <a:cubicBezTo>
                  <a:pt x="167" y="66"/>
                  <a:pt x="161" y="62"/>
                  <a:pt x="161" y="58"/>
                </a:cubicBezTo>
                <a:cubicBezTo>
                  <a:pt x="161" y="54"/>
                  <a:pt x="162" y="53"/>
                  <a:pt x="161" y="50"/>
                </a:cubicBezTo>
                <a:cubicBezTo>
                  <a:pt x="160" y="47"/>
                  <a:pt x="159" y="44"/>
                  <a:pt x="160" y="41"/>
                </a:cubicBezTo>
                <a:cubicBezTo>
                  <a:pt x="160" y="37"/>
                  <a:pt x="161" y="35"/>
                  <a:pt x="158" y="31"/>
                </a:cubicBezTo>
                <a:cubicBezTo>
                  <a:pt x="155" y="28"/>
                  <a:pt x="151" y="16"/>
                  <a:pt x="147" y="14"/>
                </a:cubicBezTo>
                <a:cubicBezTo>
                  <a:pt x="143" y="11"/>
                  <a:pt x="140" y="10"/>
                  <a:pt x="135" y="6"/>
                </a:cubicBezTo>
                <a:cubicBezTo>
                  <a:pt x="132" y="4"/>
                  <a:pt x="125" y="2"/>
                  <a:pt x="117" y="0"/>
                </a:cubicBezTo>
                <a:cubicBezTo>
                  <a:pt x="118" y="7"/>
                  <a:pt x="118" y="18"/>
                  <a:pt x="114" y="18"/>
                </a:cubicBezTo>
                <a:cubicBezTo>
                  <a:pt x="109" y="17"/>
                  <a:pt x="94" y="11"/>
                  <a:pt x="92" y="13"/>
                </a:cubicBezTo>
                <a:cubicBezTo>
                  <a:pt x="89" y="15"/>
                  <a:pt x="94" y="30"/>
                  <a:pt x="88" y="30"/>
                </a:cubicBezTo>
                <a:cubicBezTo>
                  <a:pt x="82" y="30"/>
                  <a:pt x="83" y="25"/>
                  <a:pt x="78" y="30"/>
                </a:cubicBezTo>
                <a:cubicBezTo>
                  <a:pt x="73" y="34"/>
                  <a:pt x="70" y="44"/>
                  <a:pt x="68" y="48"/>
                </a:cubicBezTo>
                <a:cubicBezTo>
                  <a:pt x="65" y="52"/>
                  <a:pt x="62" y="77"/>
                  <a:pt x="59" y="81"/>
                </a:cubicBezTo>
                <a:cubicBezTo>
                  <a:pt x="56" y="85"/>
                  <a:pt x="55" y="91"/>
                  <a:pt x="51" y="94"/>
                </a:cubicBezTo>
                <a:cubicBezTo>
                  <a:pt x="46" y="97"/>
                  <a:pt x="45" y="103"/>
                  <a:pt x="45" y="108"/>
                </a:cubicBezTo>
                <a:cubicBezTo>
                  <a:pt x="44" y="113"/>
                  <a:pt x="43" y="127"/>
                  <a:pt x="40" y="131"/>
                </a:cubicBezTo>
                <a:cubicBezTo>
                  <a:pt x="38" y="134"/>
                  <a:pt x="46" y="144"/>
                  <a:pt x="39" y="147"/>
                </a:cubicBezTo>
                <a:cubicBezTo>
                  <a:pt x="33" y="150"/>
                  <a:pt x="26" y="153"/>
                  <a:pt x="24" y="155"/>
                </a:cubicBezTo>
                <a:cubicBezTo>
                  <a:pt x="23" y="157"/>
                  <a:pt x="18" y="168"/>
                  <a:pt x="18" y="177"/>
                </a:cubicBezTo>
                <a:cubicBezTo>
                  <a:pt x="18" y="185"/>
                  <a:pt x="17" y="225"/>
                  <a:pt x="19" y="227"/>
                </a:cubicBezTo>
                <a:cubicBezTo>
                  <a:pt x="21" y="229"/>
                  <a:pt x="27" y="235"/>
                  <a:pt x="25" y="237"/>
                </a:cubicBezTo>
                <a:cubicBezTo>
                  <a:pt x="22" y="239"/>
                  <a:pt x="20" y="237"/>
                  <a:pt x="20" y="244"/>
                </a:cubicBezTo>
                <a:cubicBezTo>
                  <a:pt x="20" y="250"/>
                  <a:pt x="25" y="258"/>
                  <a:pt x="21" y="264"/>
                </a:cubicBezTo>
                <a:cubicBezTo>
                  <a:pt x="17" y="269"/>
                  <a:pt x="14" y="272"/>
                  <a:pt x="14" y="278"/>
                </a:cubicBezTo>
                <a:cubicBezTo>
                  <a:pt x="13" y="284"/>
                  <a:pt x="13" y="295"/>
                  <a:pt x="8" y="294"/>
                </a:cubicBezTo>
                <a:cubicBezTo>
                  <a:pt x="5" y="293"/>
                  <a:pt x="2" y="291"/>
                  <a:pt x="0" y="290"/>
                </a:cubicBezTo>
                <a:cubicBezTo>
                  <a:pt x="0" y="291"/>
                  <a:pt x="0" y="292"/>
                  <a:pt x="1" y="292"/>
                </a:cubicBezTo>
                <a:cubicBezTo>
                  <a:pt x="3" y="297"/>
                  <a:pt x="3" y="308"/>
                  <a:pt x="4" y="311"/>
                </a:cubicBezTo>
                <a:cubicBezTo>
                  <a:pt x="6" y="314"/>
                  <a:pt x="8" y="314"/>
                  <a:pt x="12" y="311"/>
                </a:cubicBezTo>
                <a:cubicBezTo>
                  <a:pt x="16" y="308"/>
                  <a:pt x="11" y="323"/>
                  <a:pt x="10" y="327"/>
                </a:cubicBezTo>
                <a:cubicBezTo>
                  <a:pt x="9" y="331"/>
                  <a:pt x="17" y="341"/>
                  <a:pt x="19" y="345"/>
                </a:cubicBezTo>
                <a:cubicBezTo>
                  <a:pt x="21" y="349"/>
                  <a:pt x="23" y="357"/>
                  <a:pt x="24" y="360"/>
                </a:cubicBezTo>
                <a:cubicBezTo>
                  <a:pt x="25" y="363"/>
                  <a:pt x="21" y="373"/>
                  <a:pt x="23" y="373"/>
                </a:cubicBezTo>
                <a:cubicBezTo>
                  <a:pt x="25" y="373"/>
                  <a:pt x="31" y="377"/>
                  <a:pt x="36" y="377"/>
                </a:cubicBezTo>
                <a:cubicBezTo>
                  <a:pt x="41" y="377"/>
                  <a:pt x="42" y="376"/>
                  <a:pt x="43" y="372"/>
                </a:cubicBezTo>
                <a:cubicBezTo>
                  <a:pt x="44" y="369"/>
                  <a:pt x="44" y="365"/>
                  <a:pt x="50" y="360"/>
                </a:cubicBezTo>
                <a:cubicBezTo>
                  <a:pt x="57" y="355"/>
                  <a:pt x="60" y="359"/>
                  <a:pt x="62" y="358"/>
                </a:cubicBezTo>
                <a:cubicBezTo>
                  <a:pt x="65" y="357"/>
                  <a:pt x="72" y="336"/>
                  <a:pt x="73" y="329"/>
                </a:cubicBezTo>
                <a:cubicBezTo>
                  <a:pt x="75" y="322"/>
                  <a:pt x="73" y="314"/>
                  <a:pt x="74" y="311"/>
                </a:cubicBezTo>
                <a:cubicBezTo>
                  <a:pt x="75" y="308"/>
                  <a:pt x="83" y="295"/>
                  <a:pt x="85" y="293"/>
                </a:cubicBezTo>
                <a:cubicBezTo>
                  <a:pt x="87" y="291"/>
                  <a:pt x="88" y="294"/>
                  <a:pt x="90" y="293"/>
                </a:cubicBezTo>
                <a:cubicBezTo>
                  <a:pt x="91" y="292"/>
                  <a:pt x="94" y="281"/>
                  <a:pt x="97" y="280"/>
                </a:cubicBezTo>
                <a:cubicBezTo>
                  <a:pt x="99" y="279"/>
                  <a:pt x="101" y="275"/>
                  <a:pt x="101" y="272"/>
                </a:cubicBezTo>
                <a:cubicBezTo>
                  <a:pt x="101" y="269"/>
                  <a:pt x="99" y="262"/>
                  <a:pt x="97" y="258"/>
                </a:cubicBezTo>
                <a:cubicBezTo>
                  <a:pt x="96" y="253"/>
                  <a:pt x="91" y="251"/>
                  <a:pt x="86" y="251"/>
                </a:cubicBezTo>
                <a:cubicBezTo>
                  <a:pt x="81" y="251"/>
                  <a:pt x="81" y="247"/>
                  <a:pt x="78" y="242"/>
                </a:cubicBezTo>
                <a:cubicBezTo>
                  <a:pt x="75" y="237"/>
                  <a:pt x="78" y="229"/>
                  <a:pt x="80" y="226"/>
                </a:cubicBezTo>
                <a:cubicBezTo>
                  <a:pt x="83" y="223"/>
                  <a:pt x="81" y="211"/>
                  <a:pt x="82" y="208"/>
                </a:cubicBezTo>
                <a:cubicBezTo>
                  <a:pt x="83" y="204"/>
                  <a:pt x="78" y="201"/>
                  <a:pt x="78" y="198"/>
                </a:cubicBezTo>
                <a:cubicBezTo>
                  <a:pt x="77" y="195"/>
                  <a:pt x="82" y="199"/>
                  <a:pt x="85" y="200"/>
                </a:cubicBezTo>
                <a:cubicBezTo>
                  <a:pt x="88" y="201"/>
                  <a:pt x="95" y="188"/>
                  <a:pt x="97" y="185"/>
                </a:cubicBezTo>
                <a:cubicBezTo>
                  <a:pt x="99" y="182"/>
                  <a:pt x="102" y="173"/>
                  <a:pt x="103" y="172"/>
                </a:cubicBezTo>
                <a:cubicBezTo>
                  <a:pt x="103" y="170"/>
                  <a:pt x="112" y="166"/>
                  <a:pt x="115" y="165"/>
                </a:cubicBezTo>
                <a:cubicBezTo>
                  <a:pt x="117" y="163"/>
                  <a:pt x="124" y="161"/>
                  <a:pt x="124" y="156"/>
                </a:cubicBezTo>
                <a:cubicBezTo>
                  <a:pt x="125" y="151"/>
                  <a:pt x="132" y="144"/>
                  <a:pt x="134" y="141"/>
                </a:cubicBezTo>
                <a:cubicBezTo>
                  <a:pt x="137" y="139"/>
                  <a:pt x="132" y="136"/>
                  <a:pt x="129" y="132"/>
                </a:cubicBezTo>
                <a:cubicBezTo>
                  <a:pt x="127" y="128"/>
                  <a:pt x="130" y="128"/>
                  <a:pt x="132" y="126"/>
                </a:cubicBezTo>
                <a:cubicBezTo>
                  <a:pt x="133" y="124"/>
                  <a:pt x="134" y="122"/>
                  <a:pt x="134" y="120"/>
                </a:cubicBezTo>
                <a:cubicBezTo>
                  <a:pt x="135" y="118"/>
                  <a:pt x="138" y="117"/>
                  <a:pt x="142" y="114"/>
                </a:cubicBezTo>
                <a:cubicBezTo>
                  <a:pt x="145" y="111"/>
                  <a:pt x="142" y="109"/>
                  <a:pt x="142" y="107"/>
                </a:cubicBezTo>
                <a:cubicBezTo>
                  <a:pt x="143" y="104"/>
                  <a:pt x="149" y="105"/>
                  <a:pt x="154" y="106"/>
                </a:cubicBezTo>
                <a:cubicBezTo>
                  <a:pt x="159" y="107"/>
                  <a:pt x="162" y="106"/>
                  <a:pt x="166" y="105"/>
                </a:cubicBezTo>
                <a:cubicBezTo>
                  <a:pt x="165" y="99"/>
                  <a:pt x="164" y="93"/>
                  <a:pt x="164" y="92"/>
                </a:cubicBezTo>
                <a:close/>
                <a:moveTo>
                  <a:pt x="30" y="302"/>
                </a:moveTo>
                <a:cubicBezTo>
                  <a:pt x="27" y="300"/>
                  <a:pt x="23" y="306"/>
                  <a:pt x="21" y="304"/>
                </a:cubicBezTo>
                <a:cubicBezTo>
                  <a:pt x="20" y="301"/>
                  <a:pt x="21" y="292"/>
                  <a:pt x="23" y="291"/>
                </a:cubicBezTo>
                <a:cubicBezTo>
                  <a:pt x="25" y="289"/>
                  <a:pt x="25" y="293"/>
                  <a:pt x="27" y="293"/>
                </a:cubicBezTo>
                <a:cubicBezTo>
                  <a:pt x="29" y="292"/>
                  <a:pt x="29" y="288"/>
                  <a:pt x="30" y="287"/>
                </a:cubicBezTo>
                <a:cubicBezTo>
                  <a:pt x="32" y="287"/>
                  <a:pt x="35" y="283"/>
                  <a:pt x="37" y="285"/>
                </a:cubicBezTo>
                <a:cubicBezTo>
                  <a:pt x="39" y="286"/>
                  <a:pt x="41" y="292"/>
                  <a:pt x="41" y="292"/>
                </a:cubicBezTo>
                <a:cubicBezTo>
                  <a:pt x="40" y="295"/>
                  <a:pt x="32" y="303"/>
                  <a:pt x="30" y="302"/>
                </a:cubicBezTo>
                <a:close/>
                <a:moveTo>
                  <a:pt x="51" y="306"/>
                </a:moveTo>
                <a:cubicBezTo>
                  <a:pt x="51" y="310"/>
                  <a:pt x="45" y="318"/>
                  <a:pt x="43" y="317"/>
                </a:cubicBezTo>
                <a:cubicBezTo>
                  <a:pt x="40" y="316"/>
                  <a:pt x="42" y="312"/>
                  <a:pt x="44" y="308"/>
                </a:cubicBezTo>
                <a:cubicBezTo>
                  <a:pt x="46" y="304"/>
                  <a:pt x="45" y="298"/>
                  <a:pt x="50" y="298"/>
                </a:cubicBezTo>
                <a:cubicBezTo>
                  <a:pt x="52" y="298"/>
                  <a:pt x="51" y="301"/>
                  <a:pt x="51" y="306"/>
                </a:cubicBezTo>
                <a:close/>
                <a:moveTo>
                  <a:pt x="82" y="279"/>
                </a:moveTo>
                <a:cubicBezTo>
                  <a:pt x="85" y="279"/>
                  <a:pt x="84" y="274"/>
                  <a:pt x="85" y="275"/>
                </a:cubicBezTo>
                <a:cubicBezTo>
                  <a:pt x="86" y="277"/>
                  <a:pt x="91" y="283"/>
                  <a:pt x="88" y="283"/>
                </a:cubicBezTo>
                <a:cubicBezTo>
                  <a:pt x="85" y="284"/>
                  <a:pt x="81" y="284"/>
                  <a:pt x="78" y="283"/>
                </a:cubicBezTo>
                <a:cubicBezTo>
                  <a:pt x="75" y="281"/>
                  <a:pt x="80" y="280"/>
                  <a:pt x="82" y="279"/>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34"/>
          <p:cNvSpPr>
            <a:spLocks/>
          </p:cNvSpPr>
          <p:nvPr userDrawn="1"/>
        </p:nvSpPr>
        <p:spPr bwMode="auto">
          <a:xfrm>
            <a:off x="4189230" y="4315258"/>
            <a:ext cx="259336" cy="357117"/>
          </a:xfrm>
          <a:custGeom>
            <a:avLst/>
            <a:gdLst>
              <a:gd name="T0" fmla="*/ 50 w 54"/>
              <a:gd name="T1" fmla="*/ 34 h 74"/>
              <a:gd name="T2" fmla="*/ 47 w 54"/>
              <a:gd name="T3" fmla="*/ 27 h 74"/>
              <a:gd name="T4" fmla="*/ 35 w 54"/>
              <a:gd name="T5" fmla="*/ 28 h 74"/>
              <a:gd name="T6" fmla="*/ 27 w 54"/>
              <a:gd name="T7" fmla="*/ 19 h 74"/>
              <a:gd name="T8" fmla="*/ 17 w 54"/>
              <a:gd name="T9" fmla="*/ 0 h 74"/>
              <a:gd name="T10" fmla="*/ 1 w 54"/>
              <a:gd name="T11" fmla="*/ 6 h 74"/>
              <a:gd name="T12" fmla="*/ 6 w 54"/>
              <a:gd name="T13" fmla="*/ 31 h 74"/>
              <a:gd name="T14" fmla="*/ 4 w 54"/>
              <a:gd name="T15" fmla="*/ 39 h 74"/>
              <a:gd name="T16" fmla="*/ 14 w 54"/>
              <a:gd name="T17" fmla="*/ 53 h 74"/>
              <a:gd name="T18" fmla="*/ 14 w 54"/>
              <a:gd name="T19" fmla="*/ 65 h 74"/>
              <a:gd name="T20" fmla="*/ 18 w 54"/>
              <a:gd name="T21" fmla="*/ 74 h 74"/>
              <a:gd name="T22" fmla="*/ 30 w 54"/>
              <a:gd name="T23" fmla="*/ 68 h 74"/>
              <a:gd name="T24" fmla="*/ 42 w 54"/>
              <a:gd name="T25" fmla="*/ 67 h 74"/>
              <a:gd name="T26" fmla="*/ 41 w 54"/>
              <a:gd name="T27" fmla="*/ 63 h 74"/>
              <a:gd name="T28" fmla="*/ 50 w 54"/>
              <a:gd name="T29" fmla="*/ 42 h 74"/>
              <a:gd name="T30" fmla="*/ 54 w 54"/>
              <a:gd name="T31" fmla="*/ 42 h 74"/>
              <a:gd name="T32" fmla="*/ 50 w 54"/>
              <a:gd name="T33" fmla="*/ 3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74">
                <a:moveTo>
                  <a:pt x="50" y="34"/>
                </a:moveTo>
                <a:cubicBezTo>
                  <a:pt x="46" y="31"/>
                  <a:pt x="51" y="27"/>
                  <a:pt x="47" y="27"/>
                </a:cubicBezTo>
                <a:cubicBezTo>
                  <a:pt x="43" y="28"/>
                  <a:pt x="39" y="31"/>
                  <a:pt x="35" y="28"/>
                </a:cubicBezTo>
                <a:cubicBezTo>
                  <a:pt x="31" y="26"/>
                  <a:pt x="31" y="22"/>
                  <a:pt x="27" y="19"/>
                </a:cubicBezTo>
                <a:cubicBezTo>
                  <a:pt x="24" y="17"/>
                  <a:pt x="19" y="10"/>
                  <a:pt x="17" y="0"/>
                </a:cubicBezTo>
                <a:cubicBezTo>
                  <a:pt x="11" y="3"/>
                  <a:pt x="2" y="4"/>
                  <a:pt x="1" y="6"/>
                </a:cubicBezTo>
                <a:cubicBezTo>
                  <a:pt x="0" y="9"/>
                  <a:pt x="6" y="23"/>
                  <a:pt x="6" y="31"/>
                </a:cubicBezTo>
                <a:cubicBezTo>
                  <a:pt x="6" y="34"/>
                  <a:pt x="5" y="37"/>
                  <a:pt x="4" y="39"/>
                </a:cubicBezTo>
                <a:cubicBezTo>
                  <a:pt x="8" y="44"/>
                  <a:pt x="13" y="49"/>
                  <a:pt x="14" y="53"/>
                </a:cubicBezTo>
                <a:cubicBezTo>
                  <a:pt x="16" y="58"/>
                  <a:pt x="15" y="61"/>
                  <a:pt x="14" y="65"/>
                </a:cubicBezTo>
                <a:cubicBezTo>
                  <a:pt x="16" y="67"/>
                  <a:pt x="17" y="70"/>
                  <a:pt x="18" y="74"/>
                </a:cubicBezTo>
                <a:cubicBezTo>
                  <a:pt x="23" y="71"/>
                  <a:pt x="28" y="69"/>
                  <a:pt x="30" y="68"/>
                </a:cubicBezTo>
                <a:cubicBezTo>
                  <a:pt x="32" y="68"/>
                  <a:pt x="37" y="67"/>
                  <a:pt x="42" y="67"/>
                </a:cubicBezTo>
                <a:cubicBezTo>
                  <a:pt x="41" y="65"/>
                  <a:pt x="41" y="64"/>
                  <a:pt x="41" y="63"/>
                </a:cubicBezTo>
                <a:cubicBezTo>
                  <a:pt x="42" y="57"/>
                  <a:pt x="46" y="42"/>
                  <a:pt x="50" y="42"/>
                </a:cubicBezTo>
                <a:cubicBezTo>
                  <a:pt x="51" y="42"/>
                  <a:pt x="52" y="42"/>
                  <a:pt x="54" y="42"/>
                </a:cubicBezTo>
                <a:cubicBezTo>
                  <a:pt x="53" y="39"/>
                  <a:pt x="52" y="36"/>
                  <a:pt x="50" y="34"/>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35"/>
          <p:cNvSpPr>
            <a:spLocks/>
          </p:cNvSpPr>
          <p:nvPr userDrawn="1"/>
        </p:nvSpPr>
        <p:spPr bwMode="auto">
          <a:xfrm>
            <a:off x="4121207" y="4506572"/>
            <a:ext cx="144548" cy="174308"/>
          </a:xfrm>
          <a:custGeom>
            <a:avLst/>
            <a:gdLst>
              <a:gd name="T0" fmla="*/ 28 w 30"/>
              <a:gd name="T1" fmla="*/ 14 h 37"/>
              <a:gd name="T2" fmla="*/ 18 w 30"/>
              <a:gd name="T3" fmla="*/ 0 h 37"/>
              <a:gd name="T4" fmla="*/ 11 w 30"/>
              <a:gd name="T5" fmla="*/ 9 h 37"/>
              <a:gd name="T6" fmla="*/ 0 w 30"/>
              <a:gd name="T7" fmla="*/ 25 h 37"/>
              <a:gd name="T8" fmla="*/ 7 w 30"/>
              <a:gd name="T9" fmla="*/ 32 h 37"/>
              <a:gd name="T10" fmla="*/ 14 w 30"/>
              <a:gd name="T11" fmla="*/ 37 h 37"/>
              <a:gd name="T12" fmla="*/ 17 w 30"/>
              <a:gd name="T13" fmla="*/ 28 h 37"/>
              <a:gd name="T14" fmla="*/ 26 w 30"/>
              <a:gd name="T15" fmla="*/ 24 h 37"/>
              <a:gd name="T16" fmla="*/ 28 w 30"/>
              <a:gd name="T17" fmla="*/ 26 h 37"/>
              <a:gd name="T18" fmla="*/ 28 w 30"/>
              <a:gd name="T19"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7">
                <a:moveTo>
                  <a:pt x="28" y="14"/>
                </a:moveTo>
                <a:cubicBezTo>
                  <a:pt x="27" y="10"/>
                  <a:pt x="22" y="5"/>
                  <a:pt x="18" y="0"/>
                </a:cubicBezTo>
                <a:cubicBezTo>
                  <a:pt x="16" y="3"/>
                  <a:pt x="14" y="6"/>
                  <a:pt x="11" y="9"/>
                </a:cubicBezTo>
                <a:cubicBezTo>
                  <a:pt x="8" y="13"/>
                  <a:pt x="4" y="17"/>
                  <a:pt x="0" y="25"/>
                </a:cubicBezTo>
                <a:cubicBezTo>
                  <a:pt x="3" y="27"/>
                  <a:pt x="5" y="30"/>
                  <a:pt x="7" y="32"/>
                </a:cubicBezTo>
                <a:cubicBezTo>
                  <a:pt x="9" y="35"/>
                  <a:pt x="12" y="36"/>
                  <a:pt x="14" y="37"/>
                </a:cubicBezTo>
                <a:cubicBezTo>
                  <a:pt x="15" y="33"/>
                  <a:pt x="16" y="30"/>
                  <a:pt x="17" y="28"/>
                </a:cubicBezTo>
                <a:cubicBezTo>
                  <a:pt x="17" y="23"/>
                  <a:pt x="23" y="24"/>
                  <a:pt x="26" y="24"/>
                </a:cubicBezTo>
                <a:cubicBezTo>
                  <a:pt x="27" y="24"/>
                  <a:pt x="28" y="25"/>
                  <a:pt x="28" y="26"/>
                </a:cubicBezTo>
                <a:cubicBezTo>
                  <a:pt x="29" y="22"/>
                  <a:pt x="30" y="19"/>
                  <a:pt x="28" y="14"/>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45"/>
          <p:cNvSpPr>
            <a:spLocks/>
          </p:cNvSpPr>
          <p:nvPr userDrawn="1"/>
        </p:nvSpPr>
        <p:spPr bwMode="auto">
          <a:xfrm>
            <a:off x="4031926" y="4021913"/>
            <a:ext cx="361370" cy="165805"/>
          </a:xfrm>
          <a:custGeom>
            <a:avLst/>
            <a:gdLst>
              <a:gd name="T0" fmla="*/ 15 w 75"/>
              <a:gd name="T1" fmla="*/ 33 h 34"/>
              <a:gd name="T2" fmla="*/ 36 w 75"/>
              <a:gd name="T3" fmla="*/ 29 h 34"/>
              <a:gd name="T4" fmla="*/ 57 w 75"/>
              <a:gd name="T5" fmla="*/ 23 h 34"/>
              <a:gd name="T6" fmla="*/ 73 w 75"/>
              <a:gd name="T7" fmla="*/ 20 h 34"/>
              <a:gd name="T8" fmla="*/ 73 w 75"/>
              <a:gd name="T9" fmla="*/ 20 h 34"/>
              <a:gd name="T10" fmla="*/ 72 w 75"/>
              <a:gd name="T11" fmla="*/ 12 h 34"/>
              <a:gd name="T12" fmla="*/ 75 w 75"/>
              <a:gd name="T13" fmla="*/ 7 h 34"/>
              <a:gd name="T14" fmla="*/ 63 w 75"/>
              <a:gd name="T15" fmla="*/ 0 h 34"/>
              <a:gd name="T16" fmla="*/ 52 w 75"/>
              <a:gd name="T17" fmla="*/ 2 h 34"/>
              <a:gd name="T18" fmla="*/ 39 w 75"/>
              <a:gd name="T19" fmla="*/ 2 h 34"/>
              <a:gd name="T20" fmla="*/ 26 w 75"/>
              <a:gd name="T21" fmla="*/ 2 h 34"/>
              <a:gd name="T22" fmla="*/ 14 w 75"/>
              <a:gd name="T23" fmla="*/ 11 h 34"/>
              <a:gd name="T24" fmla="*/ 0 w 75"/>
              <a:gd name="T25" fmla="*/ 17 h 34"/>
              <a:gd name="T26" fmla="*/ 1 w 75"/>
              <a:gd name="T27" fmla="*/ 21 h 34"/>
              <a:gd name="T28" fmla="*/ 0 w 75"/>
              <a:gd name="T29" fmla="*/ 28 h 34"/>
              <a:gd name="T30" fmla="*/ 0 w 75"/>
              <a:gd name="T31" fmla="*/ 28 h 34"/>
              <a:gd name="T32" fmla="*/ 15 w 7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34">
                <a:moveTo>
                  <a:pt x="15" y="33"/>
                </a:moveTo>
                <a:cubicBezTo>
                  <a:pt x="22" y="34"/>
                  <a:pt x="32" y="29"/>
                  <a:pt x="36" y="29"/>
                </a:cubicBezTo>
                <a:cubicBezTo>
                  <a:pt x="41" y="29"/>
                  <a:pt x="48" y="23"/>
                  <a:pt x="57" y="23"/>
                </a:cubicBezTo>
                <a:cubicBezTo>
                  <a:pt x="62" y="23"/>
                  <a:pt x="68" y="21"/>
                  <a:pt x="73" y="20"/>
                </a:cubicBezTo>
                <a:cubicBezTo>
                  <a:pt x="73" y="20"/>
                  <a:pt x="73" y="20"/>
                  <a:pt x="73" y="20"/>
                </a:cubicBezTo>
                <a:cubicBezTo>
                  <a:pt x="71" y="17"/>
                  <a:pt x="70" y="14"/>
                  <a:pt x="72" y="12"/>
                </a:cubicBezTo>
                <a:cubicBezTo>
                  <a:pt x="73" y="10"/>
                  <a:pt x="75" y="8"/>
                  <a:pt x="75" y="7"/>
                </a:cubicBezTo>
                <a:cubicBezTo>
                  <a:pt x="70" y="3"/>
                  <a:pt x="65" y="0"/>
                  <a:pt x="63" y="0"/>
                </a:cubicBezTo>
                <a:cubicBezTo>
                  <a:pt x="59" y="0"/>
                  <a:pt x="53" y="2"/>
                  <a:pt x="52" y="2"/>
                </a:cubicBezTo>
                <a:cubicBezTo>
                  <a:pt x="50" y="2"/>
                  <a:pt x="42" y="4"/>
                  <a:pt x="39" y="2"/>
                </a:cubicBezTo>
                <a:cubicBezTo>
                  <a:pt x="36" y="1"/>
                  <a:pt x="29" y="1"/>
                  <a:pt x="26" y="2"/>
                </a:cubicBezTo>
                <a:cubicBezTo>
                  <a:pt x="23" y="2"/>
                  <a:pt x="18" y="8"/>
                  <a:pt x="14" y="11"/>
                </a:cubicBezTo>
                <a:cubicBezTo>
                  <a:pt x="12" y="12"/>
                  <a:pt x="6" y="15"/>
                  <a:pt x="0" y="17"/>
                </a:cubicBezTo>
                <a:cubicBezTo>
                  <a:pt x="1" y="18"/>
                  <a:pt x="1" y="20"/>
                  <a:pt x="1" y="21"/>
                </a:cubicBezTo>
                <a:cubicBezTo>
                  <a:pt x="1" y="23"/>
                  <a:pt x="1" y="25"/>
                  <a:pt x="0" y="28"/>
                </a:cubicBezTo>
                <a:cubicBezTo>
                  <a:pt x="0" y="28"/>
                  <a:pt x="0" y="28"/>
                  <a:pt x="0" y="28"/>
                </a:cubicBezTo>
                <a:cubicBezTo>
                  <a:pt x="5" y="30"/>
                  <a:pt x="11" y="32"/>
                  <a:pt x="15" y="33"/>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46"/>
          <p:cNvSpPr>
            <a:spLocks/>
          </p:cNvSpPr>
          <p:nvPr userDrawn="1"/>
        </p:nvSpPr>
        <p:spPr bwMode="auto">
          <a:xfrm>
            <a:off x="3993666" y="4119695"/>
            <a:ext cx="412386" cy="246580"/>
          </a:xfrm>
          <a:custGeom>
            <a:avLst/>
            <a:gdLst>
              <a:gd name="T0" fmla="*/ 81 w 86"/>
              <a:gd name="T1" fmla="*/ 0 h 51"/>
              <a:gd name="T2" fmla="*/ 65 w 86"/>
              <a:gd name="T3" fmla="*/ 3 h 51"/>
              <a:gd name="T4" fmla="*/ 44 w 86"/>
              <a:gd name="T5" fmla="*/ 9 h 51"/>
              <a:gd name="T6" fmla="*/ 23 w 86"/>
              <a:gd name="T7" fmla="*/ 13 h 51"/>
              <a:gd name="T8" fmla="*/ 8 w 86"/>
              <a:gd name="T9" fmla="*/ 8 h 51"/>
              <a:gd name="T10" fmla="*/ 8 w 86"/>
              <a:gd name="T11" fmla="*/ 8 h 51"/>
              <a:gd name="T12" fmla="*/ 2 w 86"/>
              <a:gd name="T13" fmla="*/ 24 h 51"/>
              <a:gd name="T14" fmla="*/ 9 w 86"/>
              <a:gd name="T15" fmla="*/ 38 h 51"/>
              <a:gd name="T16" fmla="*/ 32 w 86"/>
              <a:gd name="T17" fmla="*/ 51 h 51"/>
              <a:gd name="T18" fmla="*/ 42 w 86"/>
              <a:gd name="T19" fmla="*/ 47 h 51"/>
              <a:gd name="T20" fmla="*/ 61 w 86"/>
              <a:gd name="T21" fmla="*/ 40 h 51"/>
              <a:gd name="T22" fmla="*/ 82 w 86"/>
              <a:gd name="T23" fmla="*/ 14 h 51"/>
              <a:gd name="T24" fmla="*/ 86 w 86"/>
              <a:gd name="T25" fmla="*/ 7 h 51"/>
              <a:gd name="T26" fmla="*/ 81 w 86"/>
              <a:gd name="T2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51">
                <a:moveTo>
                  <a:pt x="81" y="0"/>
                </a:moveTo>
                <a:cubicBezTo>
                  <a:pt x="76" y="1"/>
                  <a:pt x="70" y="3"/>
                  <a:pt x="65" y="3"/>
                </a:cubicBezTo>
                <a:cubicBezTo>
                  <a:pt x="56" y="3"/>
                  <a:pt x="49" y="9"/>
                  <a:pt x="44" y="9"/>
                </a:cubicBezTo>
                <a:cubicBezTo>
                  <a:pt x="40" y="9"/>
                  <a:pt x="30" y="14"/>
                  <a:pt x="23" y="13"/>
                </a:cubicBezTo>
                <a:cubicBezTo>
                  <a:pt x="19" y="12"/>
                  <a:pt x="13" y="10"/>
                  <a:pt x="8" y="8"/>
                </a:cubicBezTo>
                <a:cubicBezTo>
                  <a:pt x="8" y="8"/>
                  <a:pt x="8" y="8"/>
                  <a:pt x="8" y="8"/>
                </a:cubicBezTo>
                <a:cubicBezTo>
                  <a:pt x="7" y="14"/>
                  <a:pt x="4" y="21"/>
                  <a:pt x="2" y="24"/>
                </a:cubicBezTo>
                <a:cubicBezTo>
                  <a:pt x="0" y="28"/>
                  <a:pt x="4" y="32"/>
                  <a:pt x="9" y="38"/>
                </a:cubicBezTo>
                <a:cubicBezTo>
                  <a:pt x="13" y="43"/>
                  <a:pt x="27" y="51"/>
                  <a:pt x="32" y="51"/>
                </a:cubicBezTo>
                <a:cubicBezTo>
                  <a:pt x="37" y="51"/>
                  <a:pt x="42" y="47"/>
                  <a:pt x="42" y="47"/>
                </a:cubicBezTo>
                <a:cubicBezTo>
                  <a:pt x="43" y="45"/>
                  <a:pt x="56" y="44"/>
                  <a:pt x="61" y="40"/>
                </a:cubicBezTo>
                <a:cubicBezTo>
                  <a:pt x="66" y="36"/>
                  <a:pt x="79" y="19"/>
                  <a:pt x="82" y="14"/>
                </a:cubicBezTo>
                <a:cubicBezTo>
                  <a:pt x="83" y="11"/>
                  <a:pt x="85" y="8"/>
                  <a:pt x="86" y="7"/>
                </a:cubicBezTo>
                <a:cubicBezTo>
                  <a:pt x="84" y="4"/>
                  <a:pt x="82" y="2"/>
                  <a:pt x="81" y="0"/>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47"/>
          <p:cNvSpPr>
            <a:spLocks/>
          </p:cNvSpPr>
          <p:nvPr userDrawn="1"/>
        </p:nvSpPr>
        <p:spPr bwMode="auto">
          <a:xfrm>
            <a:off x="3997916" y="3214149"/>
            <a:ext cx="55269" cy="140297"/>
          </a:xfrm>
          <a:custGeom>
            <a:avLst/>
            <a:gdLst>
              <a:gd name="T0" fmla="*/ 0 w 12"/>
              <a:gd name="T1" fmla="*/ 29 h 29"/>
              <a:gd name="T2" fmla="*/ 1 w 12"/>
              <a:gd name="T3" fmla="*/ 28 h 29"/>
              <a:gd name="T4" fmla="*/ 3 w 12"/>
              <a:gd name="T5" fmla="*/ 22 h 29"/>
              <a:gd name="T6" fmla="*/ 4 w 12"/>
              <a:gd name="T7" fmla="*/ 20 h 29"/>
              <a:gd name="T8" fmla="*/ 5 w 12"/>
              <a:gd name="T9" fmla="*/ 18 h 29"/>
              <a:gd name="T10" fmla="*/ 5 w 12"/>
              <a:gd name="T11" fmla="*/ 16 h 29"/>
              <a:gd name="T12" fmla="*/ 7 w 12"/>
              <a:gd name="T13" fmla="*/ 13 h 29"/>
              <a:gd name="T14" fmla="*/ 8 w 12"/>
              <a:gd name="T15" fmla="*/ 10 h 29"/>
              <a:gd name="T16" fmla="*/ 10 w 12"/>
              <a:gd name="T17" fmla="*/ 4 h 29"/>
              <a:gd name="T18" fmla="*/ 11 w 12"/>
              <a:gd name="T19" fmla="*/ 1 h 29"/>
              <a:gd name="T20" fmla="*/ 11 w 12"/>
              <a:gd name="T21" fmla="*/ 0 h 29"/>
              <a:gd name="T22" fmla="*/ 9 w 12"/>
              <a:gd name="T23" fmla="*/ 2 h 29"/>
              <a:gd name="T24" fmla="*/ 8 w 12"/>
              <a:gd name="T25" fmla="*/ 6 h 29"/>
              <a:gd name="T26" fmla="*/ 6 w 12"/>
              <a:gd name="T27" fmla="*/ 11 h 29"/>
              <a:gd name="T28" fmla="*/ 5 w 12"/>
              <a:gd name="T29" fmla="*/ 12 h 29"/>
              <a:gd name="T30" fmla="*/ 4 w 12"/>
              <a:gd name="T31" fmla="*/ 12 h 29"/>
              <a:gd name="T32" fmla="*/ 0 w 12"/>
              <a:gd name="T33" fmla="*/ 21 h 29"/>
              <a:gd name="T34" fmla="*/ 0 w 12"/>
              <a:gd name="T35" fmla="*/ 24 h 29"/>
              <a:gd name="T36" fmla="*/ 0 w 12"/>
              <a:gd name="T37" fmla="*/ 26 h 29"/>
              <a:gd name="T38" fmla="*/ 0 w 12"/>
              <a:gd name="T39" fmla="*/ 27 h 29"/>
              <a:gd name="T40" fmla="*/ 0 w 12"/>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29">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pattFill prst="dkDnDiag">
            <a:fgClr>
              <a:schemeClr val="bg1">
                <a:lumMod val="95000"/>
              </a:schemeClr>
            </a:fgClr>
            <a:bgClr>
              <a:schemeClr val="bg1">
                <a:lumMod val="75000"/>
              </a:schemeClr>
            </a:bgClr>
          </a:pattFill>
          <a:ln w="317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48"/>
          <p:cNvSpPr>
            <a:spLocks/>
          </p:cNvSpPr>
          <p:nvPr userDrawn="1"/>
        </p:nvSpPr>
        <p:spPr bwMode="auto">
          <a:xfrm>
            <a:off x="3997916" y="3214149"/>
            <a:ext cx="55269" cy="140297"/>
          </a:xfrm>
          <a:custGeom>
            <a:avLst/>
            <a:gdLst>
              <a:gd name="T0" fmla="*/ 0 w 12"/>
              <a:gd name="T1" fmla="*/ 29 h 29"/>
              <a:gd name="T2" fmla="*/ 1 w 12"/>
              <a:gd name="T3" fmla="*/ 28 h 29"/>
              <a:gd name="T4" fmla="*/ 3 w 12"/>
              <a:gd name="T5" fmla="*/ 22 h 29"/>
              <a:gd name="T6" fmla="*/ 4 w 12"/>
              <a:gd name="T7" fmla="*/ 20 h 29"/>
              <a:gd name="T8" fmla="*/ 5 w 12"/>
              <a:gd name="T9" fmla="*/ 18 h 29"/>
              <a:gd name="T10" fmla="*/ 5 w 12"/>
              <a:gd name="T11" fmla="*/ 16 h 29"/>
              <a:gd name="T12" fmla="*/ 7 w 12"/>
              <a:gd name="T13" fmla="*/ 13 h 29"/>
              <a:gd name="T14" fmla="*/ 8 w 12"/>
              <a:gd name="T15" fmla="*/ 10 h 29"/>
              <a:gd name="T16" fmla="*/ 10 w 12"/>
              <a:gd name="T17" fmla="*/ 4 h 29"/>
              <a:gd name="T18" fmla="*/ 11 w 12"/>
              <a:gd name="T19" fmla="*/ 1 h 29"/>
              <a:gd name="T20" fmla="*/ 11 w 12"/>
              <a:gd name="T21" fmla="*/ 0 h 29"/>
              <a:gd name="T22" fmla="*/ 9 w 12"/>
              <a:gd name="T23" fmla="*/ 2 h 29"/>
              <a:gd name="T24" fmla="*/ 8 w 12"/>
              <a:gd name="T25" fmla="*/ 6 h 29"/>
              <a:gd name="T26" fmla="*/ 6 w 12"/>
              <a:gd name="T27" fmla="*/ 11 h 29"/>
              <a:gd name="T28" fmla="*/ 5 w 12"/>
              <a:gd name="T29" fmla="*/ 12 h 29"/>
              <a:gd name="T30" fmla="*/ 4 w 12"/>
              <a:gd name="T31" fmla="*/ 12 h 29"/>
              <a:gd name="T32" fmla="*/ 0 w 12"/>
              <a:gd name="T33" fmla="*/ 21 h 29"/>
              <a:gd name="T34" fmla="*/ 0 w 12"/>
              <a:gd name="T35" fmla="*/ 24 h 29"/>
              <a:gd name="T36" fmla="*/ 0 w 12"/>
              <a:gd name="T37" fmla="*/ 26 h 29"/>
              <a:gd name="T38" fmla="*/ 0 w 12"/>
              <a:gd name="T39" fmla="*/ 27 h 29"/>
              <a:gd name="T40" fmla="*/ 0 w 12"/>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29">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solidFill>
            <a:schemeClr val="accent1"/>
          </a:solidFill>
          <a:ln w="3175" cap="rnd">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
          <p:cNvSpPr>
            <a:spLocks/>
          </p:cNvSpPr>
          <p:nvPr userDrawn="1"/>
        </p:nvSpPr>
        <p:spPr bwMode="auto">
          <a:xfrm>
            <a:off x="4690895" y="215445"/>
            <a:ext cx="4453105" cy="4479733"/>
          </a:xfrm>
          <a:custGeom>
            <a:avLst/>
            <a:gdLst/>
            <a:ahLst/>
            <a:cxnLst/>
            <a:rect l="l" t="t" r="r" b="b"/>
            <a:pathLst>
              <a:path w="4453105" h="4479733">
                <a:moveTo>
                  <a:pt x="3888826" y="0"/>
                </a:moveTo>
                <a:lnTo>
                  <a:pt x="4374089" y="0"/>
                </a:lnTo>
                <a:cubicBezTo>
                  <a:pt x="4412833" y="4272"/>
                  <a:pt x="4444178" y="5624"/>
                  <a:pt x="4453105" y="2277"/>
                </a:cubicBezTo>
                <a:lnTo>
                  <a:pt x="4453105" y="3587555"/>
                </a:lnTo>
                <a:cubicBezTo>
                  <a:pt x="4442773" y="3587555"/>
                  <a:pt x="4398001" y="3566891"/>
                  <a:pt x="4377337" y="3560003"/>
                </a:cubicBezTo>
                <a:lnTo>
                  <a:pt x="4355812" y="3548810"/>
                </a:lnTo>
                <a:cubicBezTo>
                  <a:pt x="4351507" y="3547088"/>
                  <a:pt x="4349785" y="3547949"/>
                  <a:pt x="4349785" y="3553115"/>
                </a:cubicBezTo>
                <a:cubicBezTo>
                  <a:pt x="4353229" y="3566891"/>
                  <a:pt x="4353229" y="3573779"/>
                  <a:pt x="4339453" y="3587555"/>
                </a:cubicBezTo>
                <a:cubicBezTo>
                  <a:pt x="4325677" y="3601332"/>
                  <a:pt x="4287793" y="3663325"/>
                  <a:pt x="4291237" y="3670213"/>
                </a:cubicBezTo>
                <a:cubicBezTo>
                  <a:pt x="4301569" y="3673657"/>
                  <a:pt x="4301569" y="3677101"/>
                  <a:pt x="4294681" y="3690877"/>
                </a:cubicBezTo>
                <a:cubicBezTo>
                  <a:pt x="4291237" y="3711542"/>
                  <a:pt x="4263685" y="3759759"/>
                  <a:pt x="4225801" y="3749427"/>
                </a:cubicBezTo>
                <a:cubicBezTo>
                  <a:pt x="4184472" y="3739094"/>
                  <a:pt x="4146588" y="3697766"/>
                  <a:pt x="4122480" y="3683989"/>
                </a:cubicBezTo>
                <a:cubicBezTo>
                  <a:pt x="4098372" y="3670213"/>
                  <a:pt x="4091484" y="3673657"/>
                  <a:pt x="4060488" y="3659881"/>
                </a:cubicBezTo>
                <a:cubicBezTo>
                  <a:pt x="4032936" y="3646105"/>
                  <a:pt x="4022604" y="3639216"/>
                  <a:pt x="3995051" y="3646105"/>
                </a:cubicBezTo>
                <a:cubicBezTo>
                  <a:pt x="3967499" y="3649549"/>
                  <a:pt x="3908951" y="3670213"/>
                  <a:pt x="3881399" y="3673657"/>
                </a:cubicBezTo>
                <a:cubicBezTo>
                  <a:pt x="3850403" y="3677101"/>
                  <a:pt x="3784967" y="3677101"/>
                  <a:pt x="3774635" y="3690877"/>
                </a:cubicBezTo>
                <a:cubicBezTo>
                  <a:pt x="3764303" y="3701210"/>
                  <a:pt x="3778079" y="3763203"/>
                  <a:pt x="3764303" y="3773535"/>
                </a:cubicBezTo>
                <a:cubicBezTo>
                  <a:pt x="3750527" y="3787311"/>
                  <a:pt x="3726419" y="3794200"/>
                  <a:pt x="3709199" y="3787311"/>
                </a:cubicBezTo>
                <a:cubicBezTo>
                  <a:pt x="3691979" y="3783867"/>
                  <a:pt x="3678203" y="3821752"/>
                  <a:pt x="3654095" y="3801088"/>
                </a:cubicBezTo>
                <a:cubicBezTo>
                  <a:pt x="3629987" y="3783867"/>
                  <a:pt x="3433678" y="3690877"/>
                  <a:pt x="3402682" y="3690877"/>
                </a:cubicBezTo>
                <a:cubicBezTo>
                  <a:pt x="3368242" y="3690877"/>
                  <a:pt x="3340690" y="3701210"/>
                  <a:pt x="3309694" y="3683989"/>
                </a:cubicBezTo>
                <a:cubicBezTo>
                  <a:pt x="3282142" y="3659881"/>
                  <a:pt x="3261478" y="3639216"/>
                  <a:pt x="3237370" y="3639216"/>
                </a:cubicBezTo>
                <a:cubicBezTo>
                  <a:pt x="3213261" y="3639216"/>
                  <a:pt x="3161601" y="3635772"/>
                  <a:pt x="3144381" y="3597888"/>
                </a:cubicBezTo>
                <a:cubicBezTo>
                  <a:pt x="3127161" y="3560003"/>
                  <a:pt x="3013509" y="3380911"/>
                  <a:pt x="2975625" y="3380911"/>
                </a:cubicBezTo>
                <a:cubicBezTo>
                  <a:pt x="2937741" y="3380911"/>
                  <a:pt x="2868860" y="3473901"/>
                  <a:pt x="2837864" y="3463569"/>
                </a:cubicBezTo>
                <a:cubicBezTo>
                  <a:pt x="2806868" y="3449792"/>
                  <a:pt x="2768984" y="3408464"/>
                  <a:pt x="2779316" y="3391243"/>
                </a:cubicBezTo>
                <a:cubicBezTo>
                  <a:pt x="2782760" y="3367135"/>
                  <a:pt x="2789648" y="3353358"/>
                  <a:pt x="2775872" y="3339582"/>
                </a:cubicBezTo>
                <a:cubicBezTo>
                  <a:pt x="2758652" y="3318918"/>
                  <a:pt x="2641556" y="3332694"/>
                  <a:pt x="2631224" y="3315474"/>
                </a:cubicBezTo>
                <a:cubicBezTo>
                  <a:pt x="2620892" y="3294809"/>
                  <a:pt x="2645000" y="3232816"/>
                  <a:pt x="2627780" y="3232816"/>
                </a:cubicBezTo>
                <a:cubicBezTo>
                  <a:pt x="2610560" y="3232816"/>
                  <a:pt x="2596784" y="3246592"/>
                  <a:pt x="2569232" y="3243148"/>
                </a:cubicBezTo>
                <a:cubicBezTo>
                  <a:pt x="2534791" y="3236260"/>
                  <a:pt x="2521015" y="3222484"/>
                  <a:pt x="2507239" y="3229372"/>
                </a:cubicBezTo>
                <a:cubicBezTo>
                  <a:pt x="2493463" y="3229372"/>
                  <a:pt x="2372923" y="3281033"/>
                  <a:pt x="2348815" y="3281033"/>
                </a:cubicBezTo>
                <a:cubicBezTo>
                  <a:pt x="2324707" y="3281033"/>
                  <a:pt x="2273047" y="3281033"/>
                  <a:pt x="2262715" y="3291365"/>
                </a:cubicBezTo>
                <a:cubicBezTo>
                  <a:pt x="2259271" y="3301697"/>
                  <a:pt x="2266159" y="3305141"/>
                  <a:pt x="2238607" y="3305141"/>
                </a:cubicBezTo>
                <a:cubicBezTo>
                  <a:pt x="2214499" y="3308586"/>
                  <a:pt x="2135286" y="3329250"/>
                  <a:pt x="2114622" y="3353358"/>
                </a:cubicBezTo>
                <a:cubicBezTo>
                  <a:pt x="2090514" y="3377467"/>
                  <a:pt x="2080182" y="3439460"/>
                  <a:pt x="2066406" y="3456681"/>
                </a:cubicBezTo>
                <a:cubicBezTo>
                  <a:pt x="2052630" y="3477345"/>
                  <a:pt x="2028522" y="3504898"/>
                  <a:pt x="2000970" y="3518674"/>
                </a:cubicBezTo>
                <a:cubicBezTo>
                  <a:pt x="1966530" y="3535894"/>
                  <a:pt x="1966530" y="3553115"/>
                  <a:pt x="1980306" y="3566891"/>
                </a:cubicBezTo>
                <a:cubicBezTo>
                  <a:pt x="1994082" y="3577223"/>
                  <a:pt x="2000970" y="3611664"/>
                  <a:pt x="1980306" y="3611664"/>
                </a:cubicBezTo>
                <a:cubicBezTo>
                  <a:pt x="1966530" y="3615108"/>
                  <a:pt x="1914870" y="3597888"/>
                  <a:pt x="1904538" y="3597888"/>
                </a:cubicBezTo>
                <a:cubicBezTo>
                  <a:pt x="1890762" y="3601332"/>
                  <a:pt x="1870098" y="3625440"/>
                  <a:pt x="1852878" y="3621996"/>
                </a:cubicBezTo>
                <a:cubicBezTo>
                  <a:pt x="1832214" y="3615108"/>
                  <a:pt x="1766777" y="3577223"/>
                  <a:pt x="1742669" y="3563447"/>
                </a:cubicBezTo>
                <a:cubicBezTo>
                  <a:pt x="1711673" y="3549671"/>
                  <a:pt x="1694453" y="3563447"/>
                  <a:pt x="1694453" y="3577223"/>
                </a:cubicBezTo>
                <a:cubicBezTo>
                  <a:pt x="1694453" y="3597888"/>
                  <a:pt x="1694453" y="3628884"/>
                  <a:pt x="1660013" y="3628884"/>
                </a:cubicBezTo>
                <a:cubicBezTo>
                  <a:pt x="1622129" y="3628884"/>
                  <a:pt x="1570469" y="3529006"/>
                  <a:pt x="1560137" y="3518674"/>
                </a:cubicBezTo>
                <a:cubicBezTo>
                  <a:pt x="1549805" y="3511786"/>
                  <a:pt x="1536029" y="3542782"/>
                  <a:pt x="1508477" y="3539338"/>
                </a:cubicBezTo>
                <a:cubicBezTo>
                  <a:pt x="1484369" y="3539338"/>
                  <a:pt x="1436152" y="3529006"/>
                  <a:pt x="1425820" y="3539338"/>
                </a:cubicBezTo>
                <a:cubicBezTo>
                  <a:pt x="1415488" y="3549671"/>
                  <a:pt x="1405156" y="3621996"/>
                  <a:pt x="1377604" y="3625440"/>
                </a:cubicBezTo>
                <a:cubicBezTo>
                  <a:pt x="1343164" y="3628884"/>
                  <a:pt x="1281172" y="3621996"/>
                  <a:pt x="1267396" y="3635772"/>
                </a:cubicBezTo>
                <a:cubicBezTo>
                  <a:pt x="1253620" y="3649549"/>
                  <a:pt x="1253620" y="3697766"/>
                  <a:pt x="1250176" y="3701210"/>
                </a:cubicBezTo>
                <a:cubicBezTo>
                  <a:pt x="1243288" y="3708098"/>
                  <a:pt x="1205404" y="3756315"/>
                  <a:pt x="1191628" y="3787311"/>
                </a:cubicBezTo>
                <a:cubicBezTo>
                  <a:pt x="1181296" y="3818308"/>
                  <a:pt x="1167520" y="3866525"/>
                  <a:pt x="1184740" y="3883745"/>
                </a:cubicBezTo>
                <a:cubicBezTo>
                  <a:pt x="1205404" y="3907854"/>
                  <a:pt x="1219180" y="3942295"/>
                  <a:pt x="1250176" y="3945739"/>
                </a:cubicBezTo>
                <a:cubicBezTo>
                  <a:pt x="1281172" y="3956071"/>
                  <a:pt x="1291504" y="3952627"/>
                  <a:pt x="1291504" y="3969847"/>
                </a:cubicBezTo>
                <a:cubicBezTo>
                  <a:pt x="1291504" y="3983624"/>
                  <a:pt x="1277728" y="4021508"/>
                  <a:pt x="1281172" y="4031841"/>
                </a:cubicBezTo>
                <a:cubicBezTo>
                  <a:pt x="1288060" y="4031841"/>
                  <a:pt x="1294948" y="4045617"/>
                  <a:pt x="1305280" y="4062837"/>
                </a:cubicBezTo>
                <a:cubicBezTo>
                  <a:pt x="1288060" y="4069725"/>
                  <a:pt x="1267396" y="4083502"/>
                  <a:pt x="1263952" y="4090390"/>
                </a:cubicBezTo>
                <a:cubicBezTo>
                  <a:pt x="1253620" y="4100722"/>
                  <a:pt x="1250176" y="4107610"/>
                  <a:pt x="1239844" y="4100722"/>
                </a:cubicBezTo>
                <a:cubicBezTo>
                  <a:pt x="1229512" y="4083502"/>
                  <a:pt x="1208848" y="4093834"/>
                  <a:pt x="1201960" y="4107610"/>
                </a:cubicBezTo>
                <a:cubicBezTo>
                  <a:pt x="1195072" y="4117942"/>
                  <a:pt x="1195072" y="4200600"/>
                  <a:pt x="1177852" y="4224709"/>
                </a:cubicBezTo>
                <a:lnTo>
                  <a:pt x="1168381" y="4234180"/>
                </a:lnTo>
                <a:cubicBezTo>
                  <a:pt x="1164506" y="4240638"/>
                  <a:pt x="1176130" y="4239346"/>
                  <a:pt x="1191628" y="4241929"/>
                </a:cubicBezTo>
                <a:cubicBezTo>
                  <a:pt x="1205404" y="4248817"/>
                  <a:pt x="1226068" y="4279814"/>
                  <a:pt x="1229512" y="4303922"/>
                </a:cubicBezTo>
                <a:cubicBezTo>
                  <a:pt x="1232956" y="4324587"/>
                  <a:pt x="1239844" y="4359027"/>
                  <a:pt x="1250176" y="4376248"/>
                </a:cubicBezTo>
                <a:cubicBezTo>
                  <a:pt x="1253620" y="4396912"/>
                  <a:pt x="1305280" y="4434797"/>
                  <a:pt x="1315612" y="4458906"/>
                </a:cubicBezTo>
                <a:cubicBezTo>
                  <a:pt x="1281172" y="4472682"/>
                  <a:pt x="1257064" y="4486458"/>
                  <a:pt x="1239844" y="4476126"/>
                </a:cubicBezTo>
                <a:cubicBezTo>
                  <a:pt x="1219180" y="4462350"/>
                  <a:pt x="1167520" y="4421021"/>
                  <a:pt x="1129635" y="4410689"/>
                </a:cubicBezTo>
                <a:cubicBezTo>
                  <a:pt x="1091751" y="4396912"/>
                  <a:pt x="950547" y="4359027"/>
                  <a:pt x="919551" y="4345251"/>
                </a:cubicBezTo>
                <a:cubicBezTo>
                  <a:pt x="881667" y="4324587"/>
                  <a:pt x="836895" y="4297034"/>
                  <a:pt x="819675" y="4300478"/>
                </a:cubicBezTo>
                <a:cubicBezTo>
                  <a:pt x="809343" y="4300478"/>
                  <a:pt x="785235" y="4314255"/>
                  <a:pt x="764570" y="4324587"/>
                </a:cubicBezTo>
                <a:cubicBezTo>
                  <a:pt x="740462" y="4297034"/>
                  <a:pt x="699134" y="4238485"/>
                  <a:pt x="678470" y="4224709"/>
                </a:cubicBezTo>
                <a:cubicBezTo>
                  <a:pt x="654362" y="4214376"/>
                  <a:pt x="637142" y="4228153"/>
                  <a:pt x="613034" y="4210932"/>
                </a:cubicBezTo>
                <a:cubicBezTo>
                  <a:pt x="588926" y="4190268"/>
                  <a:pt x="554486" y="4169604"/>
                  <a:pt x="575150" y="4162715"/>
                </a:cubicBezTo>
                <a:cubicBezTo>
                  <a:pt x="592370" y="4155827"/>
                  <a:pt x="592370" y="4166159"/>
                  <a:pt x="613034" y="4152383"/>
                </a:cubicBezTo>
                <a:cubicBezTo>
                  <a:pt x="630254" y="4138607"/>
                  <a:pt x="637142" y="4083502"/>
                  <a:pt x="630254" y="4066281"/>
                </a:cubicBezTo>
                <a:cubicBezTo>
                  <a:pt x="626810" y="4042173"/>
                  <a:pt x="647474" y="4045617"/>
                  <a:pt x="661250" y="4038729"/>
                </a:cubicBezTo>
                <a:cubicBezTo>
                  <a:pt x="678470" y="4028396"/>
                  <a:pt x="716354" y="4004288"/>
                  <a:pt x="723242" y="3993956"/>
                </a:cubicBezTo>
                <a:cubicBezTo>
                  <a:pt x="723242" y="3983624"/>
                  <a:pt x="702578" y="3980179"/>
                  <a:pt x="692246" y="3983624"/>
                </a:cubicBezTo>
                <a:cubicBezTo>
                  <a:pt x="688802" y="3983624"/>
                  <a:pt x="685358" y="3990512"/>
                  <a:pt x="678470" y="3990512"/>
                </a:cubicBezTo>
                <a:cubicBezTo>
                  <a:pt x="678470" y="3980179"/>
                  <a:pt x="678470" y="3969847"/>
                  <a:pt x="699134" y="3966403"/>
                </a:cubicBezTo>
                <a:cubicBezTo>
                  <a:pt x="726686" y="3959515"/>
                  <a:pt x="764570" y="3942295"/>
                  <a:pt x="764570" y="3907854"/>
                </a:cubicBezTo>
                <a:cubicBezTo>
                  <a:pt x="771458" y="3880301"/>
                  <a:pt x="778346" y="3825196"/>
                  <a:pt x="771458" y="3807976"/>
                </a:cubicBezTo>
                <a:cubicBezTo>
                  <a:pt x="761126" y="3783867"/>
                  <a:pt x="747350" y="3745983"/>
                  <a:pt x="712910" y="3745983"/>
                </a:cubicBezTo>
                <a:cubicBezTo>
                  <a:pt x="678470" y="3745983"/>
                  <a:pt x="664694" y="3745983"/>
                  <a:pt x="637142" y="3732206"/>
                </a:cubicBezTo>
                <a:cubicBezTo>
                  <a:pt x="606146" y="3714986"/>
                  <a:pt x="530378" y="3711542"/>
                  <a:pt x="513158" y="3690877"/>
                </a:cubicBezTo>
                <a:cubicBezTo>
                  <a:pt x="495938" y="3673657"/>
                  <a:pt x="454610" y="3625440"/>
                  <a:pt x="433945" y="3611664"/>
                </a:cubicBezTo>
                <a:cubicBezTo>
                  <a:pt x="416725" y="3597888"/>
                  <a:pt x="402949" y="3542782"/>
                  <a:pt x="392617" y="3515230"/>
                </a:cubicBezTo>
                <a:cubicBezTo>
                  <a:pt x="382285" y="3491121"/>
                  <a:pt x="371953" y="3480789"/>
                  <a:pt x="358177" y="3498009"/>
                </a:cubicBezTo>
                <a:cubicBezTo>
                  <a:pt x="340957" y="3511786"/>
                  <a:pt x="309961" y="3515230"/>
                  <a:pt x="296185" y="3515230"/>
                </a:cubicBezTo>
                <a:cubicBezTo>
                  <a:pt x="285853" y="3515230"/>
                  <a:pt x="244525" y="3518674"/>
                  <a:pt x="223861" y="3529006"/>
                </a:cubicBezTo>
                <a:cubicBezTo>
                  <a:pt x="223861" y="3498009"/>
                  <a:pt x="223861" y="3463569"/>
                  <a:pt x="234193" y="3453237"/>
                </a:cubicBezTo>
                <a:cubicBezTo>
                  <a:pt x="244525" y="3439460"/>
                  <a:pt x="296185" y="3405020"/>
                  <a:pt x="282409" y="3370579"/>
                </a:cubicBezTo>
                <a:cubicBezTo>
                  <a:pt x="272077" y="3339582"/>
                  <a:pt x="237637" y="3339582"/>
                  <a:pt x="223861" y="3305141"/>
                </a:cubicBezTo>
                <a:cubicBezTo>
                  <a:pt x="216973" y="3270701"/>
                  <a:pt x="182533" y="3157046"/>
                  <a:pt x="168757" y="3146714"/>
                </a:cubicBezTo>
                <a:cubicBezTo>
                  <a:pt x="151537" y="3132938"/>
                  <a:pt x="99877" y="3174267"/>
                  <a:pt x="99877" y="3150158"/>
                </a:cubicBezTo>
                <a:cubicBezTo>
                  <a:pt x="96433" y="3122606"/>
                  <a:pt x="106765" y="3122606"/>
                  <a:pt x="86100" y="3122606"/>
                </a:cubicBezTo>
                <a:cubicBezTo>
                  <a:pt x="75768" y="3122606"/>
                  <a:pt x="58548" y="3122606"/>
                  <a:pt x="37884" y="3126050"/>
                </a:cubicBezTo>
                <a:cubicBezTo>
                  <a:pt x="44772" y="3095053"/>
                  <a:pt x="44772" y="3039948"/>
                  <a:pt x="27552" y="3019284"/>
                </a:cubicBezTo>
                <a:cubicBezTo>
                  <a:pt x="24108" y="3008951"/>
                  <a:pt x="20664" y="2988287"/>
                  <a:pt x="13776" y="2971067"/>
                </a:cubicBezTo>
                <a:cubicBezTo>
                  <a:pt x="10332" y="2940070"/>
                  <a:pt x="3444" y="2912517"/>
                  <a:pt x="0" y="2878077"/>
                </a:cubicBezTo>
                <a:lnTo>
                  <a:pt x="13776" y="2864300"/>
                </a:lnTo>
                <a:cubicBezTo>
                  <a:pt x="13776" y="2853968"/>
                  <a:pt x="10332" y="2840192"/>
                  <a:pt x="10332" y="2826415"/>
                </a:cubicBezTo>
                <a:cubicBezTo>
                  <a:pt x="10332" y="2816083"/>
                  <a:pt x="10332" y="2816083"/>
                  <a:pt x="0" y="2812639"/>
                </a:cubicBezTo>
                <a:cubicBezTo>
                  <a:pt x="3444" y="2788531"/>
                  <a:pt x="10332" y="2767866"/>
                  <a:pt x="10332" y="2743758"/>
                </a:cubicBezTo>
                <a:cubicBezTo>
                  <a:pt x="27552" y="2740314"/>
                  <a:pt x="27552" y="2729981"/>
                  <a:pt x="24108" y="2719649"/>
                </a:cubicBezTo>
                <a:cubicBezTo>
                  <a:pt x="20664" y="2705873"/>
                  <a:pt x="61992" y="2712761"/>
                  <a:pt x="86100" y="2702429"/>
                </a:cubicBezTo>
                <a:cubicBezTo>
                  <a:pt x="110209" y="2695541"/>
                  <a:pt x="106765" y="2671432"/>
                  <a:pt x="86100" y="2664544"/>
                </a:cubicBezTo>
                <a:cubicBezTo>
                  <a:pt x="72324" y="2654212"/>
                  <a:pt x="37884" y="2667988"/>
                  <a:pt x="44772" y="2640436"/>
                </a:cubicBezTo>
                <a:cubicBezTo>
                  <a:pt x="51660" y="2605995"/>
                  <a:pt x="44772" y="2616327"/>
                  <a:pt x="24108" y="2626659"/>
                </a:cubicBezTo>
                <a:cubicBezTo>
                  <a:pt x="20664" y="2626659"/>
                  <a:pt x="10332" y="2626659"/>
                  <a:pt x="3444" y="2630103"/>
                </a:cubicBezTo>
                <a:cubicBezTo>
                  <a:pt x="61992" y="2561222"/>
                  <a:pt x="161869" y="2447568"/>
                  <a:pt x="175645" y="2409683"/>
                </a:cubicBezTo>
                <a:cubicBezTo>
                  <a:pt x="196309" y="2361466"/>
                  <a:pt x="216973" y="2275364"/>
                  <a:pt x="196309" y="2251256"/>
                </a:cubicBezTo>
                <a:cubicBezTo>
                  <a:pt x="175645" y="2227147"/>
                  <a:pt x="151537" y="2227147"/>
                  <a:pt x="161869" y="2199594"/>
                </a:cubicBezTo>
                <a:cubicBezTo>
                  <a:pt x="172201" y="2168598"/>
                  <a:pt x="192865" y="2151377"/>
                  <a:pt x="172201" y="2137601"/>
                </a:cubicBezTo>
                <a:cubicBezTo>
                  <a:pt x="148093" y="2116937"/>
                  <a:pt x="137761" y="2092828"/>
                  <a:pt x="137761" y="2068720"/>
                </a:cubicBezTo>
                <a:cubicBezTo>
                  <a:pt x="137761" y="2044611"/>
                  <a:pt x="113653" y="1968842"/>
                  <a:pt x="130873" y="1944733"/>
                </a:cubicBezTo>
                <a:cubicBezTo>
                  <a:pt x="144649" y="1927513"/>
                  <a:pt x="151537" y="1910293"/>
                  <a:pt x="151537" y="1896516"/>
                </a:cubicBezTo>
                <a:cubicBezTo>
                  <a:pt x="151537" y="1882740"/>
                  <a:pt x="65436" y="1724313"/>
                  <a:pt x="82656" y="1700204"/>
                </a:cubicBezTo>
                <a:cubicBezTo>
                  <a:pt x="96433" y="1682984"/>
                  <a:pt x="123985" y="1648543"/>
                  <a:pt x="123985" y="1620990"/>
                </a:cubicBezTo>
                <a:cubicBezTo>
                  <a:pt x="120541" y="1589994"/>
                  <a:pt x="37884" y="1538333"/>
                  <a:pt x="37884" y="1510780"/>
                </a:cubicBezTo>
                <a:cubicBezTo>
                  <a:pt x="37884" y="1476339"/>
                  <a:pt x="72324" y="1448787"/>
                  <a:pt x="65436" y="1428122"/>
                </a:cubicBezTo>
                <a:cubicBezTo>
                  <a:pt x="61992" y="1407458"/>
                  <a:pt x="99877" y="1386794"/>
                  <a:pt x="106765" y="1369573"/>
                </a:cubicBezTo>
                <a:cubicBezTo>
                  <a:pt x="110209" y="1355797"/>
                  <a:pt x="123985" y="1342021"/>
                  <a:pt x="137761" y="1338577"/>
                </a:cubicBezTo>
                <a:cubicBezTo>
                  <a:pt x="148093" y="1331688"/>
                  <a:pt x="161869" y="1300692"/>
                  <a:pt x="175645" y="1266251"/>
                </a:cubicBezTo>
                <a:cubicBezTo>
                  <a:pt x="206641" y="1266251"/>
                  <a:pt x="223861" y="1266251"/>
                  <a:pt x="234193" y="1252475"/>
                </a:cubicBezTo>
                <a:cubicBezTo>
                  <a:pt x="244525" y="1235254"/>
                  <a:pt x="278965" y="1242143"/>
                  <a:pt x="306517" y="1255919"/>
                </a:cubicBezTo>
                <a:cubicBezTo>
                  <a:pt x="330625" y="1276583"/>
                  <a:pt x="285853" y="1300692"/>
                  <a:pt x="272077" y="1300692"/>
                </a:cubicBezTo>
                <a:lnTo>
                  <a:pt x="266104" y="1299938"/>
                </a:lnTo>
                <a:cubicBezTo>
                  <a:pt x="266265" y="1302844"/>
                  <a:pt x="282409" y="1314468"/>
                  <a:pt x="292741" y="1314468"/>
                </a:cubicBezTo>
                <a:cubicBezTo>
                  <a:pt x="309961" y="1314468"/>
                  <a:pt x="282409" y="1355797"/>
                  <a:pt x="303073" y="1342021"/>
                </a:cubicBezTo>
                <a:cubicBezTo>
                  <a:pt x="320293" y="1328244"/>
                  <a:pt x="334069" y="1317912"/>
                  <a:pt x="340957" y="1328244"/>
                </a:cubicBezTo>
                <a:cubicBezTo>
                  <a:pt x="344401" y="1342021"/>
                  <a:pt x="354733" y="1345465"/>
                  <a:pt x="368509" y="1345465"/>
                </a:cubicBezTo>
                <a:cubicBezTo>
                  <a:pt x="382285" y="1342021"/>
                  <a:pt x="396061" y="1355797"/>
                  <a:pt x="420169" y="1352353"/>
                </a:cubicBezTo>
                <a:cubicBezTo>
                  <a:pt x="444278" y="1352353"/>
                  <a:pt x="475274" y="1355797"/>
                  <a:pt x="492494" y="1369573"/>
                </a:cubicBezTo>
                <a:cubicBezTo>
                  <a:pt x="513158" y="1386794"/>
                  <a:pt x="582038" y="1438455"/>
                  <a:pt x="602702" y="1455675"/>
                </a:cubicBezTo>
                <a:cubicBezTo>
                  <a:pt x="616478" y="1476339"/>
                  <a:pt x="623366" y="1490116"/>
                  <a:pt x="647474" y="1493560"/>
                </a:cubicBezTo>
                <a:cubicBezTo>
                  <a:pt x="668138" y="1493560"/>
                  <a:pt x="675026" y="1493560"/>
                  <a:pt x="692246" y="1510780"/>
                </a:cubicBezTo>
                <a:cubicBezTo>
                  <a:pt x="712910" y="1524556"/>
                  <a:pt x="712910" y="1541777"/>
                  <a:pt x="726686" y="1538333"/>
                </a:cubicBezTo>
                <a:cubicBezTo>
                  <a:pt x="737018" y="1528000"/>
                  <a:pt x="750794" y="1534889"/>
                  <a:pt x="764570" y="1552109"/>
                </a:cubicBezTo>
                <a:cubicBezTo>
                  <a:pt x="785235" y="1572773"/>
                  <a:pt x="788679" y="1583106"/>
                  <a:pt x="802455" y="1589994"/>
                </a:cubicBezTo>
                <a:cubicBezTo>
                  <a:pt x="819675" y="1600326"/>
                  <a:pt x="812787" y="1676096"/>
                  <a:pt x="819675" y="1686428"/>
                </a:cubicBezTo>
                <a:cubicBezTo>
                  <a:pt x="823119" y="1696760"/>
                  <a:pt x="823119" y="1755309"/>
                  <a:pt x="799011" y="1793194"/>
                </a:cubicBezTo>
                <a:cubicBezTo>
                  <a:pt x="774902" y="1824191"/>
                  <a:pt x="754238" y="1844855"/>
                  <a:pt x="733574" y="1844855"/>
                </a:cubicBezTo>
                <a:cubicBezTo>
                  <a:pt x="709466" y="1844855"/>
                  <a:pt x="678470" y="1865519"/>
                  <a:pt x="661250" y="1865519"/>
                </a:cubicBezTo>
                <a:cubicBezTo>
                  <a:pt x="637142" y="1865519"/>
                  <a:pt x="588926" y="1848299"/>
                  <a:pt x="554486" y="1844855"/>
                </a:cubicBezTo>
                <a:cubicBezTo>
                  <a:pt x="526934" y="1841411"/>
                  <a:pt x="454610" y="1824191"/>
                  <a:pt x="433945" y="1810414"/>
                </a:cubicBezTo>
                <a:cubicBezTo>
                  <a:pt x="416725" y="1796638"/>
                  <a:pt x="354733" y="1772530"/>
                  <a:pt x="330625" y="1758753"/>
                </a:cubicBezTo>
                <a:cubicBezTo>
                  <a:pt x="306517" y="1744977"/>
                  <a:pt x="285853" y="1700204"/>
                  <a:pt x="282409" y="1707092"/>
                </a:cubicBezTo>
                <a:cubicBezTo>
                  <a:pt x="272077" y="1710536"/>
                  <a:pt x="272077" y="1734645"/>
                  <a:pt x="261745" y="1734645"/>
                </a:cubicBezTo>
                <a:cubicBezTo>
                  <a:pt x="254857" y="1738089"/>
                  <a:pt x="230749" y="1755309"/>
                  <a:pt x="244525" y="1762197"/>
                </a:cubicBezTo>
                <a:cubicBezTo>
                  <a:pt x="261745" y="1772530"/>
                  <a:pt x="292741" y="1772530"/>
                  <a:pt x="303073" y="1772530"/>
                </a:cubicBezTo>
                <a:cubicBezTo>
                  <a:pt x="309961" y="1772530"/>
                  <a:pt x="330625" y="1800082"/>
                  <a:pt x="330625" y="1806970"/>
                </a:cubicBezTo>
                <a:cubicBezTo>
                  <a:pt x="330625" y="1817302"/>
                  <a:pt x="347845" y="1844855"/>
                  <a:pt x="358177" y="1844855"/>
                </a:cubicBezTo>
                <a:cubicBezTo>
                  <a:pt x="368509" y="1844855"/>
                  <a:pt x="416725" y="1893072"/>
                  <a:pt x="420169" y="1903404"/>
                </a:cubicBezTo>
                <a:cubicBezTo>
                  <a:pt x="427057" y="1906848"/>
                  <a:pt x="427057" y="1955065"/>
                  <a:pt x="409837" y="1958510"/>
                </a:cubicBezTo>
                <a:lnTo>
                  <a:pt x="404187" y="1961308"/>
                </a:lnTo>
                <a:cubicBezTo>
                  <a:pt x="402734" y="1962599"/>
                  <a:pt x="412420" y="1961954"/>
                  <a:pt x="420169" y="1982618"/>
                </a:cubicBezTo>
                <a:cubicBezTo>
                  <a:pt x="430501" y="2013615"/>
                  <a:pt x="430501" y="2061832"/>
                  <a:pt x="427057" y="2068720"/>
                </a:cubicBezTo>
                <a:cubicBezTo>
                  <a:pt x="416725" y="2079052"/>
                  <a:pt x="430501" y="2079052"/>
                  <a:pt x="440834" y="2099716"/>
                </a:cubicBezTo>
                <a:cubicBezTo>
                  <a:pt x="454610" y="2113493"/>
                  <a:pt x="468386" y="2127269"/>
                  <a:pt x="482162" y="2127269"/>
                </a:cubicBezTo>
                <a:cubicBezTo>
                  <a:pt x="502826" y="2127269"/>
                  <a:pt x="492494" y="2147933"/>
                  <a:pt x="516602" y="2165154"/>
                </a:cubicBezTo>
                <a:cubicBezTo>
                  <a:pt x="540710" y="2185818"/>
                  <a:pt x="578594" y="2192706"/>
                  <a:pt x="592370" y="2189262"/>
                </a:cubicBezTo>
                <a:cubicBezTo>
                  <a:pt x="606146" y="2185818"/>
                  <a:pt x="640586" y="2185818"/>
                  <a:pt x="626810" y="2168598"/>
                </a:cubicBezTo>
                <a:cubicBezTo>
                  <a:pt x="616478" y="2154822"/>
                  <a:pt x="626810" y="2092828"/>
                  <a:pt x="602702" y="2103160"/>
                </a:cubicBezTo>
                <a:cubicBezTo>
                  <a:pt x="578594" y="2113493"/>
                  <a:pt x="582038" y="2137601"/>
                  <a:pt x="554486" y="2103160"/>
                </a:cubicBezTo>
                <a:cubicBezTo>
                  <a:pt x="526934" y="2068720"/>
                  <a:pt x="520046" y="2037723"/>
                  <a:pt x="530378" y="2030835"/>
                </a:cubicBezTo>
                <a:cubicBezTo>
                  <a:pt x="540710" y="2027391"/>
                  <a:pt x="551042" y="2020503"/>
                  <a:pt x="551042" y="2013615"/>
                </a:cubicBezTo>
                <a:lnTo>
                  <a:pt x="549750" y="1997255"/>
                </a:lnTo>
                <a:cubicBezTo>
                  <a:pt x="550181" y="1994672"/>
                  <a:pt x="552764" y="1994672"/>
                  <a:pt x="561374" y="1996394"/>
                </a:cubicBezTo>
                <a:cubicBezTo>
                  <a:pt x="578594" y="2003282"/>
                  <a:pt x="588926" y="1989506"/>
                  <a:pt x="599258" y="2006727"/>
                </a:cubicBezTo>
                <a:cubicBezTo>
                  <a:pt x="606146" y="2030835"/>
                  <a:pt x="630254" y="2061832"/>
                  <a:pt x="647474" y="2051499"/>
                </a:cubicBezTo>
                <a:cubicBezTo>
                  <a:pt x="661250" y="2041167"/>
                  <a:pt x="664694" y="2041167"/>
                  <a:pt x="685358" y="2044611"/>
                </a:cubicBezTo>
                <a:cubicBezTo>
                  <a:pt x="702578" y="2054943"/>
                  <a:pt x="761126" y="2092828"/>
                  <a:pt x="774902" y="2075608"/>
                </a:cubicBezTo>
                <a:cubicBezTo>
                  <a:pt x="785235" y="2061832"/>
                  <a:pt x="788679" y="2041167"/>
                  <a:pt x="778346" y="2030835"/>
                </a:cubicBezTo>
                <a:cubicBezTo>
                  <a:pt x="771458" y="2020503"/>
                  <a:pt x="716354" y="1968842"/>
                  <a:pt x="733574" y="1951621"/>
                </a:cubicBezTo>
                <a:cubicBezTo>
                  <a:pt x="740462" y="1930957"/>
                  <a:pt x="771458" y="1906848"/>
                  <a:pt x="785235" y="1886184"/>
                </a:cubicBezTo>
                <a:cubicBezTo>
                  <a:pt x="799011" y="1872408"/>
                  <a:pt x="836895" y="1865519"/>
                  <a:pt x="850671" y="1848299"/>
                </a:cubicBezTo>
                <a:cubicBezTo>
                  <a:pt x="861003" y="1831079"/>
                  <a:pt x="888555" y="1796638"/>
                  <a:pt x="895443" y="1796638"/>
                </a:cubicBezTo>
                <a:cubicBezTo>
                  <a:pt x="905775" y="1800082"/>
                  <a:pt x="909219" y="1820747"/>
                  <a:pt x="922995" y="1817302"/>
                </a:cubicBezTo>
                <a:cubicBezTo>
                  <a:pt x="936771" y="1817302"/>
                  <a:pt x="957435" y="1834523"/>
                  <a:pt x="957435" y="1844855"/>
                </a:cubicBezTo>
                <a:cubicBezTo>
                  <a:pt x="957435" y="1855187"/>
                  <a:pt x="981543" y="1865519"/>
                  <a:pt x="991875" y="1848299"/>
                </a:cubicBezTo>
                <a:cubicBezTo>
                  <a:pt x="998763" y="1834523"/>
                  <a:pt x="1053867" y="1772530"/>
                  <a:pt x="1033203" y="1738089"/>
                </a:cubicBezTo>
                <a:cubicBezTo>
                  <a:pt x="1019427" y="1710536"/>
                  <a:pt x="971211" y="1696760"/>
                  <a:pt x="971211" y="1676096"/>
                </a:cubicBezTo>
                <a:cubicBezTo>
                  <a:pt x="971211" y="1658875"/>
                  <a:pt x="1019427" y="1572773"/>
                  <a:pt x="1012539" y="1541777"/>
                </a:cubicBezTo>
                <a:cubicBezTo>
                  <a:pt x="1005651" y="1514224"/>
                  <a:pt x="981543" y="1490116"/>
                  <a:pt x="971211" y="1476339"/>
                </a:cubicBezTo>
                <a:cubicBezTo>
                  <a:pt x="960879" y="1462563"/>
                  <a:pt x="947103" y="1438455"/>
                  <a:pt x="974655" y="1448787"/>
                </a:cubicBezTo>
                <a:cubicBezTo>
                  <a:pt x="998763" y="1455675"/>
                  <a:pt x="1022871" y="1462563"/>
                  <a:pt x="1053867" y="1466007"/>
                </a:cubicBezTo>
                <a:cubicBezTo>
                  <a:pt x="1081419" y="1472895"/>
                  <a:pt x="1115859" y="1479783"/>
                  <a:pt x="1119303" y="1500448"/>
                </a:cubicBezTo>
                <a:cubicBezTo>
                  <a:pt x="1129635" y="1517668"/>
                  <a:pt x="1164076" y="1552109"/>
                  <a:pt x="1153744" y="1562441"/>
                </a:cubicBezTo>
                <a:cubicBezTo>
                  <a:pt x="1143412" y="1572773"/>
                  <a:pt x="1095195" y="1586550"/>
                  <a:pt x="1084863" y="1603770"/>
                </a:cubicBezTo>
                <a:cubicBezTo>
                  <a:pt x="1071087" y="1624434"/>
                  <a:pt x="1057311" y="1651987"/>
                  <a:pt x="1071087" y="1658875"/>
                </a:cubicBezTo>
                <a:cubicBezTo>
                  <a:pt x="1081419" y="1662319"/>
                  <a:pt x="1095195" y="1669207"/>
                  <a:pt x="1108971" y="1686428"/>
                </a:cubicBezTo>
                <a:cubicBezTo>
                  <a:pt x="1119303" y="1710536"/>
                  <a:pt x="1115859" y="1738089"/>
                  <a:pt x="1146856" y="1734645"/>
                </a:cubicBezTo>
                <a:cubicBezTo>
                  <a:pt x="1177852" y="1731201"/>
                  <a:pt x="1239844" y="1744977"/>
                  <a:pt x="1250176" y="1707092"/>
                </a:cubicBezTo>
                <a:cubicBezTo>
                  <a:pt x="1257064" y="1662319"/>
                  <a:pt x="1250176" y="1624434"/>
                  <a:pt x="1257064" y="1620990"/>
                </a:cubicBezTo>
                <a:cubicBezTo>
                  <a:pt x="1267396" y="1614102"/>
                  <a:pt x="1315612" y="1603770"/>
                  <a:pt x="1312168" y="1596882"/>
                </a:cubicBezTo>
                <a:cubicBezTo>
                  <a:pt x="1305280" y="1586550"/>
                  <a:pt x="1281172" y="1562441"/>
                  <a:pt x="1294948" y="1562441"/>
                </a:cubicBezTo>
                <a:cubicBezTo>
                  <a:pt x="1312168" y="1562441"/>
                  <a:pt x="1339720" y="1576217"/>
                  <a:pt x="1350052" y="1565885"/>
                </a:cubicBezTo>
                <a:cubicBezTo>
                  <a:pt x="1356940" y="1562441"/>
                  <a:pt x="1377604" y="1514224"/>
                  <a:pt x="1422376" y="1500448"/>
                </a:cubicBezTo>
                <a:cubicBezTo>
                  <a:pt x="1463704" y="1490116"/>
                  <a:pt x="1484369" y="1479783"/>
                  <a:pt x="1501589" y="1472895"/>
                </a:cubicBezTo>
                <a:cubicBezTo>
                  <a:pt x="1515365" y="1462563"/>
                  <a:pt x="1553249" y="1428122"/>
                  <a:pt x="1573913" y="1417790"/>
                </a:cubicBezTo>
                <a:cubicBezTo>
                  <a:pt x="1594577" y="1407458"/>
                  <a:pt x="1635905" y="1390238"/>
                  <a:pt x="1632461" y="1393682"/>
                </a:cubicBezTo>
                <a:cubicBezTo>
                  <a:pt x="1622129" y="1400570"/>
                  <a:pt x="1594577" y="1414346"/>
                  <a:pt x="1598021" y="1424678"/>
                </a:cubicBezTo>
                <a:cubicBezTo>
                  <a:pt x="1601465" y="1438455"/>
                  <a:pt x="1601465" y="1486672"/>
                  <a:pt x="1594577" y="1493560"/>
                </a:cubicBezTo>
                <a:cubicBezTo>
                  <a:pt x="1584245" y="1503892"/>
                  <a:pt x="1539473" y="1534889"/>
                  <a:pt x="1536029" y="1538333"/>
                </a:cubicBezTo>
                <a:cubicBezTo>
                  <a:pt x="1532585" y="1548665"/>
                  <a:pt x="1511921" y="1576217"/>
                  <a:pt x="1532585" y="1565885"/>
                </a:cubicBezTo>
                <a:cubicBezTo>
                  <a:pt x="1549805" y="1558997"/>
                  <a:pt x="1539473" y="1576217"/>
                  <a:pt x="1553249" y="1576217"/>
                </a:cubicBezTo>
                <a:cubicBezTo>
                  <a:pt x="1573913" y="1572773"/>
                  <a:pt x="1570469" y="1583106"/>
                  <a:pt x="1584245" y="1576217"/>
                </a:cubicBezTo>
                <a:cubicBezTo>
                  <a:pt x="1598021" y="1565885"/>
                  <a:pt x="1608353" y="1562441"/>
                  <a:pt x="1622129" y="1538333"/>
                </a:cubicBezTo>
                <a:lnTo>
                  <a:pt x="1628479" y="1528485"/>
                </a:lnTo>
                <a:cubicBezTo>
                  <a:pt x="1633968" y="1525417"/>
                  <a:pt x="1638488" y="1538333"/>
                  <a:pt x="1656569" y="1528000"/>
                </a:cubicBezTo>
                <a:cubicBezTo>
                  <a:pt x="1673789" y="1517668"/>
                  <a:pt x="1656569" y="1514224"/>
                  <a:pt x="1663457" y="1500448"/>
                </a:cubicBezTo>
                <a:cubicBezTo>
                  <a:pt x="1673789" y="1486672"/>
                  <a:pt x="1680677" y="1479783"/>
                  <a:pt x="1708229" y="1466007"/>
                </a:cubicBezTo>
                <a:cubicBezTo>
                  <a:pt x="1735781" y="1452231"/>
                  <a:pt x="1735781" y="1476339"/>
                  <a:pt x="1780553" y="1466007"/>
                </a:cubicBezTo>
                <a:cubicBezTo>
                  <a:pt x="1818437" y="1462563"/>
                  <a:pt x="1828770" y="1455675"/>
                  <a:pt x="1852878" y="1438455"/>
                </a:cubicBezTo>
                <a:cubicBezTo>
                  <a:pt x="1876986" y="1414346"/>
                  <a:pt x="1894206" y="1404014"/>
                  <a:pt x="1904538" y="1414346"/>
                </a:cubicBezTo>
                <a:cubicBezTo>
                  <a:pt x="1918314" y="1424678"/>
                  <a:pt x="1932090" y="1441899"/>
                  <a:pt x="1928646" y="1452231"/>
                </a:cubicBezTo>
                <a:cubicBezTo>
                  <a:pt x="1921758" y="1455675"/>
                  <a:pt x="1928646" y="1476339"/>
                  <a:pt x="1918314" y="1476339"/>
                </a:cubicBezTo>
                <a:cubicBezTo>
                  <a:pt x="1907982" y="1479783"/>
                  <a:pt x="1904538" y="1486672"/>
                  <a:pt x="1921758" y="1493560"/>
                </a:cubicBezTo>
                <a:cubicBezTo>
                  <a:pt x="1938978" y="1500448"/>
                  <a:pt x="1952754" y="1534889"/>
                  <a:pt x="1956198" y="1503892"/>
                </a:cubicBezTo>
                <a:cubicBezTo>
                  <a:pt x="1956198" y="1476339"/>
                  <a:pt x="1945866" y="1452231"/>
                  <a:pt x="1966530" y="1441899"/>
                </a:cubicBezTo>
                <a:cubicBezTo>
                  <a:pt x="1983750" y="1438455"/>
                  <a:pt x="2025078" y="1438455"/>
                  <a:pt x="2014746" y="1407458"/>
                </a:cubicBezTo>
                <a:cubicBezTo>
                  <a:pt x="2000970" y="1386794"/>
                  <a:pt x="1990638" y="1355797"/>
                  <a:pt x="1980306" y="1321356"/>
                </a:cubicBezTo>
                <a:cubicBezTo>
                  <a:pt x="1969974" y="1293804"/>
                  <a:pt x="2000970" y="1269695"/>
                  <a:pt x="1994082" y="1255919"/>
                </a:cubicBezTo>
                <a:cubicBezTo>
                  <a:pt x="1990638" y="1245587"/>
                  <a:pt x="2007858" y="1231810"/>
                  <a:pt x="2025078" y="1242143"/>
                </a:cubicBezTo>
                <a:cubicBezTo>
                  <a:pt x="2038854" y="1252475"/>
                  <a:pt x="2049186" y="1266251"/>
                  <a:pt x="2087070" y="1266251"/>
                </a:cubicBezTo>
                <a:cubicBezTo>
                  <a:pt x="2124954" y="1266251"/>
                  <a:pt x="2162838" y="1290360"/>
                  <a:pt x="2200723" y="1290360"/>
                </a:cubicBezTo>
                <a:cubicBezTo>
                  <a:pt x="2238607" y="1293804"/>
                  <a:pt x="2300599" y="1355797"/>
                  <a:pt x="2314375" y="1366129"/>
                </a:cubicBezTo>
                <a:cubicBezTo>
                  <a:pt x="2328151" y="1376461"/>
                  <a:pt x="2369479" y="1404014"/>
                  <a:pt x="2407363" y="1438455"/>
                </a:cubicBezTo>
                <a:cubicBezTo>
                  <a:pt x="2438359" y="1466007"/>
                  <a:pt x="2445247" y="1548665"/>
                  <a:pt x="2459023" y="1528000"/>
                </a:cubicBezTo>
                <a:cubicBezTo>
                  <a:pt x="2472799" y="1510780"/>
                  <a:pt x="2496907" y="1400570"/>
                  <a:pt x="2479687" y="1407458"/>
                </a:cubicBezTo>
                <a:cubicBezTo>
                  <a:pt x="2459023" y="1417790"/>
                  <a:pt x="2434915" y="1404014"/>
                  <a:pt x="2421139" y="1379905"/>
                </a:cubicBezTo>
                <a:cubicBezTo>
                  <a:pt x="2400475" y="1355797"/>
                  <a:pt x="2400475" y="1293804"/>
                  <a:pt x="2386699" y="1293804"/>
                </a:cubicBezTo>
                <a:cubicBezTo>
                  <a:pt x="2376367" y="1300692"/>
                  <a:pt x="2372923" y="1328244"/>
                  <a:pt x="2359147" y="1307580"/>
                </a:cubicBezTo>
                <a:cubicBezTo>
                  <a:pt x="2345371" y="1290360"/>
                  <a:pt x="2348815" y="1221478"/>
                  <a:pt x="2352259" y="1218034"/>
                </a:cubicBezTo>
                <a:cubicBezTo>
                  <a:pt x="2359147" y="1218034"/>
                  <a:pt x="2372923" y="1231810"/>
                  <a:pt x="2372923" y="1211146"/>
                </a:cubicBezTo>
                <a:cubicBezTo>
                  <a:pt x="2372923" y="1197370"/>
                  <a:pt x="2383255" y="1080271"/>
                  <a:pt x="2362591" y="1073383"/>
                </a:cubicBezTo>
                <a:lnTo>
                  <a:pt x="2344941" y="1075536"/>
                </a:lnTo>
                <a:cubicBezTo>
                  <a:pt x="2341066" y="1075105"/>
                  <a:pt x="2340205" y="1071661"/>
                  <a:pt x="2345371" y="1059607"/>
                </a:cubicBezTo>
                <a:cubicBezTo>
                  <a:pt x="2348815" y="1038942"/>
                  <a:pt x="2369479" y="1021722"/>
                  <a:pt x="2369479" y="1001058"/>
                </a:cubicBezTo>
                <a:cubicBezTo>
                  <a:pt x="2369479" y="983837"/>
                  <a:pt x="2438359" y="973505"/>
                  <a:pt x="2483131" y="852962"/>
                </a:cubicBezTo>
                <a:cubicBezTo>
                  <a:pt x="2521015" y="739308"/>
                  <a:pt x="2507239" y="704867"/>
                  <a:pt x="2521015" y="691091"/>
                </a:cubicBezTo>
                <a:cubicBezTo>
                  <a:pt x="2534791" y="677315"/>
                  <a:pt x="2555456" y="663538"/>
                  <a:pt x="2565788" y="670427"/>
                </a:cubicBezTo>
                <a:cubicBezTo>
                  <a:pt x="2572676" y="677315"/>
                  <a:pt x="2579564" y="687647"/>
                  <a:pt x="2617448" y="687647"/>
                </a:cubicBezTo>
                <a:cubicBezTo>
                  <a:pt x="2651888" y="687647"/>
                  <a:pt x="2679440" y="680759"/>
                  <a:pt x="2696660" y="680759"/>
                </a:cubicBezTo>
                <a:cubicBezTo>
                  <a:pt x="2720768" y="680759"/>
                  <a:pt x="2744876" y="691091"/>
                  <a:pt x="2744876" y="711755"/>
                </a:cubicBezTo>
                <a:cubicBezTo>
                  <a:pt x="2744876" y="728976"/>
                  <a:pt x="2727656" y="732420"/>
                  <a:pt x="2720768" y="756528"/>
                </a:cubicBezTo>
                <a:cubicBezTo>
                  <a:pt x="2717324" y="780637"/>
                  <a:pt x="2706992" y="908068"/>
                  <a:pt x="2693216" y="925288"/>
                </a:cubicBezTo>
                <a:cubicBezTo>
                  <a:pt x="2679440" y="945952"/>
                  <a:pt x="2658776" y="963173"/>
                  <a:pt x="2669108" y="987281"/>
                </a:cubicBezTo>
                <a:cubicBezTo>
                  <a:pt x="2679440" y="1018278"/>
                  <a:pt x="2720768" y="1073383"/>
                  <a:pt x="2720768" y="1104380"/>
                </a:cubicBezTo>
                <a:cubicBezTo>
                  <a:pt x="2720768" y="1135376"/>
                  <a:pt x="2706992" y="1207702"/>
                  <a:pt x="2706992" y="1269695"/>
                </a:cubicBezTo>
                <a:cubicBezTo>
                  <a:pt x="2706992" y="1331688"/>
                  <a:pt x="2717324" y="1428122"/>
                  <a:pt x="2737988" y="1441899"/>
                </a:cubicBezTo>
                <a:cubicBezTo>
                  <a:pt x="2755208" y="1455675"/>
                  <a:pt x="2765540" y="1490116"/>
                  <a:pt x="2758652" y="1503892"/>
                </a:cubicBezTo>
                <a:cubicBezTo>
                  <a:pt x="2755208" y="1517668"/>
                  <a:pt x="2696660" y="1710536"/>
                  <a:pt x="2669108" y="1731201"/>
                </a:cubicBezTo>
                <a:cubicBezTo>
                  <a:pt x="2641556" y="1748421"/>
                  <a:pt x="2627780" y="1755309"/>
                  <a:pt x="2593340" y="1755309"/>
                </a:cubicBezTo>
                <a:cubicBezTo>
                  <a:pt x="2558900" y="1755309"/>
                  <a:pt x="2479687" y="1744977"/>
                  <a:pt x="2462467" y="1758753"/>
                </a:cubicBezTo>
                <a:lnTo>
                  <a:pt x="2454718" y="1784153"/>
                </a:lnTo>
                <a:cubicBezTo>
                  <a:pt x="2453857" y="1789750"/>
                  <a:pt x="2455579" y="1791472"/>
                  <a:pt x="2462467" y="1786306"/>
                </a:cubicBezTo>
                <a:cubicBezTo>
                  <a:pt x="2479687" y="1782862"/>
                  <a:pt x="2486575" y="1762197"/>
                  <a:pt x="2507239" y="1786306"/>
                </a:cubicBezTo>
                <a:cubicBezTo>
                  <a:pt x="2524459" y="1810414"/>
                  <a:pt x="2558900" y="1841411"/>
                  <a:pt x="2593340" y="1841411"/>
                </a:cubicBezTo>
                <a:cubicBezTo>
                  <a:pt x="2631224" y="1841411"/>
                  <a:pt x="2679440" y="1834523"/>
                  <a:pt x="2693216" y="1855187"/>
                </a:cubicBezTo>
                <a:cubicBezTo>
                  <a:pt x="2706992" y="1872408"/>
                  <a:pt x="2741432" y="1989506"/>
                  <a:pt x="2755208" y="1965398"/>
                </a:cubicBezTo>
                <a:cubicBezTo>
                  <a:pt x="2768984" y="1944733"/>
                  <a:pt x="2768984" y="1917181"/>
                  <a:pt x="2751764" y="1886184"/>
                </a:cubicBezTo>
                <a:cubicBezTo>
                  <a:pt x="2731100" y="1865519"/>
                  <a:pt x="2696660" y="1834523"/>
                  <a:pt x="2717324" y="1820747"/>
                </a:cubicBezTo>
                <a:cubicBezTo>
                  <a:pt x="2737988" y="1810414"/>
                  <a:pt x="2779316" y="1744977"/>
                  <a:pt x="2799980" y="1689872"/>
                </a:cubicBezTo>
                <a:cubicBezTo>
                  <a:pt x="2817200" y="1634767"/>
                  <a:pt x="2851640" y="1583106"/>
                  <a:pt x="2841308" y="1552109"/>
                </a:cubicBezTo>
                <a:cubicBezTo>
                  <a:pt x="2827532" y="1528000"/>
                  <a:pt x="2817200" y="1524556"/>
                  <a:pt x="2824088" y="1510780"/>
                </a:cubicBezTo>
                <a:cubicBezTo>
                  <a:pt x="2827532" y="1493560"/>
                  <a:pt x="2930853" y="1407458"/>
                  <a:pt x="2951517" y="1424678"/>
                </a:cubicBezTo>
                <a:cubicBezTo>
                  <a:pt x="2972181" y="1438455"/>
                  <a:pt x="2985957" y="1486672"/>
                  <a:pt x="2985957" y="1528000"/>
                </a:cubicBezTo>
                <a:cubicBezTo>
                  <a:pt x="2989401" y="1572773"/>
                  <a:pt x="2979069" y="1672651"/>
                  <a:pt x="2989401" y="1686428"/>
                </a:cubicBezTo>
                <a:cubicBezTo>
                  <a:pt x="3003177" y="1700204"/>
                  <a:pt x="3013509" y="1724313"/>
                  <a:pt x="3023841" y="1713980"/>
                </a:cubicBezTo>
                <a:cubicBezTo>
                  <a:pt x="3034173" y="1707092"/>
                  <a:pt x="3047949" y="1686428"/>
                  <a:pt x="3061725" y="1686428"/>
                </a:cubicBezTo>
                <a:cubicBezTo>
                  <a:pt x="3082389" y="1686428"/>
                  <a:pt x="3120273" y="1682984"/>
                  <a:pt x="3089277" y="1669207"/>
                </a:cubicBezTo>
                <a:cubicBezTo>
                  <a:pt x="3061725" y="1658875"/>
                  <a:pt x="3034173" y="1648543"/>
                  <a:pt x="3037617" y="1589994"/>
                </a:cubicBezTo>
                <a:cubicBezTo>
                  <a:pt x="3047949" y="1534889"/>
                  <a:pt x="3096165" y="1538333"/>
                  <a:pt x="3082389" y="1510780"/>
                </a:cubicBezTo>
                <a:cubicBezTo>
                  <a:pt x="3065169" y="1479783"/>
                  <a:pt x="3041061" y="1448787"/>
                  <a:pt x="3037617" y="1417790"/>
                </a:cubicBezTo>
                <a:cubicBezTo>
                  <a:pt x="3027285" y="1390238"/>
                  <a:pt x="3027285" y="1366129"/>
                  <a:pt x="2999733" y="1352353"/>
                </a:cubicBezTo>
                <a:cubicBezTo>
                  <a:pt x="2972181" y="1342021"/>
                  <a:pt x="2917077" y="1345465"/>
                  <a:pt x="2899857" y="1352353"/>
                </a:cubicBezTo>
                <a:cubicBezTo>
                  <a:pt x="2879192" y="1352353"/>
                  <a:pt x="2868860" y="1369573"/>
                  <a:pt x="2851640" y="1376461"/>
                </a:cubicBezTo>
                <a:cubicBezTo>
                  <a:pt x="2830976" y="1376461"/>
                  <a:pt x="2827532" y="1393682"/>
                  <a:pt x="2813756" y="1386794"/>
                </a:cubicBezTo>
                <a:cubicBezTo>
                  <a:pt x="2799980" y="1376461"/>
                  <a:pt x="2799980" y="1338577"/>
                  <a:pt x="2799980" y="1293804"/>
                </a:cubicBezTo>
                <a:cubicBezTo>
                  <a:pt x="2799980" y="1255919"/>
                  <a:pt x="2813756" y="1125044"/>
                  <a:pt x="2817200" y="1118156"/>
                </a:cubicBezTo>
                <a:cubicBezTo>
                  <a:pt x="2817200" y="1107824"/>
                  <a:pt x="2837864" y="1080271"/>
                  <a:pt x="2827532" y="1063051"/>
                </a:cubicBezTo>
                <a:cubicBezTo>
                  <a:pt x="2813756" y="1045830"/>
                  <a:pt x="2751764" y="987281"/>
                  <a:pt x="2758652" y="959729"/>
                </a:cubicBezTo>
                <a:cubicBezTo>
                  <a:pt x="2768984" y="928732"/>
                  <a:pt x="2789648" y="914956"/>
                  <a:pt x="2789648" y="887403"/>
                </a:cubicBezTo>
                <a:cubicBezTo>
                  <a:pt x="2793092" y="859851"/>
                  <a:pt x="2855084" y="825410"/>
                  <a:pt x="2861972" y="801301"/>
                </a:cubicBezTo>
                <a:cubicBezTo>
                  <a:pt x="2865416" y="773749"/>
                  <a:pt x="2865416" y="691091"/>
                  <a:pt x="2868860" y="680759"/>
                </a:cubicBezTo>
                <a:cubicBezTo>
                  <a:pt x="2875748" y="670427"/>
                  <a:pt x="2892969" y="694535"/>
                  <a:pt x="2910189" y="715199"/>
                </a:cubicBezTo>
                <a:cubicBezTo>
                  <a:pt x="2923965" y="732420"/>
                  <a:pt x="2913633" y="901179"/>
                  <a:pt x="2910189" y="928732"/>
                </a:cubicBezTo>
                <a:cubicBezTo>
                  <a:pt x="2903301" y="959729"/>
                  <a:pt x="2917077" y="976949"/>
                  <a:pt x="2937741" y="976949"/>
                </a:cubicBezTo>
                <a:cubicBezTo>
                  <a:pt x="2951517" y="973505"/>
                  <a:pt x="2979069" y="973505"/>
                  <a:pt x="3003177" y="963173"/>
                </a:cubicBezTo>
                <a:cubicBezTo>
                  <a:pt x="3027285" y="952841"/>
                  <a:pt x="3058281" y="1001058"/>
                  <a:pt x="3065169" y="987281"/>
                </a:cubicBezTo>
                <a:cubicBezTo>
                  <a:pt x="3082389" y="973505"/>
                  <a:pt x="3075501" y="935620"/>
                  <a:pt x="3065169" y="921844"/>
                </a:cubicBezTo>
                <a:cubicBezTo>
                  <a:pt x="3058281" y="901179"/>
                  <a:pt x="3020397" y="897735"/>
                  <a:pt x="3003177" y="890847"/>
                </a:cubicBezTo>
                <a:cubicBezTo>
                  <a:pt x="2989401" y="887403"/>
                  <a:pt x="2954961" y="849518"/>
                  <a:pt x="2951517" y="825410"/>
                </a:cubicBezTo>
                <a:cubicBezTo>
                  <a:pt x="2948073" y="801301"/>
                  <a:pt x="2954961" y="777193"/>
                  <a:pt x="2951517" y="766861"/>
                </a:cubicBezTo>
                <a:cubicBezTo>
                  <a:pt x="2948073" y="756528"/>
                  <a:pt x="2979069" y="756528"/>
                  <a:pt x="2999733" y="756528"/>
                </a:cubicBezTo>
                <a:cubicBezTo>
                  <a:pt x="3023841" y="756528"/>
                  <a:pt x="3041061" y="787525"/>
                  <a:pt x="3058281" y="777193"/>
                </a:cubicBezTo>
                <a:cubicBezTo>
                  <a:pt x="3072057" y="766861"/>
                  <a:pt x="3075501" y="804745"/>
                  <a:pt x="3085833" y="797857"/>
                </a:cubicBezTo>
                <a:cubicBezTo>
                  <a:pt x="3096165" y="787525"/>
                  <a:pt x="3099609" y="763417"/>
                  <a:pt x="3085833" y="753084"/>
                </a:cubicBezTo>
                <a:cubicBezTo>
                  <a:pt x="3065169" y="742752"/>
                  <a:pt x="3041061" y="732420"/>
                  <a:pt x="3047949" y="725532"/>
                </a:cubicBezTo>
                <a:cubicBezTo>
                  <a:pt x="3051393" y="711755"/>
                  <a:pt x="3089277" y="680759"/>
                  <a:pt x="3106497" y="677315"/>
                </a:cubicBezTo>
                <a:cubicBezTo>
                  <a:pt x="3113385" y="666983"/>
                  <a:pt x="3147825" y="677315"/>
                  <a:pt x="3158157" y="704867"/>
                </a:cubicBezTo>
                <a:cubicBezTo>
                  <a:pt x="3168489" y="732420"/>
                  <a:pt x="3220149" y="863295"/>
                  <a:pt x="3244258" y="877071"/>
                </a:cubicBezTo>
                <a:cubicBezTo>
                  <a:pt x="3268366" y="890847"/>
                  <a:pt x="3371686" y="908068"/>
                  <a:pt x="3364798" y="925288"/>
                </a:cubicBezTo>
                <a:cubicBezTo>
                  <a:pt x="3357910" y="939064"/>
                  <a:pt x="3354466" y="976949"/>
                  <a:pt x="3340690" y="994169"/>
                </a:cubicBezTo>
                <a:cubicBezTo>
                  <a:pt x="3323470" y="1007946"/>
                  <a:pt x="3292474" y="1063051"/>
                  <a:pt x="3306250" y="1056163"/>
                </a:cubicBezTo>
                <a:cubicBezTo>
                  <a:pt x="3320026" y="1038942"/>
                  <a:pt x="3340690" y="1038942"/>
                  <a:pt x="3344134" y="1049275"/>
                </a:cubicBezTo>
                <a:cubicBezTo>
                  <a:pt x="3347578" y="1056163"/>
                  <a:pt x="3357910" y="1118156"/>
                  <a:pt x="3368242" y="1097492"/>
                </a:cubicBezTo>
                <a:cubicBezTo>
                  <a:pt x="3378574" y="1080271"/>
                  <a:pt x="3385462" y="994169"/>
                  <a:pt x="3392350" y="973505"/>
                </a:cubicBezTo>
                <a:cubicBezTo>
                  <a:pt x="3395794" y="952841"/>
                  <a:pt x="3402682" y="890847"/>
                  <a:pt x="3385462" y="877071"/>
                </a:cubicBezTo>
                <a:cubicBezTo>
                  <a:pt x="3371686" y="866739"/>
                  <a:pt x="3354466" y="866739"/>
                  <a:pt x="3340690" y="842630"/>
                </a:cubicBezTo>
                <a:cubicBezTo>
                  <a:pt x="3320026" y="821966"/>
                  <a:pt x="3292474" y="797857"/>
                  <a:pt x="3271810" y="787525"/>
                </a:cubicBezTo>
                <a:cubicBezTo>
                  <a:pt x="3254590" y="777193"/>
                  <a:pt x="3237370" y="756528"/>
                  <a:pt x="3230482" y="718644"/>
                </a:cubicBezTo>
                <a:cubicBezTo>
                  <a:pt x="3213261" y="687647"/>
                  <a:pt x="3206373" y="666983"/>
                  <a:pt x="3213261" y="639430"/>
                </a:cubicBezTo>
                <a:cubicBezTo>
                  <a:pt x="3223593" y="608433"/>
                  <a:pt x="3209817" y="542996"/>
                  <a:pt x="3233926" y="529220"/>
                </a:cubicBezTo>
                <a:cubicBezTo>
                  <a:pt x="3254590" y="508555"/>
                  <a:pt x="3292474" y="522332"/>
                  <a:pt x="3344134" y="505111"/>
                </a:cubicBezTo>
                <a:cubicBezTo>
                  <a:pt x="3395794" y="484447"/>
                  <a:pt x="3406126" y="467226"/>
                  <a:pt x="3444010" y="460338"/>
                </a:cubicBezTo>
                <a:cubicBezTo>
                  <a:pt x="3478450" y="456894"/>
                  <a:pt x="3471562" y="432786"/>
                  <a:pt x="3488782" y="422453"/>
                </a:cubicBezTo>
                <a:cubicBezTo>
                  <a:pt x="3502558" y="408677"/>
                  <a:pt x="3468118" y="405233"/>
                  <a:pt x="3468118" y="381125"/>
                </a:cubicBezTo>
                <a:cubicBezTo>
                  <a:pt x="3468118" y="360460"/>
                  <a:pt x="3457786" y="326019"/>
                  <a:pt x="3488782" y="312243"/>
                </a:cubicBezTo>
                <a:cubicBezTo>
                  <a:pt x="3516334" y="301911"/>
                  <a:pt x="3506002" y="288135"/>
                  <a:pt x="3530110" y="274358"/>
                </a:cubicBezTo>
                <a:cubicBezTo>
                  <a:pt x="3550774" y="253694"/>
                  <a:pt x="3581771" y="239918"/>
                  <a:pt x="3605879" y="226141"/>
                </a:cubicBezTo>
                <a:cubicBezTo>
                  <a:pt x="3636875" y="212365"/>
                  <a:pt x="3623099" y="202033"/>
                  <a:pt x="3650651" y="177924"/>
                </a:cubicBezTo>
                <a:cubicBezTo>
                  <a:pt x="3678203" y="153816"/>
                  <a:pt x="3691979" y="102155"/>
                  <a:pt x="3740195" y="74602"/>
                </a:cubicBezTo>
                <a:cubicBezTo>
                  <a:pt x="3788411" y="40162"/>
                  <a:pt x="3860735" y="19497"/>
                  <a:pt x="3881399" y="5721"/>
                </a:cubicBezTo>
                <a:close/>
              </a:path>
            </a:pathLst>
          </a:custGeom>
          <a:pattFill prst="dkDnDiag">
            <a:fgClr>
              <a:schemeClr val="bg1">
                <a:lumMod val="95000"/>
              </a:schemeClr>
            </a:fgClr>
            <a:bgClr>
              <a:schemeClr val="bg1">
                <a:lumMod val="75000"/>
              </a:schemeClr>
            </a:bgClr>
          </a:patt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sv-SE"/>
          </a:p>
        </p:txBody>
      </p:sp>
      <p:pic>
        <p:nvPicPr>
          <p:cNvPr id="67" name="Picture 4" descr="K:\kunder\2014\Sogeti\Logotyp\sogeti_varmred_rgb_utanprofil.jpg">
            <a:hlinkClick r:id="rId2" action="ppaction://hlinksldjump"/>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69"/>
          <a:stretch/>
        </p:blipFill>
        <p:spPr bwMode="auto">
          <a:xfrm>
            <a:off x="7607905" y="645180"/>
            <a:ext cx="1536095" cy="354016"/>
          </a:xfrm>
          <a:prstGeom prst="rect">
            <a:avLst/>
          </a:prstGeom>
          <a:noFill/>
          <a:extLst>
            <a:ext uri="{909E8E84-426E-40DD-AFC4-6F175D3DCCD1}">
              <a14:hiddenFill xmlns:a14="http://schemas.microsoft.com/office/drawing/2010/main">
                <a:solidFill>
                  <a:srgbClr val="FFFFFF"/>
                </a:solidFill>
              </a14:hiddenFill>
            </a:ext>
          </a:extLst>
        </p:spPr>
      </p:pic>
      <p:sp>
        <p:nvSpPr>
          <p:cNvPr id="68" name="Rektangel 67"/>
          <p:cNvSpPr/>
          <p:nvPr userDrawn="1"/>
        </p:nvSpPr>
        <p:spPr>
          <a:xfrm>
            <a:off x="6535661" y="3329657"/>
            <a:ext cx="1955720" cy="1775642"/>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Freeform 122"/>
          <p:cNvSpPr>
            <a:spLocks/>
          </p:cNvSpPr>
          <p:nvPr userDrawn="1"/>
        </p:nvSpPr>
        <p:spPr bwMode="auto">
          <a:xfrm>
            <a:off x="6751589" y="3428940"/>
            <a:ext cx="1617289" cy="1609494"/>
          </a:xfrm>
          <a:custGeom>
            <a:avLst/>
            <a:gdLst>
              <a:gd name="T0" fmla="*/ 351 w 366"/>
              <a:gd name="T1" fmla="*/ 93 h 365"/>
              <a:gd name="T2" fmla="*/ 318 w 366"/>
              <a:gd name="T3" fmla="*/ 93 h 365"/>
              <a:gd name="T4" fmla="*/ 298 w 366"/>
              <a:gd name="T5" fmla="*/ 91 h 365"/>
              <a:gd name="T6" fmla="*/ 298 w 366"/>
              <a:gd name="T7" fmla="*/ 105 h 365"/>
              <a:gd name="T8" fmla="*/ 273 w 366"/>
              <a:gd name="T9" fmla="*/ 116 h 365"/>
              <a:gd name="T10" fmla="*/ 264 w 366"/>
              <a:gd name="T11" fmla="*/ 94 h 365"/>
              <a:gd name="T12" fmla="*/ 255 w 366"/>
              <a:gd name="T13" fmla="*/ 97 h 365"/>
              <a:gd name="T14" fmla="*/ 226 w 366"/>
              <a:gd name="T15" fmla="*/ 114 h 365"/>
              <a:gd name="T16" fmla="*/ 199 w 366"/>
              <a:gd name="T17" fmla="*/ 103 h 365"/>
              <a:gd name="T18" fmla="*/ 177 w 366"/>
              <a:gd name="T19" fmla="*/ 99 h 365"/>
              <a:gd name="T20" fmla="*/ 160 w 366"/>
              <a:gd name="T21" fmla="*/ 64 h 365"/>
              <a:gd name="T22" fmla="*/ 133 w 366"/>
              <a:gd name="T23" fmla="*/ 39 h 365"/>
              <a:gd name="T24" fmla="*/ 108 w 366"/>
              <a:gd name="T25" fmla="*/ 14 h 365"/>
              <a:gd name="T26" fmla="*/ 108 w 366"/>
              <a:gd name="T27" fmla="*/ 0 h 365"/>
              <a:gd name="T28" fmla="*/ 86 w 366"/>
              <a:gd name="T29" fmla="*/ 21 h 365"/>
              <a:gd name="T30" fmla="*/ 88 w 366"/>
              <a:gd name="T31" fmla="*/ 49 h 365"/>
              <a:gd name="T32" fmla="*/ 52 w 366"/>
              <a:gd name="T33" fmla="*/ 90 h 365"/>
              <a:gd name="T34" fmla="*/ 31 w 366"/>
              <a:gd name="T35" fmla="*/ 113 h 365"/>
              <a:gd name="T36" fmla="*/ 6 w 366"/>
              <a:gd name="T37" fmla="*/ 150 h 365"/>
              <a:gd name="T38" fmla="*/ 1 w 366"/>
              <a:gd name="T39" fmla="*/ 155 h 365"/>
              <a:gd name="T40" fmla="*/ 23 w 366"/>
              <a:gd name="T41" fmla="*/ 171 h 365"/>
              <a:gd name="T42" fmla="*/ 6 w 366"/>
              <a:gd name="T43" fmla="*/ 174 h 365"/>
              <a:gd name="T44" fmla="*/ 44 w 366"/>
              <a:gd name="T45" fmla="*/ 196 h 365"/>
              <a:gd name="T46" fmla="*/ 53 w 366"/>
              <a:gd name="T47" fmla="*/ 192 h 365"/>
              <a:gd name="T48" fmla="*/ 60 w 366"/>
              <a:gd name="T49" fmla="*/ 238 h 365"/>
              <a:gd name="T50" fmla="*/ 80 w 366"/>
              <a:gd name="T51" fmla="*/ 295 h 365"/>
              <a:gd name="T52" fmla="*/ 106 w 366"/>
              <a:gd name="T53" fmla="*/ 353 h 365"/>
              <a:gd name="T54" fmla="*/ 125 w 366"/>
              <a:gd name="T55" fmla="*/ 354 h 365"/>
              <a:gd name="T56" fmla="*/ 139 w 366"/>
              <a:gd name="T57" fmla="*/ 342 h 365"/>
              <a:gd name="T58" fmla="*/ 144 w 366"/>
              <a:gd name="T59" fmla="*/ 318 h 365"/>
              <a:gd name="T60" fmla="*/ 154 w 366"/>
              <a:gd name="T61" fmla="*/ 285 h 365"/>
              <a:gd name="T62" fmla="*/ 164 w 366"/>
              <a:gd name="T63" fmla="*/ 261 h 365"/>
              <a:gd name="T64" fmla="*/ 181 w 366"/>
              <a:gd name="T65" fmla="*/ 243 h 365"/>
              <a:gd name="T66" fmla="*/ 232 w 366"/>
              <a:gd name="T67" fmla="*/ 209 h 365"/>
              <a:gd name="T68" fmla="*/ 237 w 366"/>
              <a:gd name="T69" fmla="*/ 189 h 365"/>
              <a:gd name="T70" fmla="*/ 259 w 366"/>
              <a:gd name="T71" fmla="*/ 187 h 365"/>
              <a:gd name="T72" fmla="*/ 265 w 366"/>
              <a:gd name="T73" fmla="*/ 175 h 365"/>
              <a:gd name="T74" fmla="*/ 260 w 366"/>
              <a:gd name="T75" fmla="*/ 141 h 365"/>
              <a:gd name="T76" fmla="*/ 260 w 366"/>
              <a:gd name="T77" fmla="*/ 117 h 365"/>
              <a:gd name="T78" fmla="*/ 273 w 366"/>
              <a:gd name="T79" fmla="*/ 135 h 365"/>
              <a:gd name="T80" fmla="*/ 290 w 366"/>
              <a:gd name="T81" fmla="*/ 154 h 365"/>
              <a:gd name="T82" fmla="*/ 308 w 366"/>
              <a:gd name="T83" fmla="*/ 171 h 365"/>
              <a:gd name="T84" fmla="*/ 316 w 366"/>
              <a:gd name="T85" fmla="*/ 164 h 365"/>
              <a:gd name="T86" fmla="*/ 329 w 366"/>
              <a:gd name="T87" fmla="*/ 149 h 365"/>
              <a:gd name="T88" fmla="*/ 366 w 366"/>
              <a:gd name="T89" fmla="*/ 10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6" h="365">
                <a:moveTo>
                  <a:pt x="366" y="89"/>
                </a:moveTo>
                <a:cubicBezTo>
                  <a:pt x="361" y="92"/>
                  <a:pt x="353" y="94"/>
                  <a:pt x="351" y="93"/>
                </a:cubicBezTo>
                <a:cubicBezTo>
                  <a:pt x="350" y="91"/>
                  <a:pt x="342" y="94"/>
                  <a:pt x="336" y="94"/>
                </a:cubicBezTo>
                <a:cubicBezTo>
                  <a:pt x="330" y="94"/>
                  <a:pt x="321" y="95"/>
                  <a:pt x="318" y="93"/>
                </a:cubicBezTo>
                <a:cubicBezTo>
                  <a:pt x="316" y="91"/>
                  <a:pt x="316" y="87"/>
                  <a:pt x="314" y="85"/>
                </a:cubicBezTo>
                <a:cubicBezTo>
                  <a:pt x="312" y="82"/>
                  <a:pt x="301" y="88"/>
                  <a:pt x="298" y="91"/>
                </a:cubicBezTo>
                <a:cubicBezTo>
                  <a:pt x="296" y="92"/>
                  <a:pt x="295" y="93"/>
                  <a:pt x="293" y="94"/>
                </a:cubicBezTo>
                <a:cubicBezTo>
                  <a:pt x="295" y="98"/>
                  <a:pt x="298" y="103"/>
                  <a:pt x="298" y="105"/>
                </a:cubicBezTo>
                <a:cubicBezTo>
                  <a:pt x="298" y="107"/>
                  <a:pt x="296" y="114"/>
                  <a:pt x="292" y="114"/>
                </a:cubicBezTo>
                <a:cubicBezTo>
                  <a:pt x="289" y="114"/>
                  <a:pt x="277" y="116"/>
                  <a:pt x="273" y="116"/>
                </a:cubicBezTo>
                <a:cubicBezTo>
                  <a:pt x="269" y="116"/>
                  <a:pt x="261" y="112"/>
                  <a:pt x="261" y="109"/>
                </a:cubicBezTo>
                <a:cubicBezTo>
                  <a:pt x="261" y="108"/>
                  <a:pt x="263" y="101"/>
                  <a:pt x="264" y="94"/>
                </a:cubicBezTo>
                <a:cubicBezTo>
                  <a:pt x="263" y="94"/>
                  <a:pt x="262" y="94"/>
                  <a:pt x="262" y="94"/>
                </a:cubicBezTo>
                <a:cubicBezTo>
                  <a:pt x="260" y="95"/>
                  <a:pt x="258" y="96"/>
                  <a:pt x="255" y="97"/>
                </a:cubicBezTo>
                <a:cubicBezTo>
                  <a:pt x="253" y="106"/>
                  <a:pt x="250" y="116"/>
                  <a:pt x="248" y="116"/>
                </a:cubicBezTo>
                <a:cubicBezTo>
                  <a:pt x="246" y="116"/>
                  <a:pt x="231" y="114"/>
                  <a:pt x="226" y="114"/>
                </a:cubicBezTo>
                <a:cubicBezTo>
                  <a:pt x="220" y="114"/>
                  <a:pt x="214" y="112"/>
                  <a:pt x="209" y="109"/>
                </a:cubicBezTo>
                <a:cubicBezTo>
                  <a:pt x="204" y="105"/>
                  <a:pt x="201" y="103"/>
                  <a:pt x="199" y="103"/>
                </a:cubicBezTo>
                <a:cubicBezTo>
                  <a:pt x="196" y="103"/>
                  <a:pt x="193" y="104"/>
                  <a:pt x="190" y="103"/>
                </a:cubicBezTo>
                <a:cubicBezTo>
                  <a:pt x="187" y="102"/>
                  <a:pt x="180" y="100"/>
                  <a:pt x="177" y="99"/>
                </a:cubicBezTo>
                <a:cubicBezTo>
                  <a:pt x="174" y="99"/>
                  <a:pt x="156" y="86"/>
                  <a:pt x="155" y="84"/>
                </a:cubicBezTo>
                <a:cubicBezTo>
                  <a:pt x="155" y="82"/>
                  <a:pt x="158" y="72"/>
                  <a:pt x="160" y="64"/>
                </a:cubicBezTo>
                <a:cubicBezTo>
                  <a:pt x="157" y="64"/>
                  <a:pt x="155" y="63"/>
                  <a:pt x="153" y="61"/>
                </a:cubicBezTo>
                <a:cubicBezTo>
                  <a:pt x="149" y="58"/>
                  <a:pt x="136" y="45"/>
                  <a:pt x="133" y="39"/>
                </a:cubicBezTo>
                <a:cubicBezTo>
                  <a:pt x="129" y="32"/>
                  <a:pt x="122" y="31"/>
                  <a:pt x="119" y="28"/>
                </a:cubicBezTo>
                <a:cubicBezTo>
                  <a:pt x="116" y="26"/>
                  <a:pt x="111" y="17"/>
                  <a:pt x="108" y="14"/>
                </a:cubicBezTo>
                <a:cubicBezTo>
                  <a:pt x="105" y="10"/>
                  <a:pt x="105" y="7"/>
                  <a:pt x="107" y="3"/>
                </a:cubicBezTo>
                <a:cubicBezTo>
                  <a:pt x="107" y="2"/>
                  <a:pt x="108" y="1"/>
                  <a:pt x="108" y="0"/>
                </a:cubicBezTo>
                <a:cubicBezTo>
                  <a:pt x="99" y="2"/>
                  <a:pt x="86" y="5"/>
                  <a:pt x="84" y="7"/>
                </a:cubicBezTo>
                <a:cubicBezTo>
                  <a:pt x="82" y="10"/>
                  <a:pt x="83" y="17"/>
                  <a:pt x="86" y="21"/>
                </a:cubicBezTo>
                <a:cubicBezTo>
                  <a:pt x="89" y="24"/>
                  <a:pt x="107" y="31"/>
                  <a:pt x="105" y="33"/>
                </a:cubicBezTo>
                <a:cubicBezTo>
                  <a:pt x="103" y="35"/>
                  <a:pt x="90" y="43"/>
                  <a:pt x="88" y="49"/>
                </a:cubicBezTo>
                <a:cubicBezTo>
                  <a:pt x="86" y="55"/>
                  <a:pt x="82" y="59"/>
                  <a:pt x="77" y="62"/>
                </a:cubicBezTo>
                <a:cubicBezTo>
                  <a:pt x="73" y="65"/>
                  <a:pt x="59" y="83"/>
                  <a:pt x="52" y="90"/>
                </a:cubicBezTo>
                <a:cubicBezTo>
                  <a:pt x="46" y="98"/>
                  <a:pt x="40" y="99"/>
                  <a:pt x="36" y="100"/>
                </a:cubicBezTo>
                <a:cubicBezTo>
                  <a:pt x="32" y="101"/>
                  <a:pt x="31" y="107"/>
                  <a:pt x="31" y="113"/>
                </a:cubicBezTo>
                <a:cubicBezTo>
                  <a:pt x="31" y="119"/>
                  <a:pt x="34" y="142"/>
                  <a:pt x="31" y="146"/>
                </a:cubicBezTo>
                <a:cubicBezTo>
                  <a:pt x="29" y="151"/>
                  <a:pt x="11" y="150"/>
                  <a:pt x="6" y="150"/>
                </a:cubicBezTo>
                <a:cubicBezTo>
                  <a:pt x="4" y="150"/>
                  <a:pt x="2" y="152"/>
                  <a:pt x="0" y="155"/>
                </a:cubicBezTo>
                <a:cubicBezTo>
                  <a:pt x="0" y="155"/>
                  <a:pt x="1" y="155"/>
                  <a:pt x="1" y="155"/>
                </a:cubicBezTo>
                <a:cubicBezTo>
                  <a:pt x="4" y="155"/>
                  <a:pt x="2" y="156"/>
                  <a:pt x="3" y="163"/>
                </a:cubicBezTo>
                <a:cubicBezTo>
                  <a:pt x="4" y="170"/>
                  <a:pt x="20" y="169"/>
                  <a:pt x="23" y="171"/>
                </a:cubicBezTo>
                <a:cubicBezTo>
                  <a:pt x="27" y="172"/>
                  <a:pt x="22" y="175"/>
                  <a:pt x="17" y="176"/>
                </a:cubicBezTo>
                <a:cubicBezTo>
                  <a:pt x="13" y="177"/>
                  <a:pt x="6" y="172"/>
                  <a:pt x="6" y="174"/>
                </a:cubicBezTo>
                <a:cubicBezTo>
                  <a:pt x="6" y="176"/>
                  <a:pt x="25" y="200"/>
                  <a:pt x="29" y="201"/>
                </a:cubicBezTo>
                <a:cubicBezTo>
                  <a:pt x="33" y="202"/>
                  <a:pt x="41" y="198"/>
                  <a:pt x="44" y="196"/>
                </a:cubicBezTo>
                <a:cubicBezTo>
                  <a:pt x="48" y="193"/>
                  <a:pt x="47" y="178"/>
                  <a:pt x="49" y="179"/>
                </a:cubicBezTo>
                <a:cubicBezTo>
                  <a:pt x="51" y="180"/>
                  <a:pt x="52" y="190"/>
                  <a:pt x="53" y="192"/>
                </a:cubicBezTo>
                <a:cubicBezTo>
                  <a:pt x="53" y="194"/>
                  <a:pt x="55" y="211"/>
                  <a:pt x="54" y="214"/>
                </a:cubicBezTo>
                <a:cubicBezTo>
                  <a:pt x="54" y="217"/>
                  <a:pt x="58" y="229"/>
                  <a:pt x="60" y="238"/>
                </a:cubicBezTo>
                <a:cubicBezTo>
                  <a:pt x="62" y="247"/>
                  <a:pt x="70" y="272"/>
                  <a:pt x="73" y="278"/>
                </a:cubicBezTo>
                <a:cubicBezTo>
                  <a:pt x="76" y="284"/>
                  <a:pt x="81" y="289"/>
                  <a:pt x="80" y="295"/>
                </a:cubicBezTo>
                <a:cubicBezTo>
                  <a:pt x="79" y="300"/>
                  <a:pt x="88" y="315"/>
                  <a:pt x="89" y="318"/>
                </a:cubicBezTo>
                <a:cubicBezTo>
                  <a:pt x="91" y="321"/>
                  <a:pt x="103" y="349"/>
                  <a:pt x="106" y="353"/>
                </a:cubicBezTo>
                <a:cubicBezTo>
                  <a:pt x="109" y="358"/>
                  <a:pt x="114" y="362"/>
                  <a:pt x="116" y="363"/>
                </a:cubicBezTo>
                <a:cubicBezTo>
                  <a:pt x="119" y="365"/>
                  <a:pt x="124" y="358"/>
                  <a:pt x="125" y="354"/>
                </a:cubicBezTo>
                <a:cubicBezTo>
                  <a:pt x="126" y="351"/>
                  <a:pt x="130" y="351"/>
                  <a:pt x="132" y="351"/>
                </a:cubicBezTo>
                <a:cubicBezTo>
                  <a:pt x="134" y="350"/>
                  <a:pt x="137" y="343"/>
                  <a:pt x="139" y="342"/>
                </a:cubicBezTo>
                <a:cubicBezTo>
                  <a:pt x="140" y="340"/>
                  <a:pt x="145" y="336"/>
                  <a:pt x="147" y="331"/>
                </a:cubicBezTo>
                <a:cubicBezTo>
                  <a:pt x="149" y="327"/>
                  <a:pt x="146" y="321"/>
                  <a:pt x="144" y="318"/>
                </a:cubicBezTo>
                <a:cubicBezTo>
                  <a:pt x="143" y="315"/>
                  <a:pt x="147" y="310"/>
                  <a:pt x="149" y="307"/>
                </a:cubicBezTo>
                <a:cubicBezTo>
                  <a:pt x="152" y="304"/>
                  <a:pt x="155" y="291"/>
                  <a:pt x="154" y="285"/>
                </a:cubicBezTo>
                <a:cubicBezTo>
                  <a:pt x="153" y="279"/>
                  <a:pt x="154" y="270"/>
                  <a:pt x="156" y="266"/>
                </a:cubicBezTo>
                <a:cubicBezTo>
                  <a:pt x="158" y="262"/>
                  <a:pt x="162" y="264"/>
                  <a:pt x="164" y="261"/>
                </a:cubicBezTo>
                <a:cubicBezTo>
                  <a:pt x="166" y="259"/>
                  <a:pt x="169" y="256"/>
                  <a:pt x="171" y="255"/>
                </a:cubicBezTo>
                <a:cubicBezTo>
                  <a:pt x="173" y="254"/>
                  <a:pt x="174" y="246"/>
                  <a:pt x="181" y="243"/>
                </a:cubicBezTo>
                <a:cubicBezTo>
                  <a:pt x="188" y="240"/>
                  <a:pt x="207" y="222"/>
                  <a:pt x="215" y="216"/>
                </a:cubicBezTo>
                <a:cubicBezTo>
                  <a:pt x="223" y="209"/>
                  <a:pt x="229" y="209"/>
                  <a:pt x="232" y="209"/>
                </a:cubicBezTo>
                <a:cubicBezTo>
                  <a:pt x="235" y="209"/>
                  <a:pt x="235" y="204"/>
                  <a:pt x="236" y="200"/>
                </a:cubicBezTo>
                <a:cubicBezTo>
                  <a:pt x="236" y="195"/>
                  <a:pt x="235" y="190"/>
                  <a:pt x="237" y="189"/>
                </a:cubicBezTo>
                <a:cubicBezTo>
                  <a:pt x="240" y="188"/>
                  <a:pt x="247" y="186"/>
                  <a:pt x="250" y="185"/>
                </a:cubicBezTo>
                <a:cubicBezTo>
                  <a:pt x="252" y="184"/>
                  <a:pt x="257" y="187"/>
                  <a:pt x="259" y="187"/>
                </a:cubicBezTo>
                <a:cubicBezTo>
                  <a:pt x="260" y="187"/>
                  <a:pt x="262" y="186"/>
                  <a:pt x="265" y="185"/>
                </a:cubicBezTo>
                <a:cubicBezTo>
                  <a:pt x="265" y="181"/>
                  <a:pt x="265" y="178"/>
                  <a:pt x="265" y="175"/>
                </a:cubicBezTo>
                <a:cubicBezTo>
                  <a:pt x="264" y="170"/>
                  <a:pt x="260" y="165"/>
                  <a:pt x="260" y="162"/>
                </a:cubicBezTo>
                <a:cubicBezTo>
                  <a:pt x="260" y="159"/>
                  <a:pt x="260" y="145"/>
                  <a:pt x="260" y="141"/>
                </a:cubicBezTo>
                <a:cubicBezTo>
                  <a:pt x="260" y="137"/>
                  <a:pt x="252" y="127"/>
                  <a:pt x="251" y="124"/>
                </a:cubicBezTo>
                <a:cubicBezTo>
                  <a:pt x="250" y="120"/>
                  <a:pt x="259" y="118"/>
                  <a:pt x="260" y="117"/>
                </a:cubicBezTo>
                <a:cubicBezTo>
                  <a:pt x="261" y="116"/>
                  <a:pt x="265" y="120"/>
                  <a:pt x="267" y="123"/>
                </a:cubicBezTo>
                <a:cubicBezTo>
                  <a:pt x="270" y="125"/>
                  <a:pt x="273" y="131"/>
                  <a:pt x="273" y="135"/>
                </a:cubicBezTo>
                <a:cubicBezTo>
                  <a:pt x="273" y="138"/>
                  <a:pt x="298" y="136"/>
                  <a:pt x="303" y="138"/>
                </a:cubicBezTo>
                <a:cubicBezTo>
                  <a:pt x="307" y="141"/>
                  <a:pt x="292" y="151"/>
                  <a:pt x="290" y="154"/>
                </a:cubicBezTo>
                <a:cubicBezTo>
                  <a:pt x="288" y="158"/>
                  <a:pt x="299" y="161"/>
                  <a:pt x="303" y="165"/>
                </a:cubicBezTo>
                <a:cubicBezTo>
                  <a:pt x="305" y="167"/>
                  <a:pt x="306" y="169"/>
                  <a:pt x="308" y="171"/>
                </a:cubicBezTo>
                <a:cubicBezTo>
                  <a:pt x="308" y="171"/>
                  <a:pt x="308" y="171"/>
                  <a:pt x="308" y="171"/>
                </a:cubicBezTo>
                <a:cubicBezTo>
                  <a:pt x="309" y="169"/>
                  <a:pt x="314" y="167"/>
                  <a:pt x="316" y="164"/>
                </a:cubicBezTo>
                <a:cubicBezTo>
                  <a:pt x="318" y="161"/>
                  <a:pt x="315" y="158"/>
                  <a:pt x="320" y="155"/>
                </a:cubicBezTo>
                <a:cubicBezTo>
                  <a:pt x="325" y="152"/>
                  <a:pt x="327" y="152"/>
                  <a:pt x="329" y="149"/>
                </a:cubicBezTo>
                <a:cubicBezTo>
                  <a:pt x="331" y="145"/>
                  <a:pt x="343" y="114"/>
                  <a:pt x="350" y="110"/>
                </a:cubicBezTo>
                <a:cubicBezTo>
                  <a:pt x="357" y="106"/>
                  <a:pt x="366" y="110"/>
                  <a:pt x="366" y="105"/>
                </a:cubicBezTo>
                <a:cubicBezTo>
                  <a:pt x="366" y="102"/>
                  <a:pt x="365" y="95"/>
                  <a:pt x="366" y="89"/>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Rektangel 69"/>
          <p:cNvSpPr/>
          <p:nvPr userDrawn="1"/>
        </p:nvSpPr>
        <p:spPr>
          <a:xfrm>
            <a:off x="635828" y="1263829"/>
            <a:ext cx="1955720" cy="1775642"/>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Freeform 95"/>
          <p:cNvSpPr>
            <a:spLocks/>
          </p:cNvSpPr>
          <p:nvPr userDrawn="1"/>
        </p:nvSpPr>
        <p:spPr bwMode="auto">
          <a:xfrm>
            <a:off x="863014" y="1779581"/>
            <a:ext cx="1494038" cy="799928"/>
          </a:xfrm>
          <a:custGeom>
            <a:avLst/>
            <a:gdLst>
              <a:gd name="T0" fmla="*/ 724 w 736"/>
              <a:gd name="T1" fmla="*/ 34 h 394"/>
              <a:gd name="T2" fmla="*/ 676 w 736"/>
              <a:gd name="T3" fmla="*/ 75 h 394"/>
              <a:gd name="T4" fmla="*/ 619 w 736"/>
              <a:gd name="T5" fmla="*/ 100 h 394"/>
              <a:gd name="T6" fmla="*/ 593 w 736"/>
              <a:gd name="T7" fmla="*/ 105 h 394"/>
              <a:gd name="T8" fmla="*/ 560 w 736"/>
              <a:gd name="T9" fmla="*/ 127 h 394"/>
              <a:gd name="T10" fmla="*/ 534 w 736"/>
              <a:gd name="T11" fmla="*/ 132 h 394"/>
              <a:gd name="T12" fmla="*/ 536 w 736"/>
              <a:gd name="T13" fmla="*/ 120 h 394"/>
              <a:gd name="T14" fmla="*/ 539 w 736"/>
              <a:gd name="T15" fmla="*/ 100 h 394"/>
              <a:gd name="T16" fmla="*/ 522 w 736"/>
              <a:gd name="T17" fmla="*/ 93 h 394"/>
              <a:gd name="T18" fmla="*/ 520 w 736"/>
              <a:gd name="T19" fmla="*/ 66 h 394"/>
              <a:gd name="T20" fmla="*/ 507 w 736"/>
              <a:gd name="T21" fmla="*/ 61 h 394"/>
              <a:gd name="T22" fmla="*/ 493 w 736"/>
              <a:gd name="T23" fmla="*/ 78 h 394"/>
              <a:gd name="T24" fmla="*/ 486 w 736"/>
              <a:gd name="T25" fmla="*/ 127 h 394"/>
              <a:gd name="T26" fmla="*/ 470 w 736"/>
              <a:gd name="T27" fmla="*/ 107 h 394"/>
              <a:gd name="T28" fmla="*/ 470 w 736"/>
              <a:gd name="T29" fmla="*/ 80 h 394"/>
              <a:gd name="T30" fmla="*/ 486 w 736"/>
              <a:gd name="T31" fmla="*/ 59 h 394"/>
              <a:gd name="T32" fmla="*/ 507 w 736"/>
              <a:gd name="T33" fmla="*/ 55 h 394"/>
              <a:gd name="T34" fmla="*/ 505 w 736"/>
              <a:gd name="T35" fmla="*/ 49 h 394"/>
              <a:gd name="T36" fmla="*/ 488 w 736"/>
              <a:gd name="T37" fmla="*/ 47 h 394"/>
              <a:gd name="T38" fmla="*/ 464 w 736"/>
              <a:gd name="T39" fmla="*/ 39 h 394"/>
              <a:gd name="T40" fmla="*/ 445 w 736"/>
              <a:gd name="T41" fmla="*/ 41 h 394"/>
              <a:gd name="T42" fmla="*/ 416 w 736"/>
              <a:gd name="T43" fmla="*/ 41 h 394"/>
              <a:gd name="T44" fmla="*/ 454 w 736"/>
              <a:gd name="T45" fmla="*/ 17 h 394"/>
              <a:gd name="T46" fmla="*/ 436 w 736"/>
              <a:gd name="T47" fmla="*/ 12 h 394"/>
              <a:gd name="T48" fmla="*/ 374 w 736"/>
              <a:gd name="T49" fmla="*/ 0 h 394"/>
              <a:gd name="T50" fmla="*/ 28 w 736"/>
              <a:gd name="T51" fmla="*/ 14 h 394"/>
              <a:gd name="T52" fmla="*/ 4 w 736"/>
              <a:gd name="T53" fmla="*/ 14 h 394"/>
              <a:gd name="T54" fmla="*/ 8 w 736"/>
              <a:gd name="T55" fmla="*/ 78 h 394"/>
              <a:gd name="T56" fmla="*/ 7 w 736"/>
              <a:gd name="T57" fmla="*/ 131 h 394"/>
              <a:gd name="T58" fmla="*/ 19 w 736"/>
              <a:gd name="T59" fmla="*/ 184 h 394"/>
              <a:gd name="T60" fmla="*/ 46 w 736"/>
              <a:gd name="T61" fmla="*/ 232 h 394"/>
              <a:gd name="T62" fmla="*/ 84 w 736"/>
              <a:gd name="T63" fmla="*/ 254 h 394"/>
              <a:gd name="T64" fmla="*/ 129 w 736"/>
              <a:gd name="T65" fmla="*/ 276 h 394"/>
              <a:gd name="T66" fmla="*/ 212 w 736"/>
              <a:gd name="T67" fmla="*/ 292 h 394"/>
              <a:gd name="T68" fmla="*/ 256 w 736"/>
              <a:gd name="T69" fmla="*/ 317 h 394"/>
              <a:gd name="T70" fmla="*/ 305 w 736"/>
              <a:gd name="T71" fmla="*/ 330 h 394"/>
              <a:gd name="T72" fmla="*/ 353 w 736"/>
              <a:gd name="T73" fmla="*/ 374 h 394"/>
              <a:gd name="T74" fmla="*/ 356 w 736"/>
              <a:gd name="T75" fmla="*/ 346 h 394"/>
              <a:gd name="T76" fmla="*/ 385 w 736"/>
              <a:gd name="T77" fmla="*/ 323 h 394"/>
              <a:gd name="T78" fmla="*/ 421 w 736"/>
              <a:gd name="T79" fmla="*/ 322 h 394"/>
              <a:gd name="T80" fmla="*/ 448 w 736"/>
              <a:gd name="T81" fmla="*/ 322 h 394"/>
              <a:gd name="T82" fmla="*/ 476 w 736"/>
              <a:gd name="T83" fmla="*/ 314 h 394"/>
              <a:gd name="T84" fmla="*/ 507 w 736"/>
              <a:gd name="T85" fmla="*/ 320 h 394"/>
              <a:gd name="T86" fmla="*/ 533 w 736"/>
              <a:gd name="T87" fmla="*/ 329 h 394"/>
              <a:gd name="T88" fmla="*/ 546 w 736"/>
              <a:gd name="T89" fmla="*/ 362 h 394"/>
              <a:gd name="T90" fmla="*/ 567 w 736"/>
              <a:gd name="T91" fmla="*/ 390 h 394"/>
              <a:gd name="T92" fmla="*/ 551 w 736"/>
              <a:gd name="T93" fmla="*/ 307 h 394"/>
              <a:gd name="T94" fmla="*/ 578 w 736"/>
              <a:gd name="T95" fmla="*/ 275 h 394"/>
              <a:gd name="T96" fmla="*/ 608 w 736"/>
              <a:gd name="T97" fmla="*/ 247 h 394"/>
              <a:gd name="T98" fmla="*/ 624 w 736"/>
              <a:gd name="T99" fmla="*/ 232 h 394"/>
              <a:gd name="T100" fmla="*/ 618 w 736"/>
              <a:gd name="T101" fmla="*/ 198 h 394"/>
              <a:gd name="T102" fmla="*/ 624 w 736"/>
              <a:gd name="T103" fmla="*/ 205 h 394"/>
              <a:gd name="T104" fmla="*/ 632 w 736"/>
              <a:gd name="T105" fmla="*/ 176 h 394"/>
              <a:gd name="T106" fmla="*/ 649 w 736"/>
              <a:gd name="T107" fmla="*/ 151 h 394"/>
              <a:gd name="T108" fmla="*/ 672 w 736"/>
              <a:gd name="T109" fmla="*/ 146 h 394"/>
              <a:gd name="T110" fmla="*/ 689 w 736"/>
              <a:gd name="T111" fmla="*/ 128 h 394"/>
              <a:gd name="T112" fmla="*/ 711 w 736"/>
              <a:gd name="T113" fmla="*/ 92 h 394"/>
              <a:gd name="T114" fmla="*/ 735 w 736"/>
              <a:gd name="T115" fmla="*/ 7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6" h="394">
                <a:moveTo>
                  <a:pt x="729" y="67"/>
                </a:moveTo>
                <a:cubicBezTo>
                  <a:pt x="730" y="64"/>
                  <a:pt x="732" y="60"/>
                  <a:pt x="729" y="56"/>
                </a:cubicBezTo>
                <a:cubicBezTo>
                  <a:pt x="725" y="51"/>
                  <a:pt x="728" y="35"/>
                  <a:pt x="724" y="34"/>
                </a:cubicBezTo>
                <a:cubicBezTo>
                  <a:pt x="719" y="33"/>
                  <a:pt x="709" y="32"/>
                  <a:pt x="706" y="34"/>
                </a:cubicBezTo>
                <a:cubicBezTo>
                  <a:pt x="702" y="36"/>
                  <a:pt x="693" y="47"/>
                  <a:pt x="693" y="52"/>
                </a:cubicBezTo>
                <a:cubicBezTo>
                  <a:pt x="693" y="56"/>
                  <a:pt x="679" y="74"/>
                  <a:pt x="676" y="75"/>
                </a:cubicBezTo>
                <a:cubicBezTo>
                  <a:pt x="672" y="76"/>
                  <a:pt x="649" y="76"/>
                  <a:pt x="642" y="76"/>
                </a:cubicBezTo>
                <a:cubicBezTo>
                  <a:pt x="638" y="76"/>
                  <a:pt x="624" y="85"/>
                  <a:pt x="616" y="91"/>
                </a:cubicBezTo>
                <a:cubicBezTo>
                  <a:pt x="618" y="93"/>
                  <a:pt x="620" y="98"/>
                  <a:pt x="619" y="100"/>
                </a:cubicBezTo>
                <a:cubicBezTo>
                  <a:pt x="618" y="103"/>
                  <a:pt x="616" y="106"/>
                  <a:pt x="611" y="108"/>
                </a:cubicBezTo>
                <a:cubicBezTo>
                  <a:pt x="609" y="108"/>
                  <a:pt x="603" y="108"/>
                  <a:pt x="599" y="107"/>
                </a:cubicBezTo>
                <a:cubicBezTo>
                  <a:pt x="597" y="106"/>
                  <a:pt x="595" y="105"/>
                  <a:pt x="593" y="105"/>
                </a:cubicBezTo>
                <a:cubicBezTo>
                  <a:pt x="587" y="109"/>
                  <a:pt x="581" y="112"/>
                  <a:pt x="577" y="114"/>
                </a:cubicBezTo>
                <a:cubicBezTo>
                  <a:pt x="579" y="114"/>
                  <a:pt x="583" y="116"/>
                  <a:pt x="583" y="117"/>
                </a:cubicBezTo>
                <a:cubicBezTo>
                  <a:pt x="581" y="121"/>
                  <a:pt x="565" y="125"/>
                  <a:pt x="560" y="127"/>
                </a:cubicBezTo>
                <a:cubicBezTo>
                  <a:pt x="556" y="129"/>
                  <a:pt x="540" y="139"/>
                  <a:pt x="537" y="138"/>
                </a:cubicBezTo>
                <a:cubicBezTo>
                  <a:pt x="534" y="137"/>
                  <a:pt x="532" y="136"/>
                  <a:pt x="532" y="134"/>
                </a:cubicBezTo>
                <a:cubicBezTo>
                  <a:pt x="531" y="133"/>
                  <a:pt x="533" y="132"/>
                  <a:pt x="534" y="132"/>
                </a:cubicBezTo>
                <a:cubicBezTo>
                  <a:pt x="535" y="132"/>
                  <a:pt x="536" y="129"/>
                  <a:pt x="535" y="125"/>
                </a:cubicBezTo>
                <a:cubicBezTo>
                  <a:pt x="534" y="121"/>
                  <a:pt x="533" y="121"/>
                  <a:pt x="535" y="120"/>
                </a:cubicBezTo>
                <a:cubicBezTo>
                  <a:pt x="535" y="120"/>
                  <a:pt x="536" y="120"/>
                  <a:pt x="536" y="120"/>
                </a:cubicBezTo>
                <a:cubicBezTo>
                  <a:pt x="536" y="117"/>
                  <a:pt x="537" y="114"/>
                  <a:pt x="539" y="111"/>
                </a:cubicBezTo>
                <a:cubicBezTo>
                  <a:pt x="539" y="110"/>
                  <a:pt x="540" y="109"/>
                  <a:pt x="540" y="109"/>
                </a:cubicBezTo>
                <a:cubicBezTo>
                  <a:pt x="539" y="107"/>
                  <a:pt x="539" y="105"/>
                  <a:pt x="539" y="100"/>
                </a:cubicBezTo>
                <a:cubicBezTo>
                  <a:pt x="538" y="94"/>
                  <a:pt x="534" y="92"/>
                  <a:pt x="532" y="93"/>
                </a:cubicBezTo>
                <a:cubicBezTo>
                  <a:pt x="530" y="93"/>
                  <a:pt x="525" y="101"/>
                  <a:pt x="523" y="101"/>
                </a:cubicBezTo>
                <a:cubicBezTo>
                  <a:pt x="522" y="101"/>
                  <a:pt x="520" y="94"/>
                  <a:pt x="522" y="93"/>
                </a:cubicBezTo>
                <a:cubicBezTo>
                  <a:pt x="524" y="91"/>
                  <a:pt x="527" y="89"/>
                  <a:pt x="527" y="86"/>
                </a:cubicBezTo>
                <a:cubicBezTo>
                  <a:pt x="528" y="84"/>
                  <a:pt x="526" y="72"/>
                  <a:pt x="525" y="70"/>
                </a:cubicBezTo>
                <a:cubicBezTo>
                  <a:pt x="524" y="68"/>
                  <a:pt x="521" y="65"/>
                  <a:pt x="520" y="66"/>
                </a:cubicBezTo>
                <a:cubicBezTo>
                  <a:pt x="519" y="68"/>
                  <a:pt x="519" y="65"/>
                  <a:pt x="517" y="64"/>
                </a:cubicBezTo>
                <a:cubicBezTo>
                  <a:pt x="514" y="62"/>
                  <a:pt x="515" y="59"/>
                  <a:pt x="513" y="59"/>
                </a:cubicBezTo>
                <a:cubicBezTo>
                  <a:pt x="511" y="59"/>
                  <a:pt x="510" y="59"/>
                  <a:pt x="507" y="61"/>
                </a:cubicBezTo>
                <a:cubicBezTo>
                  <a:pt x="505" y="63"/>
                  <a:pt x="505" y="67"/>
                  <a:pt x="504" y="69"/>
                </a:cubicBezTo>
                <a:cubicBezTo>
                  <a:pt x="502" y="71"/>
                  <a:pt x="502" y="72"/>
                  <a:pt x="499" y="73"/>
                </a:cubicBezTo>
                <a:cubicBezTo>
                  <a:pt x="497" y="74"/>
                  <a:pt x="494" y="76"/>
                  <a:pt x="493" y="78"/>
                </a:cubicBezTo>
                <a:cubicBezTo>
                  <a:pt x="491" y="81"/>
                  <a:pt x="488" y="91"/>
                  <a:pt x="487" y="96"/>
                </a:cubicBezTo>
                <a:cubicBezTo>
                  <a:pt x="485" y="100"/>
                  <a:pt x="487" y="106"/>
                  <a:pt x="488" y="109"/>
                </a:cubicBezTo>
                <a:cubicBezTo>
                  <a:pt x="490" y="112"/>
                  <a:pt x="488" y="124"/>
                  <a:pt x="486" y="127"/>
                </a:cubicBezTo>
                <a:cubicBezTo>
                  <a:pt x="484" y="130"/>
                  <a:pt x="483" y="133"/>
                  <a:pt x="478" y="132"/>
                </a:cubicBezTo>
                <a:cubicBezTo>
                  <a:pt x="474" y="132"/>
                  <a:pt x="473" y="132"/>
                  <a:pt x="472" y="126"/>
                </a:cubicBezTo>
                <a:cubicBezTo>
                  <a:pt x="472" y="121"/>
                  <a:pt x="470" y="112"/>
                  <a:pt x="470" y="107"/>
                </a:cubicBezTo>
                <a:cubicBezTo>
                  <a:pt x="470" y="102"/>
                  <a:pt x="473" y="93"/>
                  <a:pt x="475" y="88"/>
                </a:cubicBezTo>
                <a:cubicBezTo>
                  <a:pt x="477" y="82"/>
                  <a:pt x="479" y="76"/>
                  <a:pt x="476" y="78"/>
                </a:cubicBezTo>
                <a:cubicBezTo>
                  <a:pt x="473" y="80"/>
                  <a:pt x="472" y="85"/>
                  <a:pt x="470" y="80"/>
                </a:cubicBezTo>
                <a:cubicBezTo>
                  <a:pt x="469" y="75"/>
                  <a:pt x="476" y="69"/>
                  <a:pt x="477" y="66"/>
                </a:cubicBezTo>
                <a:cubicBezTo>
                  <a:pt x="478" y="63"/>
                  <a:pt x="480" y="57"/>
                  <a:pt x="482" y="58"/>
                </a:cubicBezTo>
                <a:cubicBezTo>
                  <a:pt x="484" y="60"/>
                  <a:pt x="484" y="60"/>
                  <a:pt x="486" y="59"/>
                </a:cubicBezTo>
                <a:cubicBezTo>
                  <a:pt x="488" y="57"/>
                  <a:pt x="490" y="57"/>
                  <a:pt x="493" y="57"/>
                </a:cubicBezTo>
                <a:cubicBezTo>
                  <a:pt x="497" y="57"/>
                  <a:pt x="500" y="57"/>
                  <a:pt x="501" y="56"/>
                </a:cubicBezTo>
                <a:cubicBezTo>
                  <a:pt x="502" y="55"/>
                  <a:pt x="503" y="55"/>
                  <a:pt x="507" y="55"/>
                </a:cubicBezTo>
                <a:cubicBezTo>
                  <a:pt x="510" y="55"/>
                  <a:pt x="514" y="55"/>
                  <a:pt x="514" y="54"/>
                </a:cubicBezTo>
                <a:cubicBezTo>
                  <a:pt x="515" y="53"/>
                  <a:pt x="516" y="50"/>
                  <a:pt x="514" y="50"/>
                </a:cubicBezTo>
                <a:cubicBezTo>
                  <a:pt x="512" y="50"/>
                  <a:pt x="507" y="51"/>
                  <a:pt x="505" y="49"/>
                </a:cubicBezTo>
                <a:cubicBezTo>
                  <a:pt x="504" y="48"/>
                  <a:pt x="505" y="45"/>
                  <a:pt x="502" y="45"/>
                </a:cubicBezTo>
                <a:cubicBezTo>
                  <a:pt x="499" y="45"/>
                  <a:pt x="501" y="44"/>
                  <a:pt x="497" y="44"/>
                </a:cubicBezTo>
                <a:cubicBezTo>
                  <a:pt x="493" y="44"/>
                  <a:pt x="492" y="47"/>
                  <a:pt x="488" y="47"/>
                </a:cubicBezTo>
                <a:cubicBezTo>
                  <a:pt x="485" y="46"/>
                  <a:pt x="482" y="43"/>
                  <a:pt x="480" y="43"/>
                </a:cubicBezTo>
                <a:cubicBezTo>
                  <a:pt x="478" y="44"/>
                  <a:pt x="476" y="42"/>
                  <a:pt x="473" y="42"/>
                </a:cubicBezTo>
                <a:cubicBezTo>
                  <a:pt x="469" y="41"/>
                  <a:pt x="461" y="42"/>
                  <a:pt x="464" y="39"/>
                </a:cubicBezTo>
                <a:cubicBezTo>
                  <a:pt x="466" y="35"/>
                  <a:pt x="470" y="31"/>
                  <a:pt x="467" y="31"/>
                </a:cubicBezTo>
                <a:cubicBezTo>
                  <a:pt x="464" y="31"/>
                  <a:pt x="459" y="34"/>
                  <a:pt x="457" y="37"/>
                </a:cubicBezTo>
                <a:cubicBezTo>
                  <a:pt x="454" y="40"/>
                  <a:pt x="449" y="41"/>
                  <a:pt x="445" y="41"/>
                </a:cubicBezTo>
                <a:cubicBezTo>
                  <a:pt x="442" y="42"/>
                  <a:pt x="437" y="47"/>
                  <a:pt x="435" y="45"/>
                </a:cubicBezTo>
                <a:cubicBezTo>
                  <a:pt x="433" y="43"/>
                  <a:pt x="432" y="39"/>
                  <a:pt x="429" y="40"/>
                </a:cubicBezTo>
                <a:cubicBezTo>
                  <a:pt x="427" y="41"/>
                  <a:pt x="416" y="43"/>
                  <a:pt x="416" y="41"/>
                </a:cubicBezTo>
                <a:cubicBezTo>
                  <a:pt x="417" y="39"/>
                  <a:pt x="420" y="40"/>
                  <a:pt x="424" y="35"/>
                </a:cubicBezTo>
                <a:cubicBezTo>
                  <a:pt x="428" y="30"/>
                  <a:pt x="426" y="29"/>
                  <a:pt x="431" y="27"/>
                </a:cubicBezTo>
                <a:cubicBezTo>
                  <a:pt x="435" y="26"/>
                  <a:pt x="452" y="19"/>
                  <a:pt x="454" y="17"/>
                </a:cubicBezTo>
                <a:cubicBezTo>
                  <a:pt x="455" y="17"/>
                  <a:pt x="456" y="16"/>
                  <a:pt x="456" y="15"/>
                </a:cubicBezTo>
                <a:cubicBezTo>
                  <a:pt x="453" y="16"/>
                  <a:pt x="449" y="17"/>
                  <a:pt x="446" y="17"/>
                </a:cubicBezTo>
                <a:cubicBezTo>
                  <a:pt x="440" y="16"/>
                  <a:pt x="441" y="12"/>
                  <a:pt x="436" y="12"/>
                </a:cubicBezTo>
                <a:cubicBezTo>
                  <a:pt x="430" y="13"/>
                  <a:pt x="428" y="20"/>
                  <a:pt x="422" y="17"/>
                </a:cubicBezTo>
                <a:cubicBezTo>
                  <a:pt x="416" y="14"/>
                  <a:pt x="408" y="11"/>
                  <a:pt x="402" y="11"/>
                </a:cubicBezTo>
                <a:cubicBezTo>
                  <a:pt x="397" y="11"/>
                  <a:pt x="383" y="0"/>
                  <a:pt x="374" y="0"/>
                </a:cubicBezTo>
                <a:cubicBezTo>
                  <a:pt x="366" y="0"/>
                  <a:pt x="79" y="0"/>
                  <a:pt x="25" y="0"/>
                </a:cubicBezTo>
                <a:cubicBezTo>
                  <a:pt x="25" y="0"/>
                  <a:pt x="25" y="1"/>
                  <a:pt x="25" y="2"/>
                </a:cubicBezTo>
                <a:cubicBezTo>
                  <a:pt x="25" y="5"/>
                  <a:pt x="28" y="11"/>
                  <a:pt x="28" y="14"/>
                </a:cubicBezTo>
                <a:cubicBezTo>
                  <a:pt x="29" y="16"/>
                  <a:pt x="30" y="23"/>
                  <a:pt x="28" y="21"/>
                </a:cubicBezTo>
                <a:cubicBezTo>
                  <a:pt x="26" y="20"/>
                  <a:pt x="22" y="14"/>
                  <a:pt x="19" y="15"/>
                </a:cubicBezTo>
                <a:cubicBezTo>
                  <a:pt x="17" y="16"/>
                  <a:pt x="8" y="16"/>
                  <a:pt x="4" y="14"/>
                </a:cubicBezTo>
                <a:cubicBezTo>
                  <a:pt x="1" y="12"/>
                  <a:pt x="0" y="15"/>
                  <a:pt x="3" y="20"/>
                </a:cubicBezTo>
                <a:cubicBezTo>
                  <a:pt x="5" y="24"/>
                  <a:pt x="10" y="39"/>
                  <a:pt x="8" y="48"/>
                </a:cubicBezTo>
                <a:cubicBezTo>
                  <a:pt x="7" y="57"/>
                  <a:pt x="9" y="74"/>
                  <a:pt x="8" y="78"/>
                </a:cubicBezTo>
                <a:cubicBezTo>
                  <a:pt x="7" y="82"/>
                  <a:pt x="6" y="102"/>
                  <a:pt x="4" y="105"/>
                </a:cubicBezTo>
                <a:cubicBezTo>
                  <a:pt x="2" y="109"/>
                  <a:pt x="4" y="115"/>
                  <a:pt x="6" y="119"/>
                </a:cubicBezTo>
                <a:cubicBezTo>
                  <a:pt x="8" y="123"/>
                  <a:pt x="7" y="124"/>
                  <a:pt x="7" y="131"/>
                </a:cubicBezTo>
                <a:cubicBezTo>
                  <a:pt x="6" y="138"/>
                  <a:pt x="6" y="151"/>
                  <a:pt x="8" y="155"/>
                </a:cubicBezTo>
                <a:cubicBezTo>
                  <a:pt x="10" y="159"/>
                  <a:pt x="16" y="165"/>
                  <a:pt x="16" y="171"/>
                </a:cubicBezTo>
                <a:cubicBezTo>
                  <a:pt x="16" y="176"/>
                  <a:pt x="17" y="180"/>
                  <a:pt x="19" y="184"/>
                </a:cubicBezTo>
                <a:cubicBezTo>
                  <a:pt x="22" y="187"/>
                  <a:pt x="27" y="193"/>
                  <a:pt x="30" y="199"/>
                </a:cubicBezTo>
                <a:cubicBezTo>
                  <a:pt x="32" y="205"/>
                  <a:pt x="32" y="209"/>
                  <a:pt x="36" y="212"/>
                </a:cubicBezTo>
                <a:cubicBezTo>
                  <a:pt x="41" y="216"/>
                  <a:pt x="42" y="225"/>
                  <a:pt x="46" y="232"/>
                </a:cubicBezTo>
                <a:cubicBezTo>
                  <a:pt x="51" y="238"/>
                  <a:pt x="55" y="241"/>
                  <a:pt x="57" y="245"/>
                </a:cubicBezTo>
                <a:cubicBezTo>
                  <a:pt x="58" y="248"/>
                  <a:pt x="66" y="247"/>
                  <a:pt x="70" y="250"/>
                </a:cubicBezTo>
                <a:cubicBezTo>
                  <a:pt x="75" y="252"/>
                  <a:pt x="80" y="252"/>
                  <a:pt x="84" y="254"/>
                </a:cubicBezTo>
                <a:cubicBezTo>
                  <a:pt x="88" y="255"/>
                  <a:pt x="88" y="258"/>
                  <a:pt x="90" y="261"/>
                </a:cubicBezTo>
                <a:cubicBezTo>
                  <a:pt x="92" y="263"/>
                  <a:pt x="97" y="273"/>
                  <a:pt x="101" y="282"/>
                </a:cubicBezTo>
                <a:cubicBezTo>
                  <a:pt x="129" y="276"/>
                  <a:pt x="129" y="276"/>
                  <a:pt x="129" y="276"/>
                </a:cubicBezTo>
                <a:cubicBezTo>
                  <a:pt x="176" y="299"/>
                  <a:pt x="176" y="299"/>
                  <a:pt x="176" y="299"/>
                </a:cubicBezTo>
                <a:cubicBezTo>
                  <a:pt x="209" y="299"/>
                  <a:pt x="209" y="299"/>
                  <a:pt x="209" y="299"/>
                </a:cubicBezTo>
                <a:cubicBezTo>
                  <a:pt x="212" y="292"/>
                  <a:pt x="212" y="292"/>
                  <a:pt x="212" y="292"/>
                </a:cubicBezTo>
                <a:cubicBezTo>
                  <a:pt x="232" y="292"/>
                  <a:pt x="232" y="292"/>
                  <a:pt x="232" y="292"/>
                </a:cubicBezTo>
                <a:cubicBezTo>
                  <a:pt x="232" y="292"/>
                  <a:pt x="235" y="295"/>
                  <a:pt x="240" y="299"/>
                </a:cubicBezTo>
                <a:cubicBezTo>
                  <a:pt x="245" y="302"/>
                  <a:pt x="251" y="311"/>
                  <a:pt x="256" y="317"/>
                </a:cubicBezTo>
                <a:cubicBezTo>
                  <a:pt x="261" y="324"/>
                  <a:pt x="277" y="332"/>
                  <a:pt x="279" y="332"/>
                </a:cubicBezTo>
                <a:cubicBezTo>
                  <a:pt x="280" y="332"/>
                  <a:pt x="282" y="323"/>
                  <a:pt x="284" y="322"/>
                </a:cubicBezTo>
                <a:cubicBezTo>
                  <a:pt x="286" y="321"/>
                  <a:pt x="300" y="326"/>
                  <a:pt x="305" y="330"/>
                </a:cubicBezTo>
                <a:cubicBezTo>
                  <a:pt x="310" y="334"/>
                  <a:pt x="313" y="345"/>
                  <a:pt x="317" y="349"/>
                </a:cubicBezTo>
                <a:cubicBezTo>
                  <a:pt x="322" y="353"/>
                  <a:pt x="324" y="361"/>
                  <a:pt x="327" y="365"/>
                </a:cubicBezTo>
                <a:cubicBezTo>
                  <a:pt x="328" y="367"/>
                  <a:pt x="341" y="371"/>
                  <a:pt x="353" y="374"/>
                </a:cubicBezTo>
                <a:cubicBezTo>
                  <a:pt x="353" y="370"/>
                  <a:pt x="353" y="365"/>
                  <a:pt x="352" y="363"/>
                </a:cubicBezTo>
                <a:cubicBezTo>
                  <a:pt x="351" y="357"/>
                  <a:pt x="354" y="352"/>
                  <a:pt x="354" y="350"/>
                </a:cubicBezTo>
                <a:cubicBezTo>
                  <a:pt x="353" y="348"/>
                  <a:pt x="350" y="347"/>
                  <a:pt x="356" y="346"/>
                </a:cubicBezTo>
                <a:cubicBezTo>
                  <a:pt x="362" y="344"/>
                  <a:pt x="361" y="339"/>
                  <a:pt x="365" y="337"/>
                </a:cubicBezTo>
                <a:cubicBezTo>
                  <a:pt x="369" y="335"/>
                  <a:pt x="378" y="331"/>
                  <a:pt x="381" y="327"/>
                </a:cubicBezTo>
                <a:cubicBezTo>
                  <a:pt x="383" y="324"/>
                  <a:pt x="379" y="320"/>
                  <a:pt x="385" y="323"/>
                </a:cubicBezTo>
                <a:cubicBezTo>
                  <a:pt x="391" y="326"/>
                  <a:pt x="392" y="325"/>
                  <a:pt x="396" y="324"/>
                </a:cubicBezTo>
                <a:cubicBezTo>
                  <a:pt x="400" y="323"/>
                  <a:pt x="410" y="323"/>
                  <a:pt x="412" y="323"/>
                </a:cubicBezTo>
                <a:cubicBezTo>
                  <a:pt x="415" y="322"/>
                  <a:pt x="420" y="321"/>
                  <a:pt x="421" y="322"/>
                </a:cubicBezTo>
                <a:cubicBezTo>
                  <a:pt x="421" y="323"/>
                  <a:pt x="428" y="324"/>
                  <a:pt x="429" y="326"/>
                </a:cubicBezTo>
                <a:cubicBezTo>
                  <a:pt x="430" y="328"/>
                  <a:pt x="434" y="332"/>
                  <a:pt x="437" y="329"/>
                </a:cubicBezTo>
                <a:cubicBezTo>
                  <a:pt x="440" y="326"/>
                  <a:pt x="441" y="325"/>
                  <a:pt x="448" y="322"/>
                </a:cubicBezTo>
                <a:cubicBezTo>
                  <a:pt x="455" y="318"/>
                  <a:pt x="456" y="314"/>
                  <a:pt x="462" y="314"/>
                </a:cubicBezTo>
                <a:cubicBezTo>
                  <a:pt x="467" y="314"/>
                  <a:pt x="469" y="313"/>
                  <a:pt x="471" y="312"/>
                </a:cubicBezTo>
                <a:cubicBezTo>
                  <a:pt x="473" y="311"/>
                  <a:pt x="470" y="315"/>
                  <a:pt x="476" y="314"/>
                </a:cubicBezTo>
                <a:cubicBezTo>
                  <a:pt x="481" y="312"/>
                  <a:pt x="480" y="310"/>
                  <a:pt x="486" y="313"/>
                </a:cubicBezTo>
                <a:cubicBezTo>
                  <a:pt x="491" y="316"/>
                  <a:pt x="492" y="312"/>
                  <a:pt x="494" y="313"/>
                </a:cubicBezTo>
                <a:cubicBezTo>
                  <a:pt x="497" y="314"/>
                  <a:pt x="503" y="320"/>
                  <a:pt x="507" y="320"/>
                </a:cubicBezTo>
                <a:cubicBezTo>
                  <a:pt x="511" y="320"/>
                  <a:pt x="514" y="320"/>
                  <a:pt x="516" y="318"/>
                </a:cubicBezTo>
                <a:cubicBezTo>
                  <a:pt x="518" y="315"/>
                  <a:pt x="518" y="311"/>
                  <a:pt x="522" y="316"/>
                </a:cubicBezTo>
                <a:cubicBezTo>
                  <a:pt x="527" y="321"/>
                  <a:pt x="529" y="327"/>
                  <a:pt x="533" y="329"/>
                </a:cubicBezTo>
                <a:cubicBezTo>
                  <a:pt x="536" y="331"/>
                  <a:pt x="538" y="347"/>
                  <a:pt x="537" y="350"/>
                </a:cubicBezTo>
                <a:cubicBezTo>
                  <a:pt x="537" y="353"/>
                  <a:pt x="542" y="365"/>
                  <a:pt x="543" y="364"/>
                </a:cubicBezTo>
                <a:cubicBezTo>
                  <a:pt x="544" y="363"/>
                  <a:pt x="544" y="359"/>
                  <a:pt x="546" y="362"/>
                </a:cubicBezTo>
                <a:cubicBezTo>
                  <a:pt x="548" y="365"/>
                  <a:pt x="549" y="372"/>
                  <a:pt x="552" y="376"/>
                </a:cubicBezTo>
                <a:cubicBezTo>
                  <a:pt x="556" y="380"/>
                  <a:pt x="558" y="381"/>
                  <a:pt x="559" y="384"/>
                </a:cubicBezTo>
                <a:cubicBezTo>
                  <a:pt x="561" y="387"/>
                  <a:pt x="565" y="394"/>
                  <a:pt x="567" y="390"/>
                </a:cubicBezTo>
                <a:cubicBezTo>
                  <a:pt x="569" y="387"/>
                  <a:pt x="569" y="372"/>
                  <a:pt x="569" y="366"/>
                </a:cubicBezTo>
                <a:cubicBezTo>
                  <a:pt x="569" y="360"/>
                  <a:pt x="564" y="340"/>
                  <a:pt x="560" y="334"/>
                </a:cubicBezTo>
                <a:cubicBezTo>
                  <a:pt x="555" y="327"/>
                  <a:pt x="548" y="318"/>
                  <a:pt x="551" y="307"/>
                </a:cubicBezTo>
                <a:cubicBezTo>
                  <a:pt x="554" y="297"/>
                  <a:pt x="555" y="291"/>
                  <a:pt x="557" y="287"/>
                </a:cubicBezTo>
                <a:cubicBezTo>
                  <a:pt x="559" y="283"/>
                  <a:pt x="567" y="281"/>
                  <a:pt x="569" y="280"/>
                </a:cubicBezTo>
                <a:cubicBezTo>
                  <a:pt x="571" y="278"/>
                  <a:pt x="574" y="278"/>
                  <a:pt x="578" y="275"/>
                </a:cubicBezTo>
                <a:cubicBezTo>
                  <a:pt x="582" y="273"/>
                  <a:pt x="585" y="262"/>
                  <a:pt x="586" y="261"/>
                </a:cubicBezTo>
                <a:cubicBezTo>
                  <a:pt x="587" y="261"/>
                  <a:pt x="593" y="262"/>
                  <a:pt x="596" y="261"/>
                </a:cubicBezTo>
                <a:cubicBezTo>
                  <a:pt x="600" y="259"/>
                  <a:pt x="605" y="249"/>
                  <a:pt x="608" y="247"/>
                </a:cubicBezTo>
                <a:cubicBezTo>
                  <a:pt x="610" y="245"/>
                  <a:pt x="617" y="247"/>
                  <a:pt x="616" y="244"/>
                </a:cubicBezTo>
                <a:cubicBezTo>
                  <a:pt x="615" y="241"/>
                  <a:pt x="616" y="236"/>
                  <a:pt x="618" y="236"/>
                </a:cubicBezTo>
                <a:cubicBezTo>
                  <a:pt x="620" y="236"/>
                  <a:pt x="624" y="233"/>
                  <a:pt x="624" y="232"/>
                </a:cubicBezTo>
                <a:cubicBezTo>
                  <a:pt x="624" y="230"/>
                  <a:pt x="624" y="220"/>
                  <a:pt x="622" y="217"/>
                </a:cubicBezTo>
                <a:cubicBezTo>
                  <a:pt x="620" y="214"/>
                  <a:pt x="615" y="209"/>
                  <a:pt x="616" y="207"/>
                </a:cubicBezTo>
                <a:cubicBezTo>
                  <a:pt x="616" y="206"/>
                  <a:pt x="619" y="201"/>
                  <a:pt x="618" y="198"/>
                </a:cubicBezTo>
                <a:cubicBezTo>
                  <a:pt x="617" y="195"/>
                  <a:pt x="619" y="191"/>
                  <a:pt x="620" y="192"/>
                </a:cubicBezTo>
                <a:cubicBezTo>
                  <a:pt x="621" y="193"/>
                  <a:pt x="625" y="197"/>
                  <a:pt x="624" y="199"/>
                </a:cubicBezTo>
                <a:cubicBezTo>
                  <a:pt x="622" y="201"/>
                  <a:pt x="622" y="208"/>
                  <a:pt x="624" y="205"/>
                </a:cubicBezTo>
                <a:cubicBezTo>
                  <a:pt x="626" y="202"/>
                  <a:pt x="630" y="201"/>
                  <a:pt x="630" y="199"/>
                </a:cubicBezTo>
                <a:cubicBezTo>
                  <a:pt x="630" y="196"/>
                  <a:pt x="632" y="187"/>
                  <a:pt x="635" y="184"/>
                </a:cubicBezTo>
                <a:cubicBezTo>
                  <a:pt x="638" y="181"/>
                  <a:pt x="630" y="178"/>
                  <a:pt x="632" y="176"/>
                </a:cubicBezTo>
                <a:cubicBezTo>
                  <a:pt x="634" y="174"/>
                  <a:pt x="636" y="176"/>
                  <a:pt x="639" y="173"/>
                </a:cubicBezTo>
                <a:cubicBezTo>
                  <a:pt x="642" y="170"/>
                  <a:pt x="649" y="161"/>
                  <a:pt x="648" y="158"/>
                </a:cubicBezTo>
                <a:cubicBezTo>
                  <a:pt x="647" y="155"/>
                  <a:pt x="645" y="153"/>
                  <a:pt x="649" y="151"/>
                </a:cubicBezTo>
                <a:cubicBezTo>
                  <a:pt x="654" y="149"/>
                  <a:pt x="659" y="150"/>
                  <a:pt x="659" y="148"/>
                </a:cubicBezTo>
                <a:cubicBezTo>
                  <a:pt x="659" y="147"/>
                  <a:pt x="661" y="144"/>
                  <a:pt x="663" y="144"/>
                </a:cubicBezTo>
                <a:cubicBezTo>
                  <a:pt x="665" y="144"/>
                  <a:pt x="668" y="147"/>
                  <a:pt x="672" y="146"/>
                </a:cubicBezTo>
                <a:cubicBezTo>
                  <a:pt x="676" y="144"/>
                  <a:pt x="684" y="136"/>
                  <a:pt x="689" y="136"/>
                </a:cubicBezTo>
                <a:cubicBezTo>
                  <a:pt x="694" y="136"/>
                  <a:pt x="698" y="136"/>
                  <a:pt x="697" y="133"/>
                </a:cubicBezTo>
                <a:cubicBezTo>
                  <a:pt x="695" y="130"/>
                  <a:pt x="692" y="131"/>
                  <a:pt x="689" y="128"/>
                </a:cubicBezTo>
                <a:cubicBezTo>
                  <a:pt x="687" y="126"/>
                  <a:pt x="690" y="119"/>
                  <a:pt x="689" y="116"/>
                </a:cubicBezTo>
                <a:cubicBezTo>
                  <a:pt x="688" y="113"/>
                  <a:pt x="692" y="104"/>
                  <a:pt x="695" y="102"/>
                </a:cubicBezTo>
                <a:cubicBezTo>
                  <a:pt x="699" y="99"/>
                  <a:pt x="708" y="95"/>
                  <a:pt x="711" y="92"/>
                </a:cubicBezTo>
                <a:cubicBezTo>
                  <a:pt x="714" y="88"/>
                  <a:pt x="715" y="88"/>
                  <a:pt x="719" y="89"/>
                </a:cubicBezTo>
                <a:cubicBezTo>
                  <a:pt x="723" y="89"/>
                  <a:pt x="736" y="80"/>
                  <a:pt x="736" y="78"/>
                </a:cubicBezTo>
                <a:cubicBezTo>
                  <a:pt x="736" y="76"/>
                  <a:pt x="730" y="74"/>
                  <a:pt x="735" y="74"/>
                </a:cubicBezTo>
                <a:cubicBezTo>
                  <a:pt x="732" y="71"/>
                  <a:pt x="729" y="68"/>
                  <a:pt x="729" y="67"/>
                </a:cubicBezTo>
                <a:close/>
              </a:path>
            </a:pathLst>
          </a:custGeom>
          <a:solidFill>
            <a:schemeClr val="accent1"/>
          </a:solidFill>
          <a:ln w="1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0799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urope coverage">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5E61C29A-37F8-4119-8E72-78F1FC708597}" type="datetime1">
              <a:rPr lang="sv-SE" smtClean="0"/>
              <a:pPr/>
              <a:t>2017-01-21</a:t>
            </a:fld>
            <a:endParaRPr lang="sv-SE"/>
          </a:p>
        </p:txBody>
      </p:sp>
      <p:sp>
        <p:nvSpPr>
          <p:cNvPr id="4" name="Platshållare för sidfot 3"/>
          <p:cNvSpPr>
            <a:spLocks noGrp="1"/>
          </p:cNvSpPr>
          <p:nvPr>
            <p:ph type="ftr" sz="quarter" idx="11"/>
          </p:nvPr>
        </p:nvSpPr>
        <p:spPr/>
        <p:txBody>
          <a:bodyPr/>
          <a:lstStyle/>
          <a:p>
            <a:r>
              <a:rPr lang="sv-SE"/>
              <a:t>Sidfot</a:t>
            </a:r>
          </a:p>
        </p:txBody>
      </p:sp>
      <p:sp>
        <p:nvSpPr>
          <p:cNvPr id="5" name="Platshållare för bildnummer 4"/>
          <p:cNvSpPr>
            <a:spLocks noGrp="1"/>
          </p:cNvSpPr>
          <p:nvPr>
            <p:ph type="sldNum" sz="quarter" idx="12"/>
          </p:nvPr>
        </p:nvSpPr>
        <p:spPr/>
        <p:txBody>
          <a:bodyPr/>
          <a:lstStyle/>
          <a:p>
            <a:fld id="{6B734CD5-26A6-4D2C-9F4C-55F9ADBD3084}" type="slidenum">
              <a:rPr lang="sv-SE" smtClean="0"/>
              <a:pPr/>
              <a:t>‹#›</a:t>
            </a:fld>
            <a:endParaRPr lang="sv-SE"/>
          </a:p>
        </p:txBody>
      </p:sp>
      <p:sp>
        <p:nvSpPr>
          <p:cNvPr id="6" name="Rubrik 5"/>
          <p:cNvSpPr>
            <a:spLocks noGrp="1"/>
          </p:cNvSpPr>
          <p:nvPr>
            <p:ph type="title"/>
          </p:nvPr>
        </p:nvSpPr>
        <p:spPr/>
        <p:txBody>
          <a:bodyPr/>
          <a:lstStyle/>
          <a:p>
            <a:r>
              <a:rPr lang="en-US"/>
              <a:t>Click to edit Master title style</a:t>
            </a:r>
            <a:endParaRPr lang="sv-SE"/>
          </a:p>
        </p:txBody>
      </p:sp>
      <p:sp>
        <p:nvSpPr>
          <p:cNvPr id="9" name="Freeform 23"/>
          <p:cNvSpPr>
            <a:spLocks/>
          </p:cNvSpPr>
          <p:nvPr userDrawn="1"/>
        </p:nvSpPr>
        <p:spPr bwMode="auto">
          <a:xfrm>
            <a:off x="4113045" y="4504196"/>
            <a:ext cx="151987" cy="116912"/>
          </a:xfrm>
          <a:custGeom>
            <a:avLst/>
            <a:gdLst>
              <a:gd name="T0" fmla="*/ 0 w 34"/>
              <a:gd name="T1" fmla="*/ 7 h 26"/>
              <a:gd name="T2" fmla="*/ 1 w 34"/>
              <a:gd name="T3" fmla="*/ 15 h 26"/>
              <a:gd name="T4" fmla="*/ 2 w 34"/>
              <a:gd name="T5" fmla="*/ 26 h 26"/>
              <a:gd name="T6" fmla="*/ 26 w 34"/>
              <a:gd name="T7" fmla="*/ 25 h 26"/>
              <a:gd name="T8" fmla="*/ 34 w 34"/>
              <a:gd name="T9" fmla="*/ 22 h 26"/>
              <a:gd name="T10" fmla="*/ 24 w 34"/>
              <a:gd name="T11" fmla="*/ 0 h 26"/>
              <a:gd name="T12" fmla="*/ 12 w 34"/>
              <a:gd name="T13" fmla="*/ 1 h 26"/>
              <a:gd name="T14" fmla="*/ 0 w 34"/>
              <a:gd name="T15" fmla="*/ 7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6">
                <a:moveTo>
                  <a:pt x="0" y="7"/>
                </a:moveTo>
                <a:cubicBezTo>
                  <a:pt x="1" y="10"/>
                  <a:pt x="1" y="13"/>
                  <a:pt x="1" y="15"/>
                </a:cubicBezTo>
                <a:cubicBezTo>
                  <a:pt x="1" y="18"/>
                  <a:pt x="2" y="22"/>
                  <a:pt x="2" y="26"/>
                </a:cubicBezTo>
                <a:cubicBezTo>
                  <a:pt x="10" y="26"/>
                  <a:pt x="22" y="26"/>
                  <a:pt x="26" y="25"/>
                </a:cubicBezTo>
                <a:cubicBezTo>
                  <a:pt x="28" y="25"/>
                  <a:pt x="31" y="23"/>
                  <a:pt x="34" y="22"/>
                </a:cubicBezTo>
                <a:cubicBezTo>
                  <a:pt x="31" y="15"/>
                  <a:pt x="26" y="5"/>
                  <a:pt x="24" y="0"/>
                </a:cubicBezTo>
                <a:cubicBezTo>
                  <a:pt x="19" y="0"/>
                  <a:pt x="14" y="1"/>
                  <a:pt x="12" y="1"/>
                </a:cubicBezTo>
                <a:cubicBezTo>
                  <a:pt x="10" y="2"/>
                  <a:pt x="5" y="4"/>
                  <a:pt x="0" y="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24"/>
          <p:cNvSpPr>
            <a:spLocks/>
          </p:cNvSpPr>
          <p:nvPr userDrawn="1"/>
        </p:nvSpPr>
        <p:spPr bwMode="auto">
          <a:xfrm>
            <a:off x="4109147" y="4048239"/>
            <a:ext cx="522209" cy="389708"/>
          </a:xfrm>
          <a:custGeom>
            <a:avLst/>
            <a:gdLst>
              <a:gd name="T0" fmla="*/ 117 w 118"/>
              <a:gd name="T1" fmla="*/ 49 h 89"/>
              <a:gd name="T2" fmla="*/ 117 w 118"/>
              <a:gd name="T3" fmla="*/ 49 h 89"/>
              <a:gd name="T4" fmla="*/ 108 w 118"/>
              <a:gd name="T5" fmla="*/ 52 h 89"/>
              <a:gd name="T6" fmla="*/ 99 w 118"/>
              <a:gd name="T7" fmla="*/ 51 h 89"/>
              <a:gd name="T8" fmla="*/ 96 w 118"/>
              <a:gd name="T9" fmla="*/ 30 h 89"/>
              <a:gd name="T10" fmla="*/ 91 w 118"/>
              <a:gd name="T11" fmla="*/ 17 h 89"/>
              <a:gd name="T12" fmla="*/ 79 w 118"/>
              <a:gd name="T13" fmla="*/ 2 h 89"/>
              <a:gd name="T14" fmla="*/ 62 w 118"/>
              <a:gd name="T15" fmla="*/ 1 h 89"/>
              <a:gd name="T16" fmla="*/ 46 w 118"/>
              <a:gd name="T17" fmla="*/ 6 h 89"/>
              <a:gd name="T18" fmla="*/ 32 w 118"/>
              <a:gd name="T19" fmla="*/ 2 h 89"/>
              <a:gd name="T20" fmla="*/ 24 w 118"/>
              <a:gd name="T21" fmla="*/ 10 h 89"/>
              <a:gd name="T22" fmla="*/ 3 w 118"/>
              <a:gd name="T23" fmla="*/ 36 h 89"/>
              <a:gd name="T24" fmla="*/ 0 w 118"/>
              <a:gd name="T25" fmla="*/ 37 h 89"/>
              <a:gd name="T26" fmla="*/ 10 w 118"/>
              <a:gd name="T27" fmla="*/ 56 h 89"/>
              <a:gd name="T28" fmla="*/ 18 w 118"/>
              <a:gd name="T29" fmla="*/ 65 h 89"/>
              <a:gd name="T30" fmla="*/ 30 w 118"/>
              <a:gd name="T31" fmla="*/ 64 h 89"/>
              <a:gd name="T32" fmla="*/ 33 w 118"/>
              <a:gd name="T33" fmla="*/ 71 h 89"/>
              <a:gd name="T34" fmla="*/ 37 w 118"/>
              <a:gd name="T35" fmla="*/ 79 h 89"/>
              <a:gd name="T36" fmla="*/ 61 w 118"/>
              <a:gd name="T37" fmla="*/ 81 h 89"/>
              <a:gd name="T38" fmla="*/ 78 w 118"/>
              <a:gd name="T39" fmla="*/ 77 h 89"/>
              <a:gd name="T40" fmla="*/ 95 w 118"/>
              <a:gd name="T41" fmla="*/ 89 h 89"/>
              <a:gd name="T42" fmla="*/ 98 w 118"/>
              <a:gd name="T43" fmla="*/ 84 h 89"/>
              <a:gd name="T44" fmla="*/ 102 w 118"/>
              <a:gd name="T45" fmla="*/ 71 h 89"/>
              <a:gd name="T46" fmla="*/ 112 w 118"/>
              <a:gd name="T47" fmla="*/ 59 h 89"/>
              <a:gd name="T48" fmla="*/ 117 w 118"/>
              <a:gd name="T49" fmla="*/ 4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89">
                <a:moveTo>
                  <a:pt x="117" y="49"/>
                </a:moveTo>
                <a:cubicBezTo>
                  <a:pt x="117" y="49"/>
                  <a:pt x="117" y="49"/>
                  <a:pt x="117" y="49"/>
                </a:cubicBezTo>
                <a:cubicBezTo>
                  <a:pt x="113" y="49"/>
                  <a:pt x="110" y="50"/>
                  <a:pt x="108" y="52"/>
                </a:cubicBezTo>
                <a:cubicBezTo>
                  <a:pt x="105" y="54"/>
                  <a:pt x="101" y="52"/>
                  <a:pt x="99" y="51"/>
                </a:cubicBezTo>
                <a:cubicBezTo>
                  <a:pt x="97" y="50"/>
                  <a:pt x="95" y="33"/>
                  <a:pt x="96" y="30"/>
                </a:cubicBezTo>
                <a:cubicBezTo>
                  <a:pt x="98" y="28"/>
                  <a:pt x="96" y="21"/>
                  <a:pt x="91" y="17"/>
                </a:cubicBezTo>
                <a:cubicBezTo>
                  <a:pt x="86" y="14"/>
                  <a:pt x="83" y="2"/>
                  <a:pt x="79" y="2"/>
                </a:cubicBezTo>
                <a:cubicBezTo>
                  <a:pt x="74" y="2"/>
                  <a:pt x="65" y="0"/>
                  <a:pt x="62" y="1"/>
                </a:cubicBezTo>
                <a:cubicBezTo>
                  <a:pt x="60" y="2"/>
                  <a:pt x="50" y="6"/>
                  <a:pt x="46" y="6"/>
                </a:cubicBezTo>
                <a:cubicBezTo>
                  <a:pt x="42" y="6"/>
                  <a:pt x="35" y="4"/>
                  <a:pt x="32" y="2"/>
                </a:cubicBezTo>
                <a:cubicBezTo>
                  <a:pt x="28" y="0"/>
                  <a:pt x="27" y="4"/>
                  <a:pt x="24" y="10"/>
                </a:cubicBezTo>
                <a:cubicBezTo>
                  <a:pt x="21" y="15"/>
                  <a:pt x="8" y="32"/>
                  <a:pt x="3" y="36"/>
                </a:cubicBezTo>
                <a:cubicBezTo>
                  <a:pt x="2" y="36"/>
                  <a:pt x="1" y="37"/>
                  <a:pt x="0" y="37"/>
                </a:cubicBezTo>
                <a:cubicBezTo>
                  <a:pt x="2" y="47"/>
                  <a:pt x="7" y="54"/>
                  <a:pt x="10" y="56"/>
                </a:cubicBezTo>
                <a:cubicBezTo>
                  <a:pt x="14" y="59"/>
                  <a:pt x="14" y="63"/>
                  <a:pt x="18" y="65"/>
                </a:cubicBezTo>
                <a:cubicBezTo>
                  <a:pt x="22" y="68"/>
                  <a:pt x="26" y="65"/>
                  <a:pt x="30" y="64"/>
                </a:cubicBezTo>
                <a:cubicBezTo>
                  <a:pt x="34" y="64"/>
                  <a:pt x="29" y="68"/>
                  <a:pt x="33" y="71"/>
                </a:cubicBezTo>
                <a:cubicBezTo>
                  <a:pt x="35" y="73"/>
                  <a:pt x="36" y="76"/>
                  <a:pt x="37" y="79"/>
                </a:cubicBezTo>
                <a:cubicBezTo>
                  <a:pt x="44" y="80"/>
                  <a:pt x="56" y="82"/>
                  <a:pt x="61" y="81"/>
                </a:cubicBezTo>
                <a:cubicBezTo>
                  <a:pt x="66" y="79"/>
                  <a:pt x="71" y="72"/>
                  <a:pt x="78" y="77"/>
                </a:cubicBezTo>
                <a:cubicBezTo>
                  <a:pt x="82" y="79"/>
                  <a:pt x="89" y="84"/>
                  <a:pt x="95" y="89"/>
                </a:cubicBezTo>
                <a:cubicBezTo>
                  <a:pt x="96" y="87"/>
                  <a:pt x="97" y="85"/>
                  <a:pt x="98" y="84"/>
                </a:cubicBezTo>
                <a:cubicBezTo>
                  <a:pt x="100" y="83"/>
                  <a:pt x="102" y="75"/>
                  <a:pt x="102" y="71"/>
                </a:cubicBezTo>
                <a:cubicBezTo>
                  <a:pt x="102" y="67"/>
                  <a:pt x="107" y="61"/>
                  <a:pt x="112" y="59"/>
                </a:cubicBezTo>
                <a:cubicBezTo>
                  <a:pt x="118" y="57"/>
                  <a:pt x="117" y="53"/>
                  <a:pt x="117" y="4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25"/>
          <p:cNvSpPr>
            <a:spLocks/>
          </p:cNvSpPr>
          <p:nvPr userDrawn="1"/>
        </p:nvSpPr>
        <p:spPr bwMode="auto">
          <a:xfrm>
            <a:off x="4035104" y="4484712"/>
            <a:ext cx="93530" cy="233825"/>
          </a:xfrm>
          <a:custGeom>
            <a:avLst/>
            <a:gdLst>
              <a:gd name="T0" fmla="*/ 20 w 21"/>
              <a:gd name="T1" fmla="*/ 42 h 53"/>
              <a:gd name="T2" fmla="*/ 19 w 21"/>
              <a:gd name="T3" fmla="*/ 20 h 53"/>
              <a:gd name="T4" fmla="*/ 12 w 21"/>
              <a:gd name="T5" fmla="*/ 1 h 53"/>
              <a:gd name="T6" fmla="*/ 3 w 21"/>
              <a:gd name="T7" fmla="*/ 5 h 53"/>
              <a:gd name="T8" fmla="*/ 0 w 21"/>
              <a:gd name="T9" fmla="*/ 14 h 53"/>
              <a:gd name="T10" fmla="*/ 3 w 21"/>
              <a:gd name="T11" fmla="*/ 17 h 53"/>
              <a:gd name="T12" fmla="*/ 4 w 21"/>
              <a:gd name="T13" fmla="*/ 44 h 53"/>
              <a:gd name="T14" fmla="*/ 8 w 21"/>
              <a:gd name="T15" fmla="*/ 53 h 53"/>
              <a:gd name="T16" fmla="*/ 20 w 21"/>
              <a:gd name="T17" fmla="*/ 4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53">
                <a:moveTo>
                  <a:pt x="20" y="42"/>
                </a:moveTo>
                <a:cubicBezTo>
                  <a:pt x="21" y="38"/>
                  <a:pt x="19" y="26"/>
                  <a:pt x="19" y="20"/>
                </a:cubicBezTo>
                <a:cubicBezTo>
                  <a:pt x="19" y="14"/>
                  <a:pt x="16" y="1"/>
                  <a:pt x="12" y="1"/>
                </a:cubicBezTo>
                <a:cubicBezTo>
                  <a:pt x="9" y="1"/>
                  <a:pt x="3" y="0"/>
                  <a:pt x="3" y="5"/>
                </a:cubicBezTo>
                <a:cubicBezTo>
                  <a:pt x="2" y="7"/>
                  <a:pt x="1" y="10"/>
                  <a:pt x="0" y="14"/>
                </a:cubicBezTo>
                <a:cubicBezTo>
                  <a:pt x="1" y="15"/>
                  <a:pt x="2" y="16"/>
                  <a:pt x="3" y="17"/>
                </a:cubicBezTo>
                <a:cubicBezTo>
                  <a:pt x="4" y="22"/>
                  <a:pt x="1" y="35"/>
                  <a:pt x="4" y="44"/>
                </a:cubicBezTo>
                <a:cubicBezTo>
                  <a:pt x="5" y="50"/>
                  <a:pt x="6" y="51"/>
                  <a:pt x="8" y="53"/>
                </a:cubicBezTo>
                <a:cubicBezTo>
                  <a:pt x="14" y="49"/>
                  <a:pt x="20" y="44"/>
                  <a:pt x="20" y="42"/>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26"/>
          <p:cNvSpPr>
            <a:spLocks/>
          </p:cNvSpPr>
          <p:nvPr userDrawn="1"/>
        </p:nvSpPr>
        <p:spPr bwMode="auto">
          <a:xfrm>
            <a:off x="4409223" y="4531477"/>
            <a:ext cx="159781" cy="105222"/>
          </a:xfrm>
          <a:custGeom>
            <a:avLst/>
            <a:gdLst>
              <a:gd name="T0" fmla="*/ 3 w 36"/>
              <a:gd name="T1" fmla="*/ 5 h 24"/>
              <a:gd name="T2" fmla="*/ 6 w 36"/>
              <a:gd name="T3" fmla="*/ 23 h 24"/>
              <a:gd name="T4" fmla="*/ 9 w 36"/>
              <a:gd name="T5" fmla="*/ 24 h 24"/>
              <a:gd name="T6" fmla="*/ 18 w 36"/>
              <a:gd name="T7" fmla="*/ 21 h 24"/>
              <a:gd name="T8" fmla="*/ 29 w 36"/>
              <a:gd name="T9" fmla="*/ 17 h 24"/>
              <a:gd name="T10" fmla="*/ 30 w 36"/>
              <a:gd name="T11" fmla="*/ 12 h 24"/>
              <a:gd name="T12" fmla="*/ 29 w 36"/>
              <a:gd name="T13" fmla="*/ 0 h 24"/>
              <a:gd name="T14" fmla="*/ 3 w 36"/>
              <a:gd name="T15" fmla="*/ 5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3" y="5"/>
                </a:moveTo>
                <a:cubicBezTo>
                  <a:pt x="0" y="9"/>
                  <a:pt x="5" y="17"/>
                  <a:pt x="6" y="23"/>
                </a:cubicBezTo>
                <a:cubicBezTo>
                  <a:pt x="7" y="23"/>
                  <a:pt x="8" y="23"/>
                  <a:pt x="9" y="24"/>
                </a:cubicBezTo>
                <a:cubicBezTo>
                  <a:pt x="14" y="24"/>
                  <a:pt x="15" y="22"/>
                  <a:pt x="18" y="21"/>
                </a:cubicBezTo>
                <a:cubicBezTo>
                  <a:pt x="22" y="21"/>
                  <a:pt x="22" y="22"/>
                  <a:pt x="29" y="17"/>
                </a:cubicBezTo>
                <a:cubicBezTo>
                  <a:pt x="36" y="12"/>
                  <a:pt x="34" y="15"/>
                  <a:pt x="30" y="12"/>
                </a:cubicBezTo>
                <a:cubicBezTo>
                  <a:pt x="27" y="9"/>
                  <a:pt x="30" y="5"/>
                  <a:pt x="29" y="0"/>
                </a:cubicBezTo>
                <a:cubicBezTo>
                  <a:pt x="18" y="0"/>
                  <a:pt x="4" y="1"/>
                  <a:pt x="3" y="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27"/>
          <p:cNvSpPr>
            <a:spLocks/>
          </p:cNvSpPr>
          <p:nvPr userDrawn="1"/>
        </p:nvSpPr>
        <p:spPr bwMode="auto">
          <a:xfrm>
            <a:off x="3399878" y="3163601"/>
            <a:ext cx="163677" cy="288384"/>
          </a:xfrm>
          <a:custGeom>
            <a:avLst/>
            <a:gdLst>
              <a:gd name="T0" fmla="*/ 20 w 37"/>
              <a:gd name="T1" fmla="*/ 59 h 65"/>
              <a:gd name="T2" fmla="*/ 31 w 37"/>
              <a:gd name="T3" fmla="*/ 57 h 65"/>
              <a:gd name="T4" fmla="*/ 21 w 37"/>
              <a:gd name="T5" fmla="*/ 51 h 65"/>
              <a:gd name="T6" fmla="*/ 28 w 37"/>
              <a:gd name="T7" fmla="*/ 39 h 65"/>
              <a:gd name="T8" fmla="*/ 36 w 37"/>
              <a:gd name="T9" fmla="*/ 32 h 65"/>
              <a:gd name="T10" fmla="*/ 29 w 37"/>
              <a:gd name="T11" fmla="*/ 31 h 65"/>
              <a:gd name="T12" fmla="*/ 27 w 37"/>
              <a:gd name="T13" fmla="*/ 17 h 65"/>
              <a:gd name="T14" fmla="*/ 30 w 37"/>
              <a:gd name="T15" fmla="*/ 4 h 65"/>
              <a:gd name="T16" fmla="*/ 21 w 37"/>
              <a:gd name="T17" fmla="*/ 9 h 65"/>
              <a:gd name="T18" fmla="*/ 18 w 37"/>
              <a:gd name="T19" fmla="*/ 18 h 65"/>
              <a:gd name="T20" fmla="*/ 14 w 37"/>
              <a:gd name="T21" fmla="*/ 26 h 65"/>
              <a:gd name="T22" fmla="*/ 8 w 37"/>
              <a:gd name="T23" fmla="*/ 17 h 65"/>
              <a:gd name="T24" fmla="*/ 3 w 37"/>
              <a:gd name="T25" fmla="*/ 24 h 65"/>
              <a:gd name="T26" fmla="*/ 1 w 37"/>
              <a:gd name="T27" fmla="*/ 41 h 65"/>
              <a:gd name="T28" fmla="*/ 4 w 37"/>
              <a:gd name="T29" fmla="*/ 55 h 65"/>
              <a:gd name="T30" fmla="*/ 6 w 37"/>
              <a:gd name="T31" fmla="*/ 65 h 65"/>
              <a:gd name="T32" fmla="*/ 24 w 37"/>
              <a:gd name="T33" fmla="*/ 65 h 65"/>
              <a:gd name="T34" fmla="*/ 20 w 37"/>
              <a:gd name="T3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65">
                <a:moveTo>
                  <a:pt x="20" y="59"/>
                </a:moveTo>
                <a:cubicBezTo>
                  <a:pt x="21" y="56"/>
                  <a:pt x="28" y="59"/>
                  <a:pt x="31" y="57"/>
                </a:cubicBezTo>
                <a:cubicBezTo>
                  <a:pt x="35" y="55"/>
                  <a:pt x="25" y="52"/>
                  <a:pt x="21" y="51"/>
                </a:cubicBezTo>
                <a:cubicBezTo>
                  <a:pt x="18" y="50"/>
                  <a:pt x="24" y="44"/>
                  <a:pt x="28" y="39"/>
                </a:cubicBezTo>
                <a:cubicBezTo>
                  <a:pt x="32" y="34"/>
                  <a:pt x="34" y="35"/>
                  <a:pt x="36" y="32"/>
                </a:cubicBezTo>
                <a:cubicBezTo>
                  <a:pt x="37" y="29"/>
                  <a:pt x="32" y="29"/>
                  <a:pt x="29" y="31"/>
                </a:cubicBezTo>
                <a:cubicBezTo>
                  <a:pt x="26" y="33"/>
                  <a:pt x="25" y="19"/>
                  <a:pt x="27" y="17"/>
                </a:cubicBezTo>
                <a:cubicBezTo>
                  <a:pt x="30" y="16"/>
                  <a:pt x="30" y="7"/>
                  <a:pt x="30" y="4"/>
                </a:cubicBezTo>
                <a:cubicBezTo>
                  <a:pt x="30" y="0"/>
                  <a:pt x="24" y="6"/>
                  <a:pt x="21" y="9"/>
                </a:cubicBezTo>
                <a:cubicBezTo>
                  <a:pt x="19" y="11"/>
                  <a:pt x="15" y="16"/>
                  <a:pt x="18" y="18"/>
                </a:cubicBezTo>
                <a:cubicBezTo>
                  <a:pt x="21" y="20"/>
                  <a:pt x="16" y="25"/>
                  <a:pt x="14" y="26"/>
                </a:cubicBezTo>
                <a:cubicBezTo>
                  <a:pt x="12" y="27"/>
                  <a:pt x="10" y="20"/>
                  <a:pt x="8" y="17"/>
                </a:cubicBezTo>
                <a:cubicBezTo>
                  <a:pt x="6" y="15"/>
                  <a:pt x="5" y="21"/>
                  <a:pt x="3" y="24"/>
                </a:cubicBezTo>
                <a:cubicBezTo>
                  <a:pt x="1" y="26"/>
                  <a:pt x="2" y="39"/>
                  <a:pt x="1" y="41"/>
                </a:cubicBezTo>
                <a:cubicBezTo>
                  <a:pt x="0" y="44"/>
                  <a:pt x="3" y="49"/>
                  <a:pt x="4" y="55"/>
                </a:cubicBezTo>
                <a:cubicBezTo>
                  <a:pt x="4" y="57"/>
                  <a:pt x="5" y="61"/>
                  <a:pt x="6" y="65"/>
                </a:cubicBezTo>
                <a:cubicBezTo>
                  <a:pt x="24" y="65"/>
                  <a:pt x="24" y="65"/>
                  <a:pt x="24" y="65"/>
                </a:cubicBezTo>
                <a:cubicBezTo>
                  <a:pt x="22" y="62"/>
                  <a:pt x="20" y="60"/>
                  <a:pt x="20" y="59"/>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28"/>
          <p:cNvSpPr>
            <a:spLocks/>
          </p:cNvSpPr>
          <p:nvPr userDrawn="1"/>
        </p:nvSpPr>
        <p:spPr bwMode="auto">
          <a:xfrm>
            <a:off x="4058486" y="3416913"/>
            <a:ext cx="175370" cy="70147"/>
          </a:xfrm>
          <a:custGeom>
            <a:avLst/>
            <a:gdLst>
              <a:gd name="T0" fmla="*/ 40 w 40"/>
              <a:gd name="T1" fmla="*/ 15 h 16"/>
              <a:gd name="T2" fmla="*/ 38 w 40"/>
              <a:gd name="T3" fmla="*/ 11 h 16"/>
              <a:gd name="T4" fmla="*/ 10 w 40"/>
              <a:gd name="T5" fmla="*/ 0 h 16"/>
              <a:gd name="T6" fmla="*/ 2 w 40"/>
              <a:gd name="T7" fmla="*/ 10 h 16"/>
              <a:gd name="T8" fmla="*/ 0 w 40"/>
              <a:gd name="T9" fmla="*/ 14 h 16"/>
              <a:gd name="T10" fmla="*/ 40 w 40"/>
              <a:gd name="T11" fmla="*/ 15 h 16"/>
            </a:gdLst>
            <a:ahLst/>
            <a:cxnLst>
              <a:cxn ang="0">
                <a:pos x="T0" y="T1"/>
              </a:cxn>
              <a:cxn ang="0">
                <a:pos x="T2" y="T3"/>
              </a:cxn>
              <a:cxn ang="0">
                <a:pos x="T4" y="T5"/>
              </a:cxn>
              <a:cxn ang="0">
                <a:pos x="T6" y="T7"/>
              </a:cxn>
              <a:cxn ang="0">
                <a:pos x="T8" y="T9"/>
              </a:cxn>
              <a:cxn ang="0">
                <a:pos x="T10" y="T11"/>
              </a:cxn>
            </a:cxnLst>
            <a:rect l="0" t="0" r="r" b="b"/>
            <a:pathLst>
              <a:path w="40" h="16">
                <a:moveTo>
                  <a:pt x="40" y="15"/>
                </a:moveTo>
                <a:cubicBezTo>
                  <a:pt x="39" y="13"/>
                  <a:pt x="38" y="12"/>
                  <a:pt x="38" y="11"/>
                </a:cubicBezTo>
                <a:cubicBezTo>
                  <a:pt x="35" y="6"/>
                  <a:pt x="23" y="2"/>
                  <a:pt x="10" y="0"/>
                </a:cubicBezTo>
                <a:cubicBezTo>
                  <a:pt x="6" y="4"/>
                  <a:pt x="3" y="7"/>
                  <a:pt x="2" y="10"/>
                </a:cubicBezTo>
                <a:cubicBezTo>
                  <a:pt x="2" y="11"/>
                  <a:pt x="1" y="12"/>
                  <a:pt x="0" y="14"/>
                </a:cubicBezTo>
                <a:cubicBezTo>
                  <a:pt x="11" y="16"/>
                  <a:pt x="28" y="15"/>
                  <a:pt x="40" y="1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29"/>
          <p:cNvSpPr>
            <a:spLocks/>
          </p:cNvSpPr>
          <p:nvPr userDrawn="1"/>
        </p:nvSpPr>
        <p:spPr bwMode="auto">
          <a:xfrm>
            <a:off x="3158260" y="3576692"/>
            <a:ext cx="198752" cy="222135"/>
          </a:xfrm>
          <a:custGeom>
            <a:avLst/>
            <a:gdLst>
              <a:gd name="T0" fmla="*/ 32 w 45"/>
              <a:gd name="T1" fmla="*/ 43 h 51"/>
              <a:gd name="T2" fmla="*/ 36 w 45"/>
              <a:gd name="T3" fmla="*/ 33 h 51"/>
              <a:gd name="T4" fmla="*/ 42 w 45"/>
              <a:gd name="T5" fmla="*/ 23 h 51"/>
              <a:gd name="T6" fmla="*/ 41 w 45"/>
              <a:gd name="T7" fmla="*/ 0 h 51"/>
              <a:gd name="T8" fmla="*/ 33 w 45"/>
              <a:gd name="T9" fmla="*/ 3 h 51"/>
              <a:gd name="T10" fmla="*/ 22 w 45"/>
              <a:gd name="T11" fmla="*/ 8 h 51"/>
              <a:gd name="T12" fmla="*/ 16 w 45"/>
              <a:gd name="T13" fmla="*/ 13 h 51"/>
              <a:gd name="T14" fmla="*/ 4 w 45"/>
              <a:gd name="T15" fmla="*/ 37 h 51"/>
              <a:gd name="T16" fmla="*/ 0 w 45"/>
              <a:gd name="T17" fmla="*/ 43 h 51"/>
              <a:gd name="T18" fmla="*/ 10 w 45"/>
              <a:gd name="T19" fmla="*/ 47 h 51"/>
              <a:gd name="T20" fmla="*/ 26 w 45"/>
              <a:gd name="T21" fmla="*/ 47 h 51"/>
              <a:gd name="T22" fmla="*/ 29 w 45"/>
              <a:gd name="T23" fmla="*/ 51 h 51"/>
              <a:gd name="T24" fmla="*/ 32 w 45"/>
              <a:gd name="T25"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1">
                <a:moveTo>
                  <a:pt x="32" y="43"/>
                </a:moveTo>
                <a:cubicBezTo>
                  <a:pt x="32" y="40"/>
                  <a:pt x="32" y="34"/>
                  <a:pt x="36" y="33"/>
                </a:cubicBezTo>
                <a:cubicBezTo>
                  <a:pt x="40" y="31"/>
                  <a:pt x="40" y="26"/>
                  <a:pt x="42" y="23"/>
                </a:cubicBezTo>
                <a:cubicBezTo>
                  <a:pt x="44" y="21"/>
                  <a:pt x="45" y="12"/>
                  <a:pt x="41" y="0"/>
                </a:cubicBezTo>
                <a:cubicBezTo>
                  <a:pt x="38" y="2"/>
                  <a:pt x="36" y="3"/>
                  <a:pt x="33" y="3"/>
                </a:cubicBezTo>
                <a:cubicBezTo>
                  <a:pt x="30" y="3"/>
                  <a:pt x="26" y="4"/>
                  <a:pt x="22" y="8"/>
                </a:cubicBezTo>
                <a:cubicBezTo>
                  <a:pt x="18" y="13"/>
                  <a:pt x="19" y="13"/>
                  <a:pt x="16" y="13"/>
                </a:cubicBezTo>
                <a:cubicBezTo>
                  <a:pt x="13" y="13"/>
                  <a:pt x="5" y="29"/>
                  <a:pt x="4" y="37"/>
                </a:cubicBezTo>
                <a:cubicBezTo>
                  <a:pt x="3" y="40"/>
                  <a:pt x="2" y="42"/>
                  <a:pt x="0" y="43"/>
                </a:cubicBezTo>
                <a:cubicBezTo>
                  <a:pt x="4" y="46"/>
                  <a:pt x="7" y="47"/>
                  <a:pt x="10" y="47"/>
                </a:cubicBezTo>
                <a:cubicBezTo>
                  <a:pt x="14" y="46"/>
                  <a:pt x="22" y="43"/>
                  <a:pt x="26" y="47"/>
                </a:cubicBezTo>
                <a:cubicBezTo>
                  <a:pt x="27" y="48"/>
                  <a:pt x="28" y="50"/>
                  <a:pt x="29" y="51"/>
                </a:cubicBezTo>
                <a:cubicBezTo>
                  <a:pt x="31" y="48"/>
                  <a:pt x="32" y="45"/>
                  <a:pt x="32" y="43"/>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30"/>
          <p:cNvSpPr>
            <a:spLocks/>
          </p:cNvSpPr>
          <p:nvPr userDrawn="1"/>
        </p:nvSpPr>
        <p:spPr bwMode="auto">
          <a:xfrm>
            <a:off x="3836351" y="4289858"/>
            <a:ext cx="226031" cy="202648"/>
          </a:xfrm>
          <a:custGeom>
            <a:avLst/>
            <a:gdLst>
              <a:gd name="T0" fmla="*/ 13 w 51"/>
              <a:gd name="T1" fmla="*/ 1 h 46"/>
              <a:gd name="T2" fmla="*/ 2 w 51"/>
              <a:gd name="T3" fmla="*/ 12 h 46"/>
              <a:gd name="T4" fmla="*/ 21 w 51"/>
              <a:gd name="T5" fmla="*/ 41 h 46"/>
              <a:gd name="T6" fmla="*/ 27 w 51"/>
              <a:gd name="T7" fmla="*/ 43 h 46"/>
              <a:gd name="T8" fmla="*/ 31 w 51"/>
              <a:gd name="T9" fmla="*/ 46 h 46"/>
              <a:gd name="T10" fmla="*/ 42 w 51"/>
              <a:gd name="T11" fmla="*/ 30 h 46"/>
              <a:gd name="T12" fmla="*/ 51 w 51"/>
              <a:gd name="T13" fmla="*/ 13 h 46"/>
              <a:gd name="T14" fmla="*/ 49 w 51"/>
              <a:gd name="T15" fmla="*/ 0 h 46"/>
              <a:gd name="T16" fmla="*/ 38 w 51"/>
              <a:gd name="T17" fmla="*/ 2 h 46"/>
              <a:gd name="T18" fmla="*/ 13 w 51"/>
              <a:gd name="T19"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6">
                <a:moveTo>
                  <a:pt x="13" y="1"/>
                </a:moveTo>
                <a:cubicBezTo>
                  <a:pt x="6" y="1"/>
                  <a:pt x="0" y="7"/>
                  <a:pt x="2" y="12"/>
                </a:cubicBezTo>
                <a:cubicBezTo>
                  <a:pt x="3" y="17"/>
                  <a:pt x="15" y="33"/>
                  <a:pt x="21" y="41"/>
                </a:cubicBezTo>
                <a:cubicBezTo>
                  <a:pt x="22" y="42"/>
                  <a:pt x="24" y="41"/>
                  <a:pt x="27" y="43"/>
                </a:cubicBezTo>
                <a:cubicBezTo>
                  <a:pt x="28" y="44"/>
                  <a:pt x="30" y="45"/>
                  <a:pt x="31" y="46"/>
                </a:cubicBezTo>
                <a:cubicBezTo>
                  <a:pt x="35" y="38"/>
                  <a:pt x="39" y="34"/>
                  <a:pt x="42" y="30"/>
                </a:cubicBezTo>
                <a:cubicBezTo>
                  <a:pt x="47" y="24"/>
                  <a:pt x="51" y="21"/>
                  <a:pt x="51" y="13"/>
                </a:cubicBezTo>
                <a:cubicBezTo>
                  <a:pt x="51" y="9"/>
                  <a:pt x="50" y="4"/>
                  <a:pt x="49" y="0"/>
                </a:cubicBezTo>
                <a:cubicBezTo>
                  <a:pt x="45" y="1"/>
                  <a:pt x="40" y="2"/>
                  <a:pt x="38" y="2"/>
                </a:cubicBezTo>
                <a:cubicBezTo>
                  <a:pt x="33" y="2"/>
                  <a:pt x="21" y="1"/>
                  <a:pt x="13" y="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31"/>
          <p:cNvSpPr>
            <a:spLocks/>
          </p:cNvSpPr>
          <p:nvPr userDrawn="1"/>
        </p:nvSpPr>
        <p:spPr bwMode="auto">
          <a:xfrm>
            <a:off x="4393635" y="4013164"/>
            <a:ext cx="218236" cy="261105"/>
          </a:xfrm>
          <a:custGeom>
            <a:avLst/>
            <a:gdLst>
              <a:gd name="T0" fmla="*/ 45 w 50"/>
              <a:gd name="T1" fmla="*/ 16 h 60"/>
              <a:gd name="T2" fmla="*/ 22 w 50"/>
              <a:gd name="T3" fmla="*/ 0 h 60"/>
              <a:gd name="T4" fmla="*/ 0 w 50"/>
              <a:gd name="T5" fmla="*/ 9 h 60"/>
              <a:gd name="T6" fmla="*/ 15 w 50"/>
              <a:gd name="T7" fmla="*/ 10 h 60"/>
              <a:gd name="T8" fmla="*/ 27 w 50"/>
              <a:gd name="T9" fmla="*/ 25 h 60"/>
              <a:gd name="T10" fmla="*/ 32 w 50"/>
              <a:gd name="T11" fmla="*/ 38 h 60"/>
              <a:gd name="T12" fmla="*/ 35 w 50"/>
              <a:gd name="T13" fmla="*/ 59 h 60"/>
              <a:gd name="T14" fmla="*/ 39 w 50"/>
              <a:gd name="T15" fmla="*/ 60 h 60"/>
              <a:gd name="T16" fmla="*/ 46 w 50"/>
              <a:gd name="T17" fmla="*/ 40 h 60"/>
              <a:gd name="T18" fmla="*/ 45 w 50"/>
              <a:gd name="T1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60">
                <a:moveTo>
                  <a:pt x="45" y="16"/>
                </a:moveTo>
                <a:cubicBezTo>
                  <a:pt x="42" y="10"/>
                  <a:pt x="29" y="0"/>
                  <a:pt x="22" y="0"/>
                </a:cubicBezTo>
                <a:cubicBezTo>
                  <a:pt x="16" y="0"/>
                  <a:pt x="6" y="2"/>
                  <a:pt x="0" y="9"/>
                </a:cubicBezTo>
                <a:cubicBezTo>
                  <a:pt x="3" y="9"/>
                  <a:pt x="11" y="10"/>
                  <a:pt x="15" y="10"/>
                </a:cubicBezTo>
                <a:cubicBezTo>
                  <a:pt x="19" y="10"/>
                  <a:pt x="22" y="22"/>
                  <a:pt x="27" y="25"/>
                </a:cubicBezTo>
                <a:cubicBezTo>
                  <a:pt x="32" y="29"/>
                  <a:pt x="34" y="36"/>
                  <a:pt x="32" y="38"/>
                </a:cubicBezTo>
                <a:cubicBezTo>
                  <a:pt x="31" y="41"/>
                  <a:pt x="33" y="58"/>
                  <a:pt x="35" y="59"/>
                </a:cubicBezTo>
                <a:cubicBezTo>
                  <a:pt x="36" y="59"/>
                  <a:pt x="37" y="60"/>
                  <a:pt x="39" y="60"/>
                </a:cubicBezTo>
                <a:cubicBezTo>
                  <a:pt x="40" y="54"/>
                  <a:pt x="43" y="43"/>
                  <a:pt x="46" y="40"/>
                </a:cubicBezTo>
                <a:cubicBezTo>
                  <a:pt x="50" y="35"/>
                  <a:pt x="49" y="22"/>
                  <a:pt x="45" y="16"/>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32"/>
          <p:cNvSpPr>
            <a:spLocks/>
          </p:cNvSpPr>
          <p:nvPr userDrawn="1"/>
        </p:nvSpPr>
        <p:spPr bwMode="auto">
          <a:xfrm>
            <a:off x="4194883" y="3654633"/>
            <a:ext cx="1017139" cy="685886"/>
          </a:xfrm>
          <a:custGeom>
            <a:avLst/>
            <a:gdLst>
              <a:gd name="T0" fmla="*/ 214 w 231"/>
              <a:gd name="T1" fmla="*/ 101 h 156"/>
              <a:gd name="T2" fmla="*/ 228 w 231"/>
              <a:gd name="T3" fmla="*/ 89 h 156"/>
              <a:gd name="T4" fmla="*/ 229 w 231"/>
              <a:gd name="T5" fmla="*/ 68 h 156"/>
              <a:gd name="T6" fmla="*/ 217 w 231"/>
              <a:gd name="T7" fmla="*/ 55 h 156"/>
              <a:gd name="T8" fmla="*/ 201 w 231"/>
              <a:gd name="T9" fmla="*/ 52 h 156"/>
              <a:gd name="T10" fmla="*/ 175 w 231"/>
              <a:gd name="T11" fmla="*/ 44 h 156"/>
              <a:gd name="T12" fmla="*/ 159 w 231"/>
              <a:gd name="T13" fmla="*/ 27 h 156"/>
              <a:gd name="T14" fmla="*/ 150 w 231"/>
              <a:gd name="T15" fmla="*/ 7 h 156"/>
              <a:gd name="T16" fmla="*/ 143 w 231"/>
              <a:gd name="T17" fmla="*/ 3 h 156"/>
              <a:gd name="T18" fmla="*/ 130 w 231"/>
              <a:gd name="T19" fmla="*/ 7 h 156"/>
              <a:gd name="T20" fmla="*/ 114 w 231"/>
              <a:gd name="T21" fmla="*/ 11 h 156"/>
              <a:gd name="T22" fmla="*/ 93 w 231"/>
              <a:gd name="T23" fmla="*/ 24 h 156"/>
              <a:gd name="T24" fmla="*/ 19 w 231"/>
              <a:gd name="T25" fmla="*/ 24 h 156"/>
              <a:gd name="T26" fmla="*/ 21 w 231"/>
              <a:gd name="T27" fmla="*/ 27 h 156"/>
              <a:gd name="T28" fmla="*/ 23 w 231"/>
              <a:gd name="T29" fmla="*/ 39 h 156"/>
              <a:gd name="T30" fmla="*/ 9 w 231"/>
              <a:gd name="T31" fmla="*/ 63 h 156"/>
              <a:gd name="T32" fmla="*/ 3 w 231"/>
              <a:gd name="T33" fmla="*/ 77 h 156"/>
              <a:gd name="T34" fmla="*/ 9 w 231"/>
              <a:gd name="T35" fmla="*/ 92 h 156"/>
              <a:gd name="T36" fmla="*/ 13 w 231"/>
              <a:gd name="T37" fmla="*/ 91 h 156"/>
              <a:gd name="T38" fmla="*/ 27 w 231"/>
              <a:gd name="T39" fmla="*/ 95 h 156"/>
              <a:gd name="T40" fmla="*/ 43 w 231"/>
              <a:gd name="T41" fmla="*/ 90 h 156"/>
              <a:gd name="T42" fmla="*/ 45 w 231"/>
              <a:gd name="T43" fmla="*/ 90 h 156"/>
              <a:gd name="T44" fmla="*/ 67 w 231"/>
              <a:gd name="T45" fmla="*/ 81 h 156"/>
              <a:gd name="T46" fmla="*/ 90 w 231"/>
              <a:gd name="T47" fmla="*/ 97 h 156"/>
              <a:gd name="T48" fmla="*/ 91 w 231"/>
              <a:gd name="T49" fmla="*/ 121 h 156"/>
              <a:gd name="T50" fmla="*/ 84 w 231"/>
              <a:gd name="T51" fmla="*/ 141 h 156"/>
              <a:gd name="T52" fmla="*/ 89 w 231"/>
              <a:gd name="T53" fmla="*/ 141 h 156"/>
              <a:gd name="T54" fmla="*/ 98 w 231"/>
              <a:gd name="T55" fmla="*/ 138 h 156"/>
              <a:gd name="T56" fmla="*/ 104 w 231"/>
              <a:gd name="T57" fmla="*/ 129 h 156"/>
              <a:gd name="T58" fmla="*/ 111 w 231"/>
              <a:gd name="T59" fmla="*/ 117 h 156"/>
              <a:gd name="T60" fmla="*/ 126 w 231"/>
              <a:gd name="T61" fmla="*/ 115 h 156"/>
              <a:gd name="T62" fmla="*/ 129 w 231"/>
              <a:gd name="T63" fmla="*/ 123 h 156"/>
              <a:gd name="T64" fmla="*/ 148 w 231"/>
              <a:gd name="T65" fmla="*/ 124 h 156"/>
              <a:gd name="T66" fmla="*/ 138 w 231"/>
              <a:gd name="T67" fmla="*/ 131 h 156"/>
              <a:gd name="T68" fmla="*/ 133 w 231"/>
              <a:gd name="T69" fmla="*/ 138 h 156"/>
              <a:gd name="T70" fmla="*/ 143 w 231"/>
              <a:gd name="T71" fmla="*/ 150 h 156"/>
              <a:gd name="T72" fmla="*/ 153 w 231"/>
              <a:gd name="T73" fmla="*/ 156 h 156"/>
              <a:gd name="T74" fmla="*/ 160 w 231"/>
              <a:gd name="T75" fmla="*/ 150 h 156"/>
              <a:gd name="T76" fmla="*/ 169 w 231"/>
              <a:gd name="T77" fmla="*/ 146 h 156"/>
              <a:gd name="T78" fmla="*/ 175 w 231"/>
              <a:gd name="T79" fmla="*/ 150 h 156"/>
              <a:gd name="T80" fmla="*/ 182 w 231"/>
              <a:gd name="T81" fmla="*/ 150 h 156"/>
              <a:gd name="T82" fmla="*/ 182 w 231"/>
              <a:gd name="T83" fmla="*/ 143 h 156"/>
              <a:gd name="T84" fmla="*/ 179 w 231"/>
              <a:gd name="T85" fmla="*/ 138 h 156"/>
              <a:gd name="T86" fmla="*/ 168 w 231"/>
              <a:gd name="T87" fmla="*/ 136 h 156"/>
              <a:gd name="T88" fmla="*/ 162 w 231"/>
              <a:gd name="T89" fmla="*/ 128 h 156"/>
              <a:gd name="T90" fmla="*/ 167 w 231"/>
              <a:gd name="T91" fmla="*/ 122 h 156"/>
              <a:gd name="T92" fmla="*/ 176 w 231"/>
              <a:gd name="T93" fmla="*/ 115 h 156"/>
              <a:gd name="T94" fmla="*/ 187 w 231"/>
              <a:gd name="T95" fmla="*/ 114 h 156"/>
              <a:gd name="T96" fmla="*/ 198 w 231"/>
              <a:gd name="T97" fmla="*/ 109 h 156"/>
              <a:gd name="T98" fmla="*/ 210 w 231"/>
              <a:gd name="T99" fmla="*/ 106 h 156"/>
              <a:gd name="T100" fmla="*/ 214 w 231"/>
              <a:gd name="T101" fmla="*/ 10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1" h="156">
                <a:moveTo>
                  <a:pt x="214" y="101"/>
                </a:moveTo>
                <a:cubicBezTo>
                  <a:pt x="220" y="100"/>
                  <a:pt x="228" y="96"/>
                  <a:pt x="228" y="89"/>
                </a:cubicBezTo>
                <a:cubicBezTo>
                  <a:pt x="229" y="83"/>
                  <a:pt x="231" y="72"/>
                  <a:pt x="229" y="68"/>
                </a:cubicBezTo>
                <a:cubicBezTo>
                  <a:pt x="227" y="63"/>
                  <a:pt x="224" y="55"/>
                  <a:pt x="217" y="55"/>
                </a:cubicBezTo>
                <a:cubicBezTo>
                  <a:pt x="210" y="55"/>
                  <a:pt x="207" y="55"/>
                  <a:pt x="201" y="52"/>
                </a:cubicBezTo>
                <a:cubicBezTo>
                  <a:pt x="195" y="49"/>
                  <a:pt x="179" y="48"/>
                  <a:pt x="175" y="44"/>
                </a:cubicBezTo>
                <a:cubicBezTo>
                  <a:pt x="172" y="40"/>
                  <a:pt x="163" y="30"/>
                  <a:pt x="159" y="27"/>
                </a:cubicBezTo>
                <a:cubicBezTo>
                  <a:pt x="155" y="24"/>
                  <a:pt x="152" y="13"/>
                  <a:pt x="150" y="7"/>
                </a:cubicBezTo>
                <a:cubicBezTo>
                  <a:pt x="148" y="2"/>
                  <a:pt x="146" y="0"/>
                  <a:pt x="143" y="3"/>
                </a:cubicBezTo>
                <a:cubicBezTo>
                  <a:pt x="139" y="6"/>
                  <a:pt x="133" y="7"/>
                  <a:pt x="130" y="7"/>
                </a:cubicBezTo>
                <a:cubicBezTo>
                  <a:pt x="127" y="7"/>
                  <a:pt x="116" y="8"/>
                  <a:pt x="114" y="11"/>
                </a:cubicBezTo>
                <a:cubicBezTo>
                  <a:pt x="111" y="15"/>
                  <a:pt x="101" y="23"/>
                  <a:pt x="93" y="24"/>
                </a:cubicBezTo>
                <a:cubicBezTo>
                  <a:pt x="86" y="24"/>
                  <a:pt x="39" y="24"/>
                  <a:pt x="19" y="24"/>
                </a:cubicBezTo>
                <a:cubicBezTo>
                  <a:pt x="19" y="25"/>
                  <a:pt x="20" y="25"/>
                  <a:pt x="21" y="27"/>
                </a:cubicBezTo>
                <a:cubicBezTo>
                  <a:pt x="23" y="32"/>
                  <a:pt x="22" y="36"/>
                  <a:pt x="23" y="39"/>
                </a:cubicBezTo>
                <a:cubicBezTo>
                  <a:pt x="24" y="42"/>
                  <a:pt x="10" y="56"/>
                  <a:pt x="9" y="63"/>
                </a:cubicBezTo>
                <a:cubicBezTo>
                  <a:pt x="8" y="71"/>
                  <a:pt x="6" y="73"/>
                  <a:pt x="3" y="77"/>
                </a:cubicBezTo>
                <a:cubicBezTo>
                  <a:pt x="0" y="80"/>
                  <a:pt x="5" y="86"/>
                  <a:pt x="9" y="92"/>
                </a:cubicBezTo>
                <a:cubicBezTo>
                  <a:pt x="10" y="91"/>
                  <a:pt x="11" y="90"/>
                  <a:pt x="13" y="91"/>
                </a:cubicBezTo>
                <a:cubicBezTo>
                  <a:pt x="16" y="93"/>
                  <a:pt x="23" y="95"/>
                  <a:pt x="27" y="95"/>
                </a:cubicBezTo>
                <a:cubicBezTo>
                  <a:pt x="31" y="95"/>
                  <a:pt x="41" y="91"/>
                  <a:pt x="43" y="90"/>
                </a:cubicBezTo>
                <a:cubicBezTo>
                  <a:pt x="43" y="90"/>
                  <a:pt x="44" y="90"/>
                  <a:pt x="45" y="90"/>
                </a:cubicBezTo>
                <a:cubicBezTo>
                  <a:pt x="51" y="83"/>
                  <a:pt x="61" y="81"/>
                  <a:pt x="67" y="81"/>
                </a:cubicBezTo>
                <a:cubicBezTo>
                  <a:pt x="74" y="81"/>
                  <a:pt x="87" y="91"/>
                  <a:pt x="90" y="97"/>
                </a:cubicBezTo>
                <a:cubicBezTo>
                  <a:pt x="94" y="103"/>
                  <a:pt x="95" y="116"/>
                  <a:pt x="91" y="121"/>
                </a:cubicBezTo>
                <a:cubicBezTo>
                  <a:pt x="88" y="124"/>
                  <a:pt x="85" y="135"/>
                  <a:pt x="84" y="141"/>
                </a:cubicBezTo>
                <a:cubicBezTo>
                  <a:pt x="85" y="142"/>
                  <a:pt x="87" y="142"/>
                  <a:pt x="89" y="141"/>
                </a:cubicBezTo>
                <a:cubicBezTo>
                  <a:pt x="91" y="139"/>
                  <a:pt x="94" y="138"/>
                  <a:pt x="98" y="138"/>
                </a:cubicBezTo>
                <a:cubicBezTo>
                  <a:pt x="98" y="135"/>
                  <a:pt x="101" y="132"/>
                  <a:pt x="104" y="129"/>
                </a:cubicBezTo>
                <a:cubicBezTo>
                  <a:pt x="106" y="126"/>
                  <a:pt x="109" y="121"/>
                  <a:pt x="111" y="117"/>
                </a:cubicBezTo>
                <a:cubicBezTo>
                  <a:pt x="112" y="113"/>
                  <a:pt x="124" y="115"/>
                  <a:pt x="126" y="115"/>
                </a:cubicBezTo>
                <a:cubicBezTo>
                  <a:pt x="128" y="115"/>
                  <a:pt x="128" y="121"/>
                  <a:pt x="129" y="123"/>
                </a:cubicBezTo>
                <a:cubicBezTo>
                  <a:pt x="131" y="126"/>
                  <a:pt x="144" y="124"/>
                  <a:pt x="148" y="124"/>
                </a:cubicBezTo>
                <a:cubicBezTo>
                  <a:pt x="152" y="124"/>
                  <a:pt x="144" y="129"/>
                  <a:pt x="138" y="131"/>
                </a:cubicBezTo>
                <a:cubicBezTo>
                  <a:pt x="132" y="133"/>
                  <a:pt x="130" y="137"/>
                  <a:pt x="133" y="138"/>
                </a:cubicBezTo>
                <a:cubicBezTo>
                  <a:pt x="136" y="140"/>
                  <a:pt x="140" y="146"/>
                  <a:pt x="143" y="150"/>
                </a:cubicBezTo>
                <a:cubicBezTo>
                  <a:pt x="146" y="155"/>
                  <a:pt x="148" y="156"/>
                  <a:pt x="153" y="156"/>
                </a:cubicBezTo>
                <a:cubicBezTo>
                  <a:pt x="157" y="156"/>
                  <a:pt x="158" y="152"/>
                  <a:pt x="160" y="150"/>
                </a:cubicBezTo>
                <a:cubicBezTo>
                  <a:pt x="163" y="148"/>
                  <a:pt x="167" y="147"/>
                  <a:pt x="169" y="146"/>
                </a:cubicBezTo>
                <a:cubicBezTo>
                  <a:pt x="171" y="145"/>
                  <a:pt x="171" y="149"/>
                  <a:pt x="175" y="150"/>
                </a:cubicBezTo>
                <a:cubicBezTo>
                  <a:pt x="178" y="150"/>
                  <a:pt x="178" y="148"/>
                  <a:pt x="182" y="150"/>
                </a:cubicBezTo>
                <a:cubicBezTo>
                  <a:pt x="186" y="152"/>
                  <a:pt x="182" y="147"/>
                  <a:pt x="182" y="143"/>
                </a:cubicBezTo>
                <a:cubicBezTo>
                  <a:pt x="181" y="139"/>
                  <a:pt x="181" y="141"/>
                  <a:pt x="179" y="138"/>
                </a:cubicBezTo>
                <a:cubicBezTo>
                  <a:pt x="177" y="134"/>
                  <a:pt x="172" y="137"/>
                  <a:pt x="168" y="136"/>
                </a:cubicBezTo>
                <a:cubicBezTo>
                  <a:pt x="165" y="136"/>
                  <a:pt x="165" y="129"/>
                  <a:pt x="162" y="128"/>
                </a:cubicBezTo>
                <a:cubicBezTo>
                  <a:pt x="159" y="126"/>
                  <a:pt x="164" y="124"/>
                  <a:pt x="167" y="122"/>
                </a:cubicBezTo>
                <a:cubicBezTo>
                  <a:pt x="169" y="121"/>
                  <a:pt x="173" y="117"/>
                  <a:pt x="176" y="115"/>
                </a:cubicBezTo>
                <a:cubicBezTo>
                  <a:pt x="179" y="113"/>
                  <a:pt x="183" y="115"/>
                  <a:pt x="187" y="114"/>
                </a:cubicBezTo>
                <a:cubicBezTo>
                  <a:pt x="190" y="114"/>
                  <a:pt x="194" y="109"/>
                  <a:pt x="198" y="109"/>
                </a:cubicBezTo>
                <a:cubicBezTo>
                  <a:pt x="202" y="109"/>
                  <a:pt x="207" y="107"/>
                  <a:pt x="210" y="106"/>
                </a:cubicBezTo>
                <a:cubicBezTo>
                  <a:pt x="210" y="104"/>
                  <a:pt x="210" y="102"/>
                  <a:pt x="214" y="10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98"/>
          <p:cNvSpPr>
            <a:spLocks/>
          </p:cNvSpPr>
          <p:nvPr userDrawn="1"/>
        </p:nvSpPr>
        <p:spPr bwMode="auto">
          <a:xfrm>
            <a:off x="2421713" y="4535373"/>
            <a:ext cx="206546" cy="362429"/>
          </a:xfrm>
          <a:custGeom>
            <a:avLst/>
            <a:gdLst>
              <a:gd name="T0" fmla="*/ 31 w 47"/>
              <a:gd name="T1" fmla="*/ 57 h 82"/>
              <a:gd name="T2" fmla="*/ 36 w 47"/>
              <a:gd name="T3" fmla="*/ 22 h 82"/>
              <a:gd name="T4" fmla="*/ 43 w 47"/>
              <a:gd name="T5" fmla="*/ 8 h 82"/>
              <a:gd name="T6" fmla="*/ 22 w 47"/>
              <a:gd name="T7" fmla="*/ 4 h 82"/>
              <a:gd name="T8" fmla="*/ 16 w 47"/>
              <a:gd name="T9" fmla="*/ 1 h 82"/>
              <a:gd name="T10" fmla="*/ 10 w 47"/>
              <a:gd name="T11" fmla="*/ 2 h 82"/>
              <a:gd name="T12" fmla="*/ 13 w 47"/>
              <a:gd name="T13" fmla="*/ 25 h 82"/>
              <a:gd name="T14" fmla="*/ 3 w 47"/>
              <a:gd name="T15" fmla="*/ 52 h 82"/>
              <a:gd name="T16" fmla="*/ 8 w 47"/>
              <a:gd name="T17" fmla="*/ 57 h 82"/>
              <a:gd name="T18" fmla="*/ 10 w 47"/>
              <a:gd name="T19" fmla="*/ 72 h 82"/>
              <a:gd name="T20" fmla="*/ 17 w 47"/>
              <a:gd name="T21" fmla="*/ 82 h 82"/>
              <a:gd name="T22" fmla="*/ 26 w 47"/>
              <a:gd name="T23" fmla="*/ 80 h 82"/>
              <a:gd name="T24" fmla="*/ 30 w 47"/>
              <a:gd name="T25" fmla="*/ 69 h 82"/>
              <a:gd name="T26" fmla="*/ 31 w 47"/>
              <a:gd name="T27" fmla="*/ 5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82">
                <a:moveTo>
                  <a:pt x="31" y="57"/>
                </a:moveTo>
                <a:cubicBezTo>
                  <a:pt x="33" y="51"/>
                  <a:pt x="34" y="28"/>
                  <a:pt x="36" y="22"/>
                </a:cubicBezTo>
                <a:cubicBezTo>
                  <a:pt x="39" y="17"/>
                  <a:pt x="47" y="12"/>
                  <a:pt x="43" y="8"/>
                </a:cubicBezTo>
                <a:cubicBezTo>
                  <a:pt x="38" y="4"/>
                  <a:pt x="24" y="5"/>
                  <a:pt x="22" y="4"/>
                </a:cubicBezTo>
                <a:cubicBezTo>
                  <a:pt x="20" y="3"/>
                  <a:pt x="23" y="0"/>
                  <a:pt x="16" y="1"/>
                </a:cubicBezTo>
                <a:cubicBezTo>
                  <a:pt x="15" y="1"/>
                  <a:pt x="12" y="1"/>
                  <a:pt x="10" y="2"/>
                </a:cubicBezTo>
                <a:cubicBezTo>
                  <a:pt x="11" y="10"/>
                  <a:pt x="13" y="21"/>
                  <a:pt x="13" y="25"/>
                </a:cubicBezTo>
                <a:cubicBezTo>
                  <a:pt x="15" y="31"/>
                  <a:pt x="7" y="45"/>
                  <a:pt x="3" y="52"/>
                </a:cubicBezTo>
                <a:cubicBezTo>
                  <a:pt x="0" y="59"/>
                  <a:pt x="6" y="56"/>
                  <a:pt x="8" y="57"/>
                </a:cubicBezTo>
                <a:cubicBezTo>
                  <a:pt x="10" y="58"/>
                  <a:pt x="11" y="67"/>
                  <a:pt x="10" y="72"/>
                </a:cubicBezTo>
                <a:cubicBezTo>
                  <a:pt x="10" y="77"/>
                  <a:pt x="10" y="81"/>
                  <a:pt x="17" y="82"/>
                </a:cubicBezTo>
                <a:cubicBezTo>
                  <a:pt x="22" y="82"/>
                  <a:pt x="24" y="81"/>
                  <a:pt x="26" y="80"/>
                </a:cubicBezTo>
                <a:cubicBezTo>
                  <a:pt x="27" y="75"/>
                  <a:pt x="28" y="71"/>
                  <a:pt x="30" y="69"/>
                </a:cubicBezTo>
                <a:cubicBezTo>
                  <a:pt x="33" y="66"/>
                  <a:pt x="28" y="63"/>
                  <a:pt x="31" y="5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99"/>
          <p:cNvSpPr>
            <a:spLocks/>
          </p:cNvSpPr>
          <p:nvPr userDrawn="1"/>
        </p:nvSpPr>
        <p:spPr bwMode="auto">
          <a:xfrm>
            <a:off x="4070176" y="4582138"/>
            <a:ext cx="366325" cy="370224"/>
          </a:xfrm>
          <a:custGeom>
            <a:avLst/>
            <a:gdLst>
              <a:gd name="T0" fmla="*/ 36 w 83"/>
              <a:gd name="T1" fmla="*/ 8 h 84"/>
              <a:gd name="T2" fmla="*/ 12 w 83"/>
              <a:gd name="T3" fmla="*/ 9 h 84"/>
              <a:gd name="T4" fmla="*/ 12 w 83"/>
              <a:gd name="T5" fmla="*/ 20 h 84"/>
              <a:gd name="T6" fmla="*/ 0 w 83"/>
              <a:gd name="T7" fmla="*/ 31 h 84"/>
              <a:gd name="T8" fmla="*/ 1 w 83"/>
              <a:gd name="T9" fmla="*/ 35 h 84"/>
              <a:gd name="T10" fmla="*/ 8 w 83"/>
              <a:gd name="T11" fmla="*/ 37 h 84"/>
              <a:gd name="T12" fmla="*/ 14 w 83"/>
              <a:gd name="T13" fmla="*/ 41 h 84"/>
              <a:gd name="T14" fmla="*/ 16 w 83"/>
              <a:gd name="T15" fmla="*/ 48 h 84"/>
              <a:gd name="T16" fmla="*/ 39 w 83"/>
              <a:gd name="T17" fmla="*/ 50 h 84"/>
              <a:gd name="T18" fmla="*/ 39 w 83"/>
              <a:gd name="T19" fmla="*/ 56 h 84"/>
              <a:gd name="T20" fmla="*/ 25 w 83"/>
              <a:gd name="T21" fmla="*/ 53 h 84"/>
              <a:gd name="T22" fmla="*/ 18 w 83"/>
              <a:gd name="T23" fmla="*/ 57 h 84"/>
              <a:gd name="T24" fmla="*/ 23 w 83"/>
              <a:gd name="T25" fmla="*/ 67 h 84"/>
              <a:gd name="T26" fmla="*/ 28 w 83"/>
              <a:gd name="T27" fmla="*/ 72 h 84"/>
              <a:gd name="T28" fmla="*/ 33 w 83"/>
              <a:gd name="T29" fmla="*/ 80 h 84"/>
              <a:gd name="T30" fmla="*/ 39 w 83"/>
              <a:gd name="T31" fmla="*/ 76 h 84"/>
              <a:gd name="T32" fmla="*/ 41 w 83"/>
              <a:gd name="T33" fmla="*/ 67 h 84"/>
              <a:gd name="T34" fmla="*/ 45 w 83"/>
              <a:gd name="T35" fmla="*/ 62 h 84"/>
              <a:gd name="T36" fmla="*/ 45 w 83"/>
              <a:gd name="T37" fmla="*/ 55 h 84"/>
              <a:gd name="T38" fmla="*/ 50 w 83"/>
              <a:gd name="T39" fmla="*/ 57 h 84"/>
              <a:gd name="T40" fmla="*/ 51 w 83"/>
              <a:gd name="T41" fmla="*/ 53 h 84"/>
              <a:gd name="T42" fmla="*/ 60 w 83"/>
              <a:gd name="T43" fmla="*/ 56 h 84"/>
              <a:gd name="T44" fmla="*/ 59 w 83"/>
              <a:gd name="T45" fmla="*/ 51 h 84"/>
              <a:gd name="T46" fmla="*/ 53 w 83"/>
              <a:gd name="T47" fmla="*/ 46 h 84"/>
              <a:gd name="T48" fmla="*/ 42 w 83"/>
              <a:gd name="T49" fmla="*/ 31 h 84"/>
              <a:gd name="T50" fmla="*/ 37 w 83"/>
              <a:gd name="T51" fmla="*/ 17 h 84"/>
              <a:gd name="T52" fmla="*/ 47 w 83"/>
              <a:gd name="T53" fmla="*/ 21 h 84"/>
              <a:gd name="T54" fmla="*/ 50 w 83"/>
              <a:gd name="T55" fmla="*/ 13 h 84"/>
              <a:gd name="T56" fmla="*/ 61 w 83"/>
              <a:gd name="T57" fmla="*/ 11 h 84"/>
              <a:gd name="T58" fmla="*/ 71 w 83"/>
              <a:gd name="T59" fmla="*/ 8 h 84"/>
              <a:gd name="T60" fmla="*/ 83 w 83"/>
              <a:gd name="T61" fmla="*/ 12 h 84"/>
              <a:gd name="T62" fmla="*/ 80 w 83"/>
              <a:gd name="T63" fmla="*/ 1 h 84"/>
              <a:gd name="T64" fmla="*/ 57 w 83"/>
              <a:gd name="T65" fmla="*/ 0 h 84"/>
              <a:gd name="T66" fmla="*/ 36 w 83"/>
              <a:gd name="T67" fmla="*/ 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84">
                <a:moveTo>
                  <a:pt x="36" y="8"/>
                </a:moveTo>
                <a:cubicBezTo>
                  <a:pt x="32" y="9"/>
                  <a:pt x="20" y="9"/>
                  <a:pt x="12" y="9"/>
                </a:cubicBezTo>
                <a:cubicBezTo>
                  <a:pt x="12" y="14"/>
                  <a:pt x="13" y="18"/>
                  <a:pt x="12" y="20"/>
                </a:cubicBezTo>
                <a:cubicBezTo>
                  <a:pt x="12" y="22"/>
                  <a:pt x="6" y="27"/>
                  <a:pt x="0" y="31"/>
                </a:cubicBezTo>
                <a:cubicBezTo>
                  <a:pt x="0" y="32"/>
                  <a:pt x="1" y="33"/>
                  <a:pt x="1" y="35"/>
                </a:cubicBezTo>
                <a:cubicBezTo>
                  <a:pt x="4" y="41"/>
                  <a:pt x="6" y="35"/>
                  <a:pt x="8" y="37"/>
                </a:cubicBezTo>
                <a:cubicBezTo>
                  <a:pt x="9" y="38"/>
                  <a:pt x="10" y="37"/>
                  <a:pt x="14" y="41"/>
                </a:cubicBezTo>
                <a:cubicBezTo>
                  <a:pt x="19" y="45"/>
                  <a:pt x="12" y="45"/>
                  <a:pt x="16" y="48"/>
                </a:cubicBezTo>
                <a:cubicBezTo>
                  <a:pt x="20" y="51"/>
                  <a:pt x="37" y="50"/>
                  <a:pt x="39" y="50"/>
                </a:cubicBezTo>
                <a:cubicBezTo>
                  <a:pt x="41" y="51"/>
                  <a:pt x="41" y="54"/>
                  <a:pt x="39" y="56"/>
                </a:cubicBezTo>
                <a:cubicBezTo>
                  <a:pt x="37" y="58"/>
                  <a:pt x="28" y="54"/>
                  <a:pt x="25" y="53"/>
                </a:cubicBezTo>
                <a:cubicBezTo>
                  <a:pt x="21" y="52"/>
                  <a:pt x="20" y="54"/>
                  <a:pt x="18" y="57"/>
                </a:cubicBezTo>
                <a:cubicBezTo>
                  <a:pt x="16" y="60"/>
                  <a:pt x="23" y="64"/>
                  <a:pt x="23" y="67"/>
                </a:cubicBezTo>
                <a:cubicBezTo>
                  <a:pt x="23" y="71"/>
                  <a:pt x="25" y="72"/>
                  <a:pt x="28" y="72"/>
                </a:cubicBezTo>
                <a:cubicBezTo>
                  <a:pt x="31" y="72"/>
                  <a:pt x="31" y="76"/>
                  <a:pt x="33" y="80"/>
                </a:cubicBezTo>
                <a:cubicBezTo>
                  <a:pt x="35" y="84"/>
                  <a:pt x="36" y="75"/>
                  <a:pt x="39" y="76"/>
                </a:cubicBezTo>
                <a:cubicBezTo>
                  <a:pt x="41" y="76"/>
                  <a:pt x="41" y="72"/>
                  <a:pt x="41" y="67"/>
                </a:cubicBezTo>
                <a:cubicBezTo>
                  <a:pt x="41" y="62"/>
                  <a:pt x="44" y="63"/>
                  <a:pt x="45" y="62"/>
                </a:cubicBezTo>
                <a:cubicBezTo>
                  <a:pt x="46" y="61"/>
                  <a:pt x="45" y="59"/>
                  <a:pt x="45" y="55"/>
                </a:cubicBezTo>
                <a:cubicBezTo>
                  <a:pt x="46" y="52"/>
                  <a:pt x="48" y="56"/>
                  <a:pt x="50" y="57"/>
                </a:cubicBezTo>
                <a:cubicBezTo>
                  <a:pt x="52" y="59"/>
                  <a:pt x="50" y="55"/>
                  <a:pt x="51" y="53"/>
                </a:cubicBezTo>
                <a:cubicBezTo>
                  <a:pt x="51" y="51"/>
                  <a:pt x="58" y="55"/>
                  <a:pt x="60" y="56"/>
                </a:cubicBezTo>
                <a:cubicBezTo>
                  <a:pt x="62" y="57"/>
                  <a:pt x="60" y="55"/>
                  <a:pt x="59" y="51"/>
                </a:cubicBezTo>
                <a:cubicBezTo>
                  <a:pt x="58" y="47"/>
                  <a:pt x="58" y="47"/>
                  <a:pt x="53" y="46"/>
                </a:cubicBezTo>
                <a:cubicBezTo>
                  <a:pt x="49" y="45"/>
                  <a:pt x="46" y="36"/>
                  <a:pt x="42" y="31"/>
                </a:cubicBezTo>
                <a:cubicBezTo>
                  <a:pt x="38" y="26"/>
                  <a:pt x="36" y="20"/>
                  <a:pt x="37" y="17"/>
                </a:cubicBezTo>
                <a:cubicBezTo>
                  <a:pt x="38" y="14"/>
                  <a:pt x="43" y="20"/>
                  <a:pt x="47" y="21"/>
                </a:cubicBezTo>
                <a:cubicBezTo>
                  <a:pt x="50" y="22"/>
                  <a:pt x="50" y="17"/>
                  <a:pt x="50" y="13"/>
                </a:cubicBezTo>
                <a:cubicBezTo>
                  <a:pt x="49" y="10"/>
                  <a:pt x="56" y="11"/>
                  <a:pt x="61" y="11"/>
                </a:cubicBezTo>
                <a:cubicBezTo>
                  <a:pt x="66" y="11"/>
                  <a:pt x="67" y="10"/>
                  <a:pt x="71" y="8"/>
                </a:cubicBezTo>
                <a:cubicBezTo>
                  <a:pt x="75" y="7"/>
                  <a:pt x="79" y="11"/>
                  <a:pt x="83" y="12"/>
                </a:cubicBezTo>
                <a:cubicBezTo>
                  <a:pt x="82" y="9"/>
                  <a:pt x="81" y="5"/>
                  <a:pt x="80" y="1"/>
                </a:cubicBezTo>
                <a:cubicBezTo>
                  <a:pt x="72" y="1"/>
                  <a:pt x="62" y="0"/>
                  <a:pt x="57" y="0"/>
                </a:cubicBezTo>
                <a:cubicBezTo>
                  <a:pt x="50" y="0"/>
                  <a:pt x="41" y="8"/>
                  <a:pt x="36" y="8"/>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100"/>
          <p:cNvSpPr>
            <a:spLocks/>
          </p:cNvSpPr>
          <p:nvPr userDrawn="1"/>
        </p:nvSpPr>
        <p:spPr bwMode="auto">
          <a:xfrm>
            <a:off x="4210471" y="4363901"/>
            <a:ext cx="327355" cy="237723"/>
          </a:xfrm>
          <a:custGeom>
            <a:avLst/>
            <a:gdLst>
              <a:gd name="T0" fmla="*/ 38 w 74"/>
              <a:gd name="T1" fmla="*/ 9 h 54"/>
              <a:gd name="T2" fmla="*/ 10 w 74"/>
              <a:gd name="T3" fmla="*/ 7 h 54"/>
              <a:gd name="T4" fmla="*/ 1 w 74"/>
              <a:gd name="T5" fmla="*/ 28 h 54"/>
              <a:gd name="T6" fmla="*/ 12 w 74"/>
              <a:gd name="T7" fmla="*/ 54 h 54"/>
              <a:gd name="T8" fmla="*/ 25 w 74"/>
              <a:gd name="T9" fmla="*/ 49 h 54"/>
              <a:gd name="T10" fmla="*/ 48 w 74"/>
              <a:gd name="T11" fmla="*/ 50 h 54"/>
              <a:gd name="T12" fmla="*/ 48 w 74"/>
              <a:gd name="T13" fmla="*/ 43 h 54"/>
              <a:gd name="T14" fmla="*/ 74 w 74"/>
              <a:gd name="T15" fmla="*/ 38 h 54"/>
              <a:gd name="T16" fmla="*/ 74 w 74"/>
              <a:gd name="T17" fmla="*/ 37 h 54"/>
              <a:gd name="T18" fmla="*/ 67 w 74"/>
              <a:gd name="T19" fmla="*/ 27 h 54"/>
              <a:gd name="T20" fmla="*/ 71 w 74"/>
              <a:gd name="T21" fmla="*/ 19 h 54"/>
              <a:gd name="T22" fmla="*/ 72 w 74"/>
              <a:gd name="T23" fmla="*/ 17 h 54"/>
              <a:gd name="T24" fmla="*/ 55 w 74"/>
              <a:gd name="T25" fmla="*/ 5 h 54"/>
              <a:gd name="T26" fmla="*/ 38 w 74"/>
              <a:gd name="T27" fmla="*/ 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54">
                <a:moveTo>
                  <a:pt x="38" y="9"/>
                </a:moveTo>
                <a:cubicBezTo>
                  <a:pt x="32" y="10"/>
                  <a:pt x="15" y="7"/>
                  <a:pt x="10" y="7"/>
                </a:cubicBezTo>
                <a:cubicBezTo>
                  <a:pt x="6" y="7"/>
                  <a:pt x="2" y="22"/>
                  <a:pt x="1" y="28"/>
                </a:cubicBezTo>
                <a:cubicBezTo>
                  <a:pt x="0" y="32"/>
                  <a:pt x="8" y="46"/>
                  <a:pt x="12" y="54"/>
                </a:cubicBezTo>
                <a:cubicBezTo>
                  <a:pt x="16" y="51"/>
                  <a:pt x="21" y="49"/>
                  <a:pt x="25" y="49"/>
                </a:cubicBezTo>
                <a:cubicBezTo>
                  <a:pt x="30" y="49"/>
                  <a:pt x="40" y="50"/>
                  <a:pt x="48" y="50"/>
                </a:cubicBezTo>
                <a:cubicBezTo>
                  <a:pt x="47" y="47"/>
                  <a:pt x="47" y="45"/>
                  <a:pt x="48" y="43"/>
                </a:cubicBezTo>
                <a:cubicBezTo>
                  <a:pt x="49" y="39"/>
                  <a:pt x="63" y="38"/>
                  <a:pt x="74" y="38"/>
                </a:cubicBezTo>
                <a:cubicBezTo>
                  <a:pt x="74" y="38"/>
                  <a:pt x="74" y="37"/>
                  <a:pt x="74" y="37"/>
                </a:cubicBezTo>
                <a:cubicBezTo>
                  <a:pt x="72" y="31"/>
                  <a:pt x="66" y="31"/>
                  <a:pt x="67" y="27"/>
                </a:cubicBezTo>
                <a:cubicBezTo>
                  <a:pt x="69" y="22"/>
                  <a:pt x="71" y="22"/>
                  <a:pt x="71" y="19"/>
                </a:cubicBezTo>
                <a:cubicBezTo>
                  <a:pt x="71" y="18"/>
                  <a:pt x="72" y="18"/>
                  <a:pt x="72" y="17"/>
                </a:cubicBezTo>
                <a:cubicBezTo>
                  <a:pt x="66" y="12"/>
                  <a:pt x="59" y="7"/>
                  <a:pt x="55" y="5"/>
                </a:cubicBezTo>
                <a:cubicBezTo>
                  <a:pt x="48" y="0"/>
                  <a:pt x="43" y="7"/>
                  <a:pt x="38" y="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101"/>
          <p:cNvSpPr>
            <a:spLocks/>
          </p:cNvSpPr>
          <p:nvPr userDrawn="1"/>
        </p:nvSpPr>
        <p:spPr bwMode="auto">
          <a:xfrm>
            <a:off x="4124735" y="3144117"/>
            <a:ext cx="413090" cy="233825"/>
          </a:xfrm>
          <a:custGeom>
            <a:avLst/>
            <a:gdLst>
              <a:gd name="T0" fmla="*/ 87 w 94"/>
              <a:gd name="T1" fmla="*/ 9 h 53"/>
              <a:gd name="T2" fmla="*/ 67 w 94"/>
              <a:gd name="T3" fmla="*/ 7 h 53"/>
              <a:gd name="T4" fmla="*/ 52 w 94"/>
              <a:gd name="T5" fmla="*/ 1 h 53"/>
              <a:gd name="T6" fmla="*/ 43 w 94"/>
              <a:gd name="T7" fmla="*/ 2 h 53"/>
              <a:gd name="T8" fmla="*/ 43 w 94"/>
              <a:gd name="T9" fmla="*/ 10 h 53"/>
              <a:gd name="T10" fmla="*/ 34 w 94"/>
              <a:gd name="T11" fmla="*/ 24 h 53"/>
              <a:gd name="T12" fmla="*/ 17 w 94"/>
              <a:gd name="T13" fmla="*/ 6 h 53"/>
              <a:gd name="T14" fmla="*/ 6 w 94"/>
              <a:gd name="T15" fmla="*/ 14 h 53"/>
              <a:gd name="T16" fmla="*/ 1 w 94"/>
              <a:gd name="T17" fmla="*/ 26 h 53"/>
              <a:gd name="T18" fmla="*/ 0 w 94"/>
              <a:gd name="T19" fmla="*/ 37 h 53"/>
              <a:gd name="T20" fmla="*/ 24 w 94"/>
              <a:gd name="T21" fmla="*/ 36 h 53"/>
              <a:gd name="T22" fmla="*/ 51 w 94"/>
              <a:gd name="T23" fmla="*/ 40 h 53"/>
              <a:gd name="T24" fmla="*/ 67 w 94"/>
              <a:gd name="T25" fmla="*/ 53 h 53"/>
              <a:gd name="T26" fmla="*/ 68 w 94"/>
              <a:gd name="T27" fmla="*/ 53 h 53"/>
              <a:gd name="T28" fmla="*/ 91 w 94"/>
              <a:gd name="T29" fmla="*/ 46 h 53"/>
              <a:gd name="T30" fmla="*/ 90 w 94"/>
              <a:gd name="T31" fmla="*/ 19 h 53"/>
              <a:gd name="T32" fmla="*/ 87 w 94"/>
              <a:gd name="T3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53">
                <a:moveTo>
                  <a:pt x="87" y="9"/>
                </a:moveTo>
                <a:cubicBezTo>
                  <a:pt x="79" y="9"/>
                  <a:pt x="71" y="8"/>
                  <a:pt x="67" y="7"/>
                </a:cubicBezTo>
                <a:cubicBezTo>
                  <a:pt x="61" y="5"/>
                  <a:pt x="58" y="0"/>
                  <a:pt x="52" y="1"/>
                </a:cubicBezTo>
                <a:cubicBezTo>
                  <a:pt x="50" y="2"/>
                  <a:pt x="47" y="2"/>
                  <a:pt x="43" y="2"/>
                </a:cubicBezTo>
                <a:cubicBezTo>
                  <a:pt x="43" y="5"/>
                  <a:pt x="44" y="7"/>
                  <a:pt x="43" y="10"/>
                </a:cubicBezTo>
                <a:cubicBezTo>
                  <a:pt x="43" y="17"/>
                  <a:pt x="37" y="25"/>
                  <a:pt x="34" y="24"/>
                </a:cubicBezTo>
                <a:cubicBezTo>
                  <a:pt x="30" y="23"/>
                  <a:pt x="20" y="7"/>
                  <a:pt x="17" y="6"/>
                </a:cubicBezTo>
                <a:cubicBezTo>
                  <a:pt x="14" y="6"/>
                  <a:pt x="6" y="10"/>
                  <a:pt x="6" y="14"/>
                </a:cubicBezTo>
                <a:cubicBezTo>
                  <a:pt x="6" y="17"/>
                  <a:pt x="4" y="23"/>
                  <a:pt x="1" y="26"/>
                </a:cubicBezTo>
                <a:cubicBezTo>
                  <a:pt x="0" y="27"/>
                  <a:pt x="0" y="32"/>
                  <a:pt x="0" y="37"/>
                </a:cubicBezTo>
                <a:cubicBezTo>
                  <a:pt x="14" y="32"/>
                  <a:pt x="19" y="35"/>
                  <a:pt x="24" y="36"/>
                </a:cubicBezTo>
                <a:cubicBezTo>
                  <a:pt x="31" y="37"/>
                  <a:pt x="44" y="37"/>
                  <a:pt x="51" y="40"/>
                </a:cubicBezTo>
                <a:cubicBezTo>
                  <a:pt x="55" y="41"/>
                  <a:pt x="61" y="47"/>
                  <a:pt x="67" y="53"/>
                </a:cubicBezTo>
                <a:cubicBezTo>
                  <a:pt x="67" y="53"/>
                  <a:pt x="68" y="53"/>
                  <a:pt x="68" y="53"/>
                </a:cubicBezTo>
                <a:cubicBezTo>
                  <a:pt x="75" y="53"/>
                  <a:pt x="89" y="51"/>
                  <a:pt x="91" y="46"/>
                </a:cubicBezTo>
                <a:cubicBezTo>
                  <a:pt x="93" y="41"/>
                  <a:pt x="94" y="25"/>
                  <a:pt x="90" y="19"/>
                </a:cubicBezTo>
                <a:cubicBezTo>
                  <a:pt x="89" y="17"/>
                  <a:pt x="88" y="13"/>
                  <a:pt x="87" y="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102"/>
          <p:cNvSpPr>
            <a:spLocks/>
          </p:cNvSpPr>
          <p:nvPr userDrawn="1"/>
        </p:nvSpPr>
        <p:spPr bwMode="auto">
          <a:xfrm>
            <a:off x="4101353" y="3284412"/>
            <a:ext cx="315665" cy="280590"/>
          </a:xfrm>
          <a:custGeom>
            <a:avLst/>
            <a:gdLst>
              <a:gd name="T0" fmla="*/ 56 w 72"/>
              <a:gd name="T1" fmla="*/ 8 h 64"/>
              <a:gd name="T2" fmla="*/ 29 w 72"/>
              <a:gd name="T3" fmla="*/ 4 h 64"/>
              <a:gd name="T4" fmla="*/ 5 w 72"/>
              <a:gd name="T5" fmla="*/ 5 h 64"/>
              <a:gd name="T6" fmla="*/ 4 w 72"/>
              <a:gd name="T7" fmla="*/ 21 h 64"/>
              <a:gd name="T8" fmla="*/ 0 w 72"/>
              <a:gd name="T9" fmla="*/ 30 h 64"/>
              <a:gd name="T10" fmla="*/ 28 w 72"/>
              <a:gd name="T11" fmla="*/ 41 h 64"/>
              <a:gd name="T12" fmla="*/ 40 w 72"/>
              <a:gd name="T13" fmla="*/ 63 h 64"/>
              <a:gd name="T14" fmla="*/ 40 w 72"/>
              <a:gd name="T15" fmla="*/ 64 h 64"/>
              <a:gd name="T16" fmla="*/ 48 w 72"/>
              <a:gd name="T17" fmla="*/ 58 h 64"/>
              <a:gd name="T18" fmla="*/ 64 w 72"/>
              <a:gd name="T19" fmla="*/ 48 h 64"/>
              <a:gd name="T20" fmla="*/ 72 w 72"/>
              <a:gd name="T21" fmla="*/ 21 h 64"/>
              <a:gd name="T22" fmla="*/ 56 w 72"/>
              <a:gd name="T23"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64">
                <a:moveTo>
                  <a:pt x="56" y="8"/>
                </a:moveTo>
                <a:cubicBezTo>
                  <a:pt x="49" y="5"/>
                  <a:pt x="36" y="5"/>
                  <a:pt x="29" y="4"/>
                </a:cubicBezTo>
                <a:cubicBezTo>
                  <a:pt x="24" y="3"/>
                  <a:pt x="19" y="0"/>
                  <a:pt x="5" y="5"/>
                </a:cubicBezTo>
                <a:cubicBezTo>
                  <a:pt x="5" y="10"/>
                  <a:pt x="5" y="16"/>
                  <a:pt x="4" y="21"/>
                </a:cubicBezTo>
                <a:cubicBezTo>
                  <a:pt x="3" y="25"/>
                  <a:pt x="2" y="28"/>
                  <a:pt x="0" y="30"/>
                </a:cubicBezTo>
                <a:cubicBezTo>
                  <a:pt x="13" y="32"/>
                  <a:pt x="25" y="36"/>
                  <a:pt x="28" y="41"/>
                </a:cubicBezTo>
                <a:cubicBezTo>
                  <a:pt x="31" y="46"/>
                  <a:pt x="40" y="56"/>
                  <a:pt x="40" y="63"/>
                </a:cubicBezTo>
                <a:cubicBezTo>
                  <a:pt x="40" y="63"/>
                  <a:pt x="40" y="63"/>
                  <a:pt x="40" y="64"/>
                </a:cubicBezTo>
                <a:cubicBezTo>
                  <a:pt x="42" y="61"/>
                  <a:pt x="44" y="58"/>
                  <a:pt x="48" y="58"/>
                </a:cubicBezTo>
                <a:cubicBezTo>
                  <a:pt x="54" y="56"/>
                  <a:pt x="62" y="55"/>
                  <a:pt x="64" y="48"/>
                </a:cubicBezTo>
                <a:cubicBezTo>
                  <a:pt x="65" y="42"/>
                  <a:pt x="66" y="23"/>
                  <a:pt x="72" y="21"/>
                </a:cubicBezTo>
                <a:cubicBezTo>
                  <a:pt x="66" y="15"/>
                  <a:pt x="60" y="9"/>
                  <a:pt x="56" y="8"/>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03"/>
          <p:cNvSpPr>
            <a:spLocks/>
          </p:cNvSpPr>
          <p:nvPr userDrawn="1"/>
        </p:nvSpPr>
        <p:spPr bwMode="auto">
          <a:xfrm>
            <a:off x="4272824" y="3323383"/>
            <a:ext cx="494930" cy="436473"/>
          </a:xfrm>
          <a:custGeom>
            <a:avLst/>
            <a:gdLst>
              <a:gd name="T0" fmla="*/ 99 w 112"/>
              <a:gd name="T1" fmla="*/ 69 h 99"/>
              <a:gd name="T2" fmla="*/ 109 w 112"/>
              <a:gd name="T3" fmla="*/ 52 h 99"/>
              <a:gd name="T4" fmla="*/ 97 w 112"/>
              <a:gd name="T5" fmla="*/ 38 h 99"/>
              <a:gd name="T6" fmla="*/ 85 w 112"/>
              <a:gd name="T7" fmla="*/ 5 h 99"/>
              <a:gd name="T8" fmla="*/ 71 w 112"/>
              <a:gd name="T9" fmla="*/ 6 h 99"/>
              <a:gd name="T10" fmla="*/ 68 w 112"/>
              <a:gd name="T11" fmla="*/ 0 h 99"/>
              <a:gd name="T12" fmla="*/ 58 w 112"/>
              <a:gd name="T13" fmla="*/ 1 h 99"/>
              <a:gd name="T14" fmla="*/ 57 w 112"/>
              <a:gd name="T15" fmla="*/ 5 h 99"/>
              <a:gd name="T16" fmla="*/ 34 w 112"/>
              <a:gd name="T17" fmla="*/ 12 h 99"/>
              <a:gd name="T18" fmla="*/ 25 w 112"/>
              <a:gd name="T19" fmla="*/ 39 h 99"/>
              <a:gd name="T20" fmla="*/ 9 w 112"/>
              <a:gd name="T21" fmla="*/ 49 h 99"/>
              <a:gd name="T22" fmla="*/ 1 w 112"/>
              <a:gd name="T23" fmla="*/ 55 h 99"/>
              <a:gd name="T24" fmla="*/ 0 w 112"/>
              <a:gd name="T25" fmla="*/ 91 h 99"/>
              <a:gd name="T26" fmla="*/ 1 w 112"/>
              <a:gd name="T27" fmla="*/ 99 h 99"/>
              <a:gd name="T28" fmla="*/ 75 w 112"/>
              <a:gd name="T29" fmla="*/ 99 h 99"/>
              <a:gd name="T30" fmla="*/ 96 w 112"/>
              <a:gd name="T31" fmla="*/ 86 h 99"/>
              <a:gd name="T32" fmla="*/ 97 w 112"/>
              <a:gd name="T33" fmla="*/ 85 h 99"/>
              <a:gd name="T34" fmla="*/ 99 w 112"/>
              <a:gd name="T35" fmla="*/ 6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99">
                <a:moveTo>
                  <a:pt x="99" y="69"/>
                </a:moveTo>
                <a:cubicBezTo>
                  <a:pt x="101" y="66"/>
                  <a:pt x="112" y="59"/>
                  <a:pt x="109" y="52"/>
                </a:cubicBezTo>
                <a:cubicBezTo>
                  <a:pt x="107" y="45"/>
                  <a:pt x="100" y="45"/>
                  <a:pt x="97" y="38"/>
                </a:cubicBezTo>
                <a:cubicBezTo>
                  <a:pt x="95" y="31"/>
                  <a:pt x="88" y="7"/>
                  <a:pt x="85" y="5"/>
                </a:cubicBezTo>
                <a:cubicBezTo>
                  <a:pt x="82" y="2"/>
                  <a:pt x="71" y="11"/>
                  <a:pt x="71" y="6"/>
                </a:cubicBezTo>
                <a:cubicBezTo>
                  <a:pt x="70" y="0"/>
                  <a:pt x="72" y="0"/>
                  <a:pt x="68" y="0"/>
                </a:cubicBezTo>
                <a:cubicBezTo>
                  <a:pt x="66" y="0"/>
                  <a:pt x="62" y="0"/>
                  <a:pt x="58" y="1"/>
                </a:cubicBezTo>
                <a:cubicBezTo>
                  <a:pt x="57" y="2"/>
                  <a:pt x="57" y="4"/>
                  <a:pt x="57" y="5"/>
                </a:cubicBezTo>
                <a:cubicBezTo>
                  <a:pt x="55" y="10"/>
                  <a:pt x="41" y="12"/>
                  <a:pt x="34" y="12"/>
                </a:cubicBezTo>
                <a:cubicBezTo>
                  <a:pt x="27" y="12"/>
                  <a:pt x="26" y="33"/>
                  <a:pt x="25" y="39"/>
                </a:cubicBezTo>
                <a:cubicBezTo>
                  <a:pt x="23" y="46"/>
                  <a:pt x="15" y="47"/>
                  <a:pt x="9" y="49"/>
                </a:cubicBezTo>
                <a:cubicBezTo>
                  <a:pt x="5" y="49"/>
                  <a:pt x="3" y="52"/>
                  <a:pt x="1" y="55"/>
                </a:cubicBezTo>
                <a:cubicBezTo>
                  <a:pt x="1" y="62"/>
                  <a:pt x="0" y="82"/>
                  <a:pt x="0" y="91"/>
                </a:cubicBezTo>
                <a:cubicBezTo>
                  <a:pt x="0" y="96"/>
                  <a:pt x="0" y="98"/>
                  <a:pt x="1" y="99"/>
                </a:cubicBezTo>
                <a:cubicBezTo>
                  <a:pt x="21" y="99"/>
                  <a:pt x="68" y="99"/>
                  <a:pt x="75" y="99"/>
                </a:cubicBezTo>
                <a:cubicBezTo>
                  <a:pt x="83" y="98"/>
                  <a:pt x="93" y="90"/>
                  <a:pt x="96" y="86"/>
                </a:cubicBezTo>
                <a:cubicBezTo>
                  <a:pt x="96" y="86"/>
                  <a:pt x="97" y="85"/>
                  <a:pt x="97" y="85"/>
                </a:cubicBezTo>
                <a:cubicBezTo>
                  <a:pt x="97" y="78"/>
                  <a:pt x="97" y="71"/>
                  <a:pt x="99" y="6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104"/>
          <p:cNvSpPr>
            <a:spLocks/>
          </p:cNvSpPr>
          <p:nvPr userDrawn="1"/>
        </p:nvSpPr>
        <p:spPr bwMode="auto">
          <a:xfrm>
            <a:off x="3629807" y="3787134"/>
            <a:ext cx="374120" cy="229929"/>
          </a:xfrm>
          <a:custGeom>
            <a:avLst/>
            <a:gdLst>
              <a:gd name="T0" fmla="*/ 80 w 85"/>
              <a:gd name="T1" fmla="*/ 26 h 52"/>
              <a:gd name="T2" fmla="*/ 56 w 85"/>
              <a:gd name="T3" fmla="*/ 14 h 52"/>
              <a:gd name="T4" fmla="*/ 49 w 85"/>
              <a:gd name="T5" fmla="*/ 12 h 52"/>
              <a:gd name="T6" fmla="*/ 43 w 85"/>
              <a:gd name="T7" fmla="*/ 2 h 52"/>
              <a:gd name="T8" fmla="*/ 33 w 85"/>
              <a:gd name="T9" fmla="*/ 0 h 52"/>
              <a:gd name="T10" fmla="*/ 24 w 85"/>
              <a:gd name="T11" fmla="*/ 7 h 52"/>
              <a:gd name="T12" fmla="*/ 3 w 85"/>
              <a:gd name="T13" fmla="*/ 22 h 52"/>
              <a:gd name="T14" fmla="*/ 15 w 85"/>
              <a:gd name="T15" fmla="*/ 38 h 52"/>
              <a:gd name="T16" fmla="*/ 34 w 85"/>
              <a:gd name="T17" fmla="*/ 47 h 52"/>
              <a:gd name="T18" fmla="*/ 53 w 85"/>
              <a:gd name="T19" fmla="*/ 43 h 52"/>
              <a:gd name="T20" fmla="*/ 59 w 85"/>
              <a:gd name="T21" fmla="*/ 52 h 52"/>
              <a:gd name="T22" fmla="*/ 73 w 85"/>
              <a:gd name="T23" fmla="*/ 46 h 52"/>
              <a:gd name="T24" fmla="*/ 85 w 85"/>
              <a:gd name="T25" fmla="*/ 37 h 52"/>
              <a:gd name="T26" fmla="*/ 85 w 85"/>
              <a:gd name="T27" fmla="*/ 37 h 52"/>
              <a:gd name="T28" fmla="*/ 80 w 85"/>
              <a:gd name="T2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52">
                <a:moveTo>
                  <a:pt x="80" y="26"/>
                </a:moveTo>
                <a:cubicBezTo>
                  <a:pt x="76" y="24"/>
                  <a:pt x="59" y="15"/>
                  <a:pt x="56" y="14"/>
                </a:cubicBezTo>
                <a:cubicBezTo>
                  <a:pt x="53" y="13"/>
                  <a:pt x="50" y="14"/>
                  <a:pt x="49" y="12"/>
                </a:cubicBezTo>
                <a:cubicBezTo>
                  <a:pt x="47" y="10"/>
                  <a:pt x="46" y="2"/>
                  <a:pt x="43" y="2"/>
                </a:cubicBezTo>
                <a:cubicBezTo>
                  <a:pt x="42" y="2"/>
                  <a:pt x="37" y="1"/>
                  <a:pt x="33" y="0"/>
                </a:cubicBezTo>
                <a:cubicBezTo>
                  <a:pt x="31" y="2"/>
                  <a:pt x="27" y="4"/>
                  <a:pt x="24" y="7"/>
                </a:cubicBezTo>
                <a:cubicBezTo>
                  <a:pt x="18" y="13"/>
                  <a:pt x="6" y="18"/>
                  <a:pt x="3" y="22"/>
                </a:cubicBezTo>
                <a:cubicBezTo>
                  <a:pt x="0" y="26"/>
                  <a:pt x="9" y="31"/>
                  <a:pt x="15" y="38"/>
                </a:cubicBezTo>
                <a:cubicBezTo>
                  <a:pt x="21" y="44"/>
                  <a:pt x="27" y="47"/>
                  <a:pt x="34" y="47"/>
                </a:cubicBezTo>
                <a:cubicBezTo>
                  <a:pt x="42" y="47"/>
                  <a:pt x="50" y="42"/>
                  <a:pt x="53" y="43"/>
                </a:cubicBezTo>
                <a:cubicBezTo>
                  <a:pt x="56" y="43"/>
                  <a:pt x="58" y="47"/>
                  <a:pt x="59" y="52"/>
                </a:cubicBezTo>
                <a:cubicBezTo>
                  <a:pt x="65" y="50"/>
                  <a:pt x="71" y="47"/>
                  <a:pt x="73" y="46"/>
                </a:cubicBezTo>
                <a:cubicBezTo>
                  <a:pt x="77" y="43"/>
                  <a:pt x="82" y="37"/>
                  <a:pt x="85" y="37"/>
                </a:cubicBezTo>
                <a:cubicBezTo>
                  <a:pt x="85" y="37"/>
                  <a:pt x="85" y="37"/>
                  <a:pt x="85" y="37"/>
                </a:cubicBezTo>
                <a:cubicBezTo>
                  <a:pt x="84" y="32"/>
                  <a:pt x="83" y="28"/>
                  <a:pt x="80" y="26"/>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105"/>
          <p:cNvSpPr>
            <a:spLocks/>
          </p:cNvSpPr>
          <p:nvPr userDrawn="1"/>
        </p:nvSpPr>
        <p:spPr bwMode="auto">
          <a:xfrm>
            <a:off x="3746720" y="3463678"/>
            <a:ext cx="553385" cy="506620"/>
          </a:xfrm>
          <a:custGeom>
            <a:avLst/>
            <a:gdLst>
              <a:gd name="T0" fmla="*/ 124 w 125"/>
              <a:gd name="T1" fmla="*/ 82 h 115"/>
              <a:gd name="T2" fmla="*/ 122 w 125"/>
              <a:gd name="T3" fmla="*/ 70 h 115"/>
              <a:gd name="T4" fmla="*/ 119 w 125"/>
              <a:gd name="T5" fmla="*/ 59 h 115"/>
              <a:gd name="T6" fmla="*/ 120 w 125"/>
              <a:gd name="T7" fmla="*/ 22 h 115"/>
              <a:gd name="T8" fmla="*/ 110 w 125"/>
              <a:gd name="T9" fmla="*/ 4 h 115"/>
              <a:gd name="T10" fmla="*/ 70 w 125"/>
              <a:gd name="T11" fmla="*/ 3 h 115"/>
              <a:gd name="T12" fmla="*/ 61 w 125"/>
              <a:gd name="T13" fmla="*/ 8 h 115"/>
              <a:gd name="T14" fmla="*/ 51 w 125"/>
              <a:gd name="T15" fmla="*/ 0 h 115"/>
              <a:gd name="T16" fmla="*/ 18 w 125"/>
              <a:gd name="T17" fmla="*/ 9 h 115"/>
              <a:gd name="T18" fmla="*/ 2 w 125"/>
              <a:gd name="T19" fmla="*/ 14 h 115"/>
              <a:gd name="T20" fmla="*/ 3 w 125"/>
              <a:gd name="T21" fmla="*/ 41 h 115"/>
              <a:gd name="T22" fmla="*/ 8 w 125"/>
              <a:gd name="T23" fmla="*/ 69 h 115"/>
              <a:gd name="T24" fmla="*/ 6 w 125"/>
              <a:gd name="T25" fmla="*/ 73 h 115"/>
              <a:gd name="T26" fmla="*/ 16 w 125"/>
              <a:gd name="T27" fmla="*/ 75 h 115"/>
              <a:gd name="T28" fmla="*/ 22 w 125"/>
              <a:gd name="T29" fmla="*/ 85 h 115"/>
              <a:gd name="T30" fmla="*/ 29 w 125"/>
              <a:gd name="T31" fmla="*/ 87 h 115"/>
              <a:gd name="T32" fmla="*/ 53 w 125"/>
              <a:gd name="T33" fmla="*/ 99 h 115"/>
              <a:gd name="T34" fmla="*/ 58 w 125"/>
              <a:gd name="T35" fmla="*/ 110 h 115"/>
              <a:gd name="T36" fmla="*/ 71 w 125"/>
              <a:gd name="T37" fmla="*/ 110 h 115"/>
              <a:gd name="T38" fmla="*/ 84 w 125"/>
              <a:gd name="T39" fmla="*/ 110 h 115"/>
              <a:gd name="T40" fmla="*/ 95 w 125"/>
              <a:gd name="T41" fmla="*/ 108 h 115"/>
              <a:gd name="T42" fmla="*/ 107 w 125"/>
              <a:gd name="T43" fmla="*/ 115 h 115"/>
              <a:gd name="T44" fmla="*/ 110 w 125"/>
              <a:gd name="T45" fmla="*/ 106 h 115"/>
              <a:gd name="T46" fmla="*/ 124 w 125"/>
              <a:gd name="T47" fmla="*/ 8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115">
                <a:moveTo>
                  <a:pt x="124" y="82"/>
                </a:moveTo>
                <a:cubicBezTo>
                  <a:pt x="123" y="79"/>
                  <a:pt x="124" y="75"/>
                  <a:pt x="122" y="70"/>
                </a:cubicBezTo>
                <a:cubicBezTo>
                  <a:pt x="120" y="66"/>
                  <a:pt x="119" y="69"/>
                  <a:pt x="119" y="59"/>
                </a:cubicBezTo>
                <a:cubicBezTo>
                  <a:pt x="119" y="50"/>
                  <a:pt x="120" y="29"/>
                  <a:pt x="120" y="22"/>
                </a:cubicBezTo>
                <a:cubicBezTo>
                  <a:pt x="120" y="16"/>
                  <a:pt x="114" y="9"/>
                  <a:pt x="110" y="4"/>
                </a:cubicBezTo>
                <a:cubicBezTo>
                  <a:pt x="98" y="4"/>
                  <a:pt x="81" y="5"/>
                  <a:pt x="70" y="3"/>
                </a:cubicBezTo>
                <a:cubicBezTo>
                  <a:pt x="68" y="6"/>
                  <a:pt x="64" y="8"/>
                  <a:pt x="61" y="8"/>
                </a:cubicBezTo>
                <a:cubicBezTo>
                  <a:pt x="57" y="9"/>
                  <a:pt x="58" y="0"/>
                  <a:pt x="51" y="0"/>
                </a:cubicBezTo>
                <a:cubicBezTo>
                  <a:pt x="44" y="0"/>
                  <a:pt x="24" y="5"/>
                  <a:pt x="18" y="9"/>
                </a:cubicBezTo>
                <a:cubicBezTo>
                  <a:pt x="13" y="13"/>
                  <a:pt x="7" y="14"/>
                  <a:pt x="2" y="14"/>
                </a:cubicBezTo>
                <a:cubicBezTo>
                  <a:pt x="1" y="25"/>
                  <a:pt x="0" y="38"/>
                  <a:pt x="3" y="41"/>
                </a:cubicBezTo>
                <a:cubicBezTo>
                  <a:pt x="7" y="47"/>
                  <a:pt x="8" y="64"/>
                  <a:pt x="8" y="69"/>
                </a:cubicBezTo>
                <a:cubicBezTo>
                  <a:pt x="8" y="70"/>
                  <a:pt x="7" y="72"/>
                  <a:pt x="6" y="73"/>
                </a:cubicBezTo>
                <a:cubicBezTo>
                  <a:pt x="10" y="74"/>
                  <a:pt x="15" y="75"/>
                  <a:pt x="16" y="75"/>
                </a:cubicBezTo>
                <a:cubicBezTo>
                  <a:pt x="19" y="75"/>
                  <a:pt x="20" y="83"/>
                  <a:pt x="22" y="85"/>
                </a:cubicBezTo>
                <a:cubicBezTo>
                  <a:pt x="23" y="87"/>
                  <a:pt x="26" y="86"/>
                  <a:pt x="29" y="87"/>
                </a:cubicBezTo>
                <a:cubicBezTo>
                  <a:pt x="32" y="88"/>
                  <a:pt x="49" y="97"/>
                  <a:pt x="53" y="99"/>
                </a:cubicBezTo>
                <a:cubicBezTo>
                  <a:pt x="56" y="101"/>
                  <a:pt x="57" y="105"/>
                  <a:pt x="58" y="110"/>
                </a:cubicBezTo>
                <a:cubicBezTo>
                  <a:pt x="62" y="109"/>
                  <a:pt x="68" y="109"/>
                  <a:pt x="71" y="110"/>
                </a:cubicBezTo>
                <a:cubicBezTo>
                  <a:pt x="74" y="112"/>
                  <a:pt x="82" y="110"/>
                  <a:pt x="84" y="110"/>
                </a:cubicBezTo>
                <a:cubicBezTo>
                  <a:pt x="85" y="110"/>
                  <a:pt x="91" y="108"/>
                  <a:pt x="95" y="108"/>
                </a:cubicBezTo>
                <a:cubicBezTo>
                  <a:pt x="97" y="108"/>
                  <a:pt x="102" y="111"/>
                  <a:pt x="107" y="115"/>
                </a:cubicBezTo>
                <a:cubicBezTo>
                  <a:pt x="108" y="112"/>
                  <a:pt x="109" y="110"/>
                  <a:pt x="110" y="106"/>
                </a:cubicBezTo>
                <a:cubicBezTo>
                  <a:pt x="111" y="99"/>
                  <a:pt x="125" y="85"/>
                  <a:pt x="124" y="82"/>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106"/>
          <p:cNvSpPr>
            <a:spLocks/>
          </p:cNvSpPr>
          <p:nvPr userDrawn="1"/>
        </p:nvSpPr>
        <p:spPr bwMode="auto">
          <a:xfrm>
            <a:off x="3290760" y="4098900"/>
            <a:ext cx="268900" cy="128605"/>
          </a:xfrm>
          <a:custGeom>
            <a:avLst/>
            <a:gdLst>
              <a:gd name="T0" fmla="*/ 49 w 61"/>
              <a:gd name="T1" fmla="*/ 7 h 29"/>
              <a:gd name="T2" fmla="*/ 20 w 61"/>
              <a:gd name="T3" fmla="*/ 0 h 29"/>
              <a:gd name="T4" fmla="*/ 3 w 61"/>
              <a:gd name="T5" fmla="*/ 20 h 29"/>
              <a:gd name="T6" fmla="*/ 10 w 61"/>
              <a:gd name="T7" fmla="*/ 26 h 29"/>
              <a:gd name="T8" fmla="*/ 13 w 61"/>
              <a:gd name="T9" fmla="*/ 29 h 29"/>
              <a:gd name="T10" fmla="*/ 25 w 61"/>
              <a:gd name="T11" fmla="*/ 27 h 29"/>
              <a:gd name="T12" fmla="*/ 51 w 61"/>
              <a:gd name="T13" fmla="*/ 27 h 29"/>
              <a:gd name="T14" fmla="*/ 61 w 61"/>
              <a:gd name="T15" fmla="*/ 18 h 29"/>
              <a:gd name="T16" fmla="*/ 49 w 61"/>
              <a:gd name="T1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29">
                <a:moveTo>
                  <a:pt x="49" y="7"/>
                </a:moveTo>
                <a:cubicBezTo>
                  <a:pt x="46" y="4"/>
                  <a:pt x="32" y="2"/>
                  <a:pt x="20" y="0"/>
                </a:cubicBezTo>
                <a:cubicBezTo>
                  <a:pt x="17" y="6"/>
                  <a:pt x="6" y="18"/>
                  <a:pt x="3" y="20"/>
                </a:cubicBezTo>
                <a:cubicBezTo>
                  <a:pt x="0" y="22"/>
                  <a:pt x="6" y="24"/>
                  <a:pt x="10" y="26"/>
                </a:cubicBezTo>
                <a:cubicBezTo>
                  <a:pt x="11" y="26"/>
                  <a:pt x="12" y="28"/>
                  <a:pt x="13" y="29"/>
                </a:cubicBezTo>
                <a:cubicBezTo>
                  <a:pt x="18" y="28"/>
                  <a:pt x="23" y="28"/>
                  <a:pt x="25" y="27"/>
                </a:cubicBezTo>
                <a:cubicBezTo>
                  <a:pt x="29" y="26"/>
                  <a:pt x="49" y="27"/>
                  <a:pt x="51" y="27"/>
                </a:cubicBezTo>
                <a:cubicBezTo>
                  <a:pt x="53" y="26"/>
                  <a:pt x="57" y="21"/>
                  <a:pt x="61" y="18"/>
                </a:cubicBezTo>
                <a:cubicBezTo>
                  <a:pt x="58" y="14"/>
                  <a:pt x="53" y="10"/>
                  <a:pt x="49" y="7"/>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107"/>
          <p:cNvSpPr>
            <a:spLocks/>
          </p:cNvSpPr>
          <p:nvPr userDrawn="1"/>
        </p:nvSpPr>
        <p:spPr bwMode="auto">
          <a:xfrm>
            <a:off x="3723337" y="4204122"/>
            <a:ext cx="331253" cy="265001"/>
          </a:xfrm>
          <a:custGeom>
            <a:avLst/>
            <a:gdLst>
              <a:gd name="T0" fmla="*/ 39 w 75"/>
              <a:gd name="T1" fmla="*/ 20 h 60"/>
              <a:gd name="T2" fmla="*/ 64 w 75"/>
              <a:gd name="T3" fmla="*/ 21 h 60"/>
              <a:gd name="T4" fmla="*/ 75 w 75"/>
              <a:gd name="T5" fmla="*/ 19 h 60"/>
              <a:gd name="T6" fmla="*/ 72 w 75"/>
              <a:gd name="T7" fmla="*/ 7 h 60"/>
              <a:gd name="T8" fmla="*/ 62 w 75"/>
              <a:gd name="T9" fmla="*/ 11 h 60"/>
              <a:gd name="T10" fmla="*/ 41 w 75"/>
              <a:gd name="T11" fmla="*/ 0 h 60"/>
              <a:gd name="T12" fmla="*/ 12 w 75"/>
              <a:gd name="T13" fmla="*/ 8 h 60"/>
              <a:gd name="T14" fmla="*/ 0 w 75"/>
              <a:gd name="T15" fmla="*/ 17 h 60"/>
              <a:gd name="T16" fmla="*/ 3 w 75"/>
              <a:gd name="T17" fmla="*/ 24 h 60"/>
              <a:gd name="T18" fmla="*/ 10 w 75"/>
              <a:gd name="T19" fmla="*/ 21 h 60"/>
              <a:gd name="T20" fmla="*/ 11 w 75"/>
              <a:gd name="T21" fmla="*/ 30 h 60"/>
              <a:gd name="T22" fmla="*/ 17 w 75"/>
              <a:gd name="T23" fmla="*/ 36 h 60"/>
              <a:gd name="T24" fmla="*/ 22 w 75"/>
              <a:gd name="T25" fmla="*/ 44 h 60"/>
              <a:gd name="T26" fmla="*/ 36 w 75"/>
              <a:gd name="T27" fmla="*/ 51 h 60"/>
              <a:gd name="T28" fmla="*/ 44 w 75"/>
              <a:gd name="T29" fmla="*/ 59 h 60"/>
              <a:gd name="T30" fmla="*/ 47 w 75"/>
              <a:gd name="T31" fmla="*/ 60 h 60"/>
              <a:gd name="T32" fmla="*/ 28 w 75"/>
              <a:gd name="T33" fmla="*/ 31 h 60"/>
              <a:gd name="T34" fmla="*/ 39 w 75"/>
              <a:gd name="T35"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60">
                <a:moveTo>
                  <a:pt x="39" y="20"/>
                </a:moveTo>
                <a:cubicBezTo>
                  <a:pt x="47" y="20"/>
                  <a:pt x="59" y="21"/>
                  <a:pt x="64" y="21"/>
                </a:cubicBezTo>
                <a:cubicBezTo>
                  <a:pt x="66" y="21"/>
                  <a:pt x="71" y="20"/>
                  <a:pt x="75" y="19"/>
                </a:cubicBezTo>
                <a:cubicBezTo>
                  <a:pt x="73" y="13"/>
                  <a:pt x="72" y="9"/>
                  <a:pt x="72" y="7"/>
                </a:cubicBezTo>
                <a:cubicBezTo>
                  <a:pt x="72" y="7"/>
                  <a:pt x="67" y="11"/>
                  <a:pt x="62" y="11"/>
                </a:cubicBezTo>
                <a:cubicBezTo>
                  <a:pt x="57" y="11"/>
                  <a:pt x="47" y="5"/>
                  <a:pt x="41" y="0"/>
                </a:cubicBezTo>
                <a:cubicBezTo>
                  <a:pt x="30" y="2"/>
                  <a:pt x="14" y="6"/>
                  <a:pt x="12" y="8"/>
                </a:cubicBezTo>
                <a:cubicBezTo>
                  <a:pt x="9" y="10"/>
                  <a:pt x="4" y="14"/>
                  <a:pt x="0" y="17"/>
                </a:cubicBezTo>
                <a:cubicBezTo>
                  <a:pt x="1" y="19"/>
                  <a:pt x="2" y="22"/>
                  <a:pt x="3" y="24"/>
                </a:cubicBezTo>
                <a:cubicBezTo>
                  <a:pt x="6" y="28"/>
                  <a:pt x="7" y="23"/>
                  <a:pt x="10" y="21"/>
                </a:cubicBezTo>
                <a:cubicBezTo>
                  <a:pt x="13" y="18"/>
                  <a:pt x="11" y="24"/>
                  <a:pt x="11" y="30"/>
                </a:cubicBezTo>
                <a:cubicBezTo>
                  <a:pt x="11" y="35"/>
                  <a:pt x="12" y="33"/>
                  <a:pt x="17" y="36"/>
                </a:cubicBezTo>
                <a:cubicBezTo>
                  <a:pt x="22" y="39"/>
                  <a:pt x="19" y="40"/>
                  <a:pt x="22" y="44"/>
                </a:cubicBezTo>
                <a:cubicBezTo>
                  <a:pt x="25" y="49"/>
                  <a:pt x="32" y="49"/>
                  <a:pt x="36" y="51"/>
                </a:cubicBezTo>
                <a:cubicBezTo>
                  <a:pt x="40" y="53"/>
                  <a:pt x="42" y="57"/>
                  <a:pt x="44" y="59"/>
                </a:cubicBezTo>
                <a:cubicBezTo>
                  <a:pt x="45" y="59"/>
                  <a:pt x="46" y="60"/>
                  <a:pt x="47" y="60"/>
                </a:cubicBezTo>
                <a:cubicBezTo>
                  <a:pt x="41" y="52"/>
                  <a:pt x="29" y="36"/>
                  <a:pt x="28" y="31"/>
                </a:cubicBezTo>
                <a:cubicBezTo>
                  <a:pt x="26" y="26"/>
                  <a:pt x="32" y="20"/>
                  <a:pt x="39" y="2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108"/>
          <p:cNvSpPr>
            <a:spLocks/>
          </p:cNvSpPr>
          <p:nvPr userDrawn="1"/>
        </p:nvSpPr>
        <p:spPr bwMode="auto">
          <a:xfrm>
            <a:off x="3707749" y="4165152"/>
            <a:ext cx="194854" cy="116912"/>
          </a:xfrm>
          <a:custGeom>
            <a:avLst/>
            <a:gdLst>
              <a:gd name="T0" fmla="*/ 44 w 44"/>
              <a:gd name="T1" fmla="*/ 9 h 26"/>
              <a:gd name="T2" fmla="*/ 42 w 44"/>
              <a:gd name="T3" fmla="*/ 7 h 26"/>
              <a:gd name="T4" fmla="*/ 36 w 44"/>
              <a:gd name="T5" fmla="*/ 0 h 26"/>
              <a:gd name="T6" fmla="*/ 28 w 44"/>
              <a:gd name="T7" fmla="*/ 4 h 26"/>
              <a:gd name="T8" fmla="*/ 14 w 44"/>
              <a:gd name="T9" fmla="*/ 5 h 26"/>
              <a:gd name="T10" fmla="*/ 0 w 44"/>
              <a:gd name="T11" fmla="*/ 6 h 26"/>
              <a:gd name="T12" fmla="*/ 3 w 44"/>
              <a:gd name="T13" fmla="*/ 10 h 26"/>
              <a:gd name="T14" fmla="*/ 0 w 44"/>
              <a:gd name="T15" fmla="*/ 20 h 26"/>
              <a:gd name="T16" fmla="*/ 3 w 44"/>
              <a:gd name="T17" fmla="*/ 26 h 26"/>
              <a:gd name="T18" fmla="*/ 15 w 44"/>
              <a:gd name="T19" fmla="*/ 17 h 26"/>
              <a:gd name="T20" fmla="*/ 44 w 44"/>
              <a:gd name="T21"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6">
                <a:moveTo>
                  <a:pt x="44" y="9"/>
                </a:moveTo>
                <a:cubicBezTo>
                  <a:pt x="43" y="8"/>
                  <a:pt x="42" y="7"/>
                  <a:pt x="42" y="7"/>
                </a:cubicBezTo>
                <a:cubicBezTo>
                  <a:pt x="40" y="4"/>
                  <a:pt x="38" y="2"/>
                  <a:pt x="36" y="0"/>
                </a:cubicBezTo>
                <a:cubicBezTo>
                  <a:pt x="33" y="2"/>
                  <a:pt x="30" y="4"/>
                  <a:pt x="28" y="4"/>
                </a:cubicBezTo>
                <a:cubicBezTo>
                  <a:pt x="24" y="4"/>
                  <a:pt x="16" y="4"/>
                  <a:pt x="14" y="5"/>
                </a:cubicBezTo>
                <a:cubicBezTo>
                  <a:pt x="13" y="5"/>
                  <a:pt x="6" y="5"/>
                  <a:pt x="0" y="6"/>
                </a:cubicBezTo>
                <a:cubicBezTo>
                  <a:pt x="2" y="7"/>
                  <a:pt x="3" y="9"/>
                  <a:pt x="3" y="10"/>
                </a:cubicBezTo>
                <a:cubicBezTo>
                  <a:pt x="4" y="12"/>
                  <a:pt x="2" y="16"/>
                  <a:pt x="0" y="20"/>
                </a:cubicBezTo>
                <a:cubicBezTo>
                  <a:pt x="1" y="20"/>
                  <a:pt x="2" y="23"/>
                  <a:pt x="3" y="26"/>
                </a:cubicBezTo>
                <a:cubicBezTo>
                  <a:pt x="7" y="23"/>
                  <a:pt x="12" y="19"/>
                  <a:pt x="15" y="17"/>
                </a:cubicBezTo>
                <a:cubicBezTo>
                  <a:pt x="17" y="15"/>
                  <a:pt x="33" y="11"/>
                  <a:pt x="44" y="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109"/>
          <p:cNvSpPr>
            <a:spLocks/>
          </p:cNvSpPr>
          <p:nvPr userDrawn="1"/>
        </p:nvSpPr>
        <p:spPr bwMode="auto">
          <a:xfrm>
            <a:off x="3193335" y="1374844"/>
            <a:ext cx="1476994" cy="1769273"/>
          </a:xfrm>
          <a:custGeom>
            <a:avLst/>
            <a:gdLst>
              <a:gd name="T0" fmla="*/ 103 w 335"/>
              <a:gd name="T1" fmla="*/ 329 h 401"/>
              <a:gd name="T2" fmla="*/ 101 w 335"/>
              <a:gd name="T3" fmla="*/ 262 h 401"/>
              <a:gd name="T4" fmla="*/ 123 w 335"/>
              <a:gd name="T5" fmla="*/ 216 h 401"/>
              <a:gd name="T6" fmla="*/ 142 w 335"/>
              <a:gd name="T7" fmla="*/ 166 h 401"/>
              <a:gd name="T8" fmla="*/ 171 w 335"/>
              <a:gd name="T9" fmla="*/ 115 h 401"/>
              <a:gd name="T10" fmla="*/ 200 w 335"/>
              <a:gd name="T11" fmla="*/ 81 h 401"/>
              <a:gd name="T12" fmla="*/ 229 w 335"/>
              <a:gd name="T13" fmla="*/ 90 h 401"/>
              <a:gd name="T14" fmla="*/ 269 w 335"/>
              <a:gd name="T15" fmla="*/ 84 h 401"/>
              <a:gd name="T16" fmla="*/ 291 w 335"/>
              <a:gd name="T17" fmla="*/ 46 h 401"/>
              <a:gd name="T18" fmla="*/ 309 w 335"/>
              <a:gd name="T19" fmla="*/ 76 h 401"/>
              <a:gd name="T20" fmla="*/ 324 w 335"/>
              <a:gd name="T21" fmla="*/ 69 h 401"/>
              <a:gd name="T22" fmla="*/ 317 w 335"/>
              <a:gd name="T23" fmla="*/ 48 h 401"/>
              <a:gd name="T24" fmla="*/ 325 w 335"/>
              <a:gd name="T25" fmla="*/ 40 h 401"/>
              <a:gd name="T26" fmla="*/ 321 w 335"/>
              <a:gd name="T27" fmla="*/ 21 h 401"/>
              <a:gd name="T28" fmla="*/ 303 w 335"/>
              <a:gd name="T29" fmla="*/ 15 h 401"/>
              <a:gd name="T30" fmla="*/ 295 w 335"/>
              <a:gd name="T31" fmla="*/ 20 h 401"/>
              <a:gd name="T32" fmla="*/ 296 w 335"/>
              <a:gd name="T33" fmla="*/ 3 h 401"/>
              <a:gd name="T34" fmla="*/ 278 w 335"/>
              <a:gd name="T35" fmla="*/ 24 h 401"/>
              <a:gd name="T36" fmla="*/ 265 w 335"/>
              <a:gd name="T37" fmla="*/ 22 h 401"/>
              <a:gd name="T38" fmla="*/ 263 w 335"/>
              <a:gd name="T39" fmla="*/ 17 h 401"/>
              <a:gd name="T40" fmla="*/ 251 w 335"/>
              <a:gd name="T41" fmla="*/ 3 h 401"/>
              <a:gd name="T42" fmla="*/ 245 w 335"/>
              <a:gd name="T43" fmla="*/ 17 h 401"/>
              <a:gd name="T44" fmla="*/ 234 w 335"/>
              <a:gd name="T45" fmla="*/ 22 h 401"/>
              <a:gd name="T46" fmla="*/ 236 w 335"/>
              <a:gd name="T47" fmla="*/ 47 h 401"/>
              <a:gd name="T48" fmla="*/ 225 w 335"/>
              <a:gd name="T49" fmla="*/ 33 h 401"/>
              <a:gd name="T50" fmla="*/ 218 w 335"/>
              <a:gd name="T51" fmla="*/ 44 h 401"/>
              <a:gd name="T52" fmla="*/ 210 w 335"/>
              <a:gd name="T53" fmla="*/ 53 h 401"/>
              <a:gd name="T54" fmla="*/ 201 w 335"/>
              <a:gd name="T55" fmla="*/ 48 h 401"/>
              <a:gd name="T56" fmla="*/ 187 w 335"/>
              <a:gd name="T57" fmla="*/ 46 h 401"/>
              <a:gd name="T58" fmla="*/ 179 w 335"/>
              <a:gd name="T59" fmla="*/ 52 h 401"/>
              <a:gd name="T60" fmla="*/ 180 w 335"/>
              <a:gd name="T61" fmla="*/ 72 h 401"/>
              <a:gd name="T62" fmla="*/ 165 w 335"/>
              <a:gd name="T63" fmla="*/ 84 h 401"/>
              <a:gd name="T64" fmla="*/ 147 w 335"/>
              <a:gd name="T65" fmla="*/ 91 h 401"/>
              <a:gd name="T66" fmla="*/ 145 w 335"/>
              <a:gd name="T67" fmla="*/ 103 h 401"/>
              <a:gd name="T68" fmla="*/ 144 w 335"/>
              <a:gd name="T69" fmla="*/ 116 h 401"/>
              <a:gd name="T70" fmla="*/ 130 w 335"/>
              <a:gd name="T71" fmla="*/ 129 h 401"/>
              <a:gd name="T72" fmla="*/ 125 w 335"/>
              <a:gd name="T73" fmla="*/ 145 h 401"/>
              <a:gd name="T74" fmla="*/ 107 w 335"/>
              <a:gd name="T75" fmla="*/ 173 h 401"/>
              <a:gd name="T76" fmla="*/ 104 w 335"/>
              <a:gd name="T77" fmla="*/ 185 h 401"/>
              <a:gd name="T78" fmla="*/ 103 w 335"/>
              <a:gd name="T79" fmla="*/ 206 h 401"/>
              <a:gd name="T80" fmla="*/ 82 w 335"/>
              <a:gd name="T81" fmla="*/ 223 h 401"/>
              <a:gd name="T82" fmla="*/ 73 w 335"/>
              <a:gd name="T83" fmla="*/ 252 h 401"/>
              <a:gd name="T84" fmla="*/ 67 w 335"/>
              <a:gd name="T85" fmla="*/ 254 h 401"/>
              <a:gd name="T86" fmla="*/ 51 w 335"/>
              <a:gd name="T87" fmla="*/ 269 h 401"/>
              <a:gd name="T88" fmla="*/ 38 w 335"/>
              <a:gd name="T89" fmla="*/ 279 h 401"/>
              <a:gd name="T90" fmla="*/ 22 w 335"/>
              <a:gd name="T91" fmla="*/ 287 h 401"/>
              <a:gd name="T92" fmla="*/ 12 w 335"/>
              <a:gd name="T93" fmla="*/ 300 h 401"/>
              <a:gd name="T94" fmla="*/ 13 w 335"/>
              <a:gd name="T95" fmla="*/ 322 h 401"/>
              <a:gd name="T96" fmla="*/ 9 w 335"/>
              <a:gd name="T97" fmla="*/ 338 h 401"/>
              <a:gd name="T98" fmla="*/ 18 w 335"/>
              <a:gd name="T99" fmla="*/ 348 h 401"/>
              <a:gd name="T100" fmla="*/ 11 w 335"/>
              <a:gd name="T101" fmla="*/ 367 h 401"/>
              <a:gd name="T102" fmla="*/ 22 w 335"/>
              <a:gd name="T103" fmla="*/ 377 h 401"/>
              <a:gd name="T104" fmla="*/ 28 w 335"/>
              <a:gd name="T105" fmla="*/ 398 h 401"/>
              <a:gd name="T106" fmla="*/ 63 w 335"/>
              <a:gd name="T107" fmla="*/ 381 h 401"/>
              <a:gd name="T108" fmla="*/ 83 w 335"/>
              <a:gd name="T109" fmla="*/ 375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5" h="401">
                <a:moveTo>
                  <a:pt x="97" y="363"/>
                </a:moveTo>
                <a:cubicBezTo>
                  <a:pt x="97" y="357"/>
                  <a:pt x="100" y="354"/>
                  <a:pt x="104" y="349"/>
                </a:cubicBezTo>
                <a:cubicBezTo>
                  <a:pt x="108" y="343"/>
                  <a:pt x="103" y="335"/>
                  <a:pt x="103" y="329"/>
                </a:cubicBezTo>
                <a:cubicBezTo>
                  <a:pt x="103" y="322"/>
                  <a:pt x="105" y="324"/>
                  <a:pt x="108" y="322"/>
                </a:cubicBezTo>
                <a:cubicBezTo>
                  <a:pt x="110" y="320"/>
                  <a:pt x="104" y="314"/>
                  <a:pt x="102" y="312"/>
                </a:cubicBezTo>
                <a:cubicBezTo>
                  <a:pt x="100" y="310"/>
                  <a:pt x="101" y="270"/>
                  <a:pt x="101" y="262"/>
                </a:cubicBezTo>
                <a:cubicBezTo>
                  <a:pt x="101" y="253"/>
                  <a:pt x="106" y="242"/>
                  <a:pt x="107" y="240"/>
                </a:cubicBezTo>
                <a:cubicBezTo>
                  <a:pt x="109" y="238"/>
                  <a:pt x="116" y="235"/>
                  <a:pt x="122" y="232"/>
                </a:cubicBezTo>
                <a:cubicBezTo>
                  <a:pt x="129" y="229"/>
                  <a:pt x="121" y="219"/>
                  <a:pt x="123" y="216"/>
                </a:cubicBezTo>
                <a:cubicBezTo>
                  <a:pt x="126" y="212"/>
                  <a:pt x="127" y="198"/>
                  <a:pt x="128" y="193"/>
                </a:cubicBezTo>
                <a:cubicBezTo>
                  <a:pt x="128" y="188"/>
                  <a:pt x="129" y="182"/>
                  <a:pt x="134" y="179"/>
                </a:cubicBezTo>
                <a:cubicBezTo>
                  <a:pt x="138" y="176"/>
                  <a:pt x="139" y="170"/>
                  <a:pt x="142" y="166"/>
                </a:cubicBezTo>
                <a:cubicBezTo>
                  <a:pt x="145" y="162"/>
                  <a:pt x="148" y="137"/>
                  <a:pt x="151" y="133"/>
                </a:cubicBezTo>
                <a:cubicBezTo>
                  <a:pt x="153" y="129"/>
                  <a:pt x="156" y="119"/>
                  <a:pt x="161" y="115"/>
                </a:cubicBezTo>
                <a:cubicBezTo>
                  <a:pt x="166" y="110"/>
                  <a:pt x="165" y="115"/>
                  <a:pt x="171" y="115"/>
                </a:cubicBezTo>
                <a:cubicBezTo>
                  <a:pt x="177" y="115"/>
                  <a:pt x="172" y="100"/>
                  <a:pt x="175" y="98"/>
                </a:cubicBezTo>
                <a:cubicBezTo>
                  <a:pt x="177" y="96"/>
                  <a:pt x="192" y="102"/>
                  <a:pt x="197" y="103"/>
                </a:cubicBezTo>
                <a:cubicBezTo>
                  <a:pt x="203" y="104"/>
                  <a:pt x="200" y="81"/>
                  <a:pt x="200" y="81"/>
                </a:cubicBezTo>
                <a:cubicBezTo>
                  <a:pt x="200" y="81"/>
                  <a:pt x="204" y="79"/>
                  <a:pt x="210" y="79"/>
                </a:cubicBezTo>
                <a:cubicBezTo>
                  <a:pt x="215" y="79"/>
                  <a:pt x="209" y="70"/>
                  <a:pt x="213" y="72"/>
                </a:cubicBezTo>
                <a:cubicBezTo>
                  <a:pt x="218" y="74"/>
                  <a:pt x="223" y="87"/>
                  <a:pt x="229" y="90"/>
                </a:cubicBezTo>
                <a:cubicBezTo>
                  <a:pt x="235" y="93"/>
                  <a:pt x="244" y="88"/>
                  <a:pt x="247" y="87"/>
                </a:cubicBezTo>
                <a:cubicBezTo>
                  <a:pt x="250" y="86"/>
                  <a:pt x="254" y="92"/>
                  <a:pt x="258" y="92"/>
                </a:cubicBezTo>
                <a:cubicBezTo>
                  <a:pt x="263" y="92"/>
                  <a:pt x="267" y="84"/>
                  <a:pt x="269" y="84"/>
                </a:cubicBezTo>
                <a:cubicBezTo>
                  <a:pt x="270" y="83"/>
                  <a:pt x="274" y="70"/>
                  <a:pt x="275" y="64"/>
                </a:cubicBezTo>
                <a:cubicBezTo>
                  <a:pt x="276" y="58"/>
                  <a:pt x="278" y="50"/>
                  <a:pt x="282" y="50"/>
                </a:cubicBezTo>
                <a:cubicBezTo>
                  <a:pt x="285" y="50"/>
                  <a:pt x="289" y="46"/>
                  <a:pt x="291" y="46"/>
                </a:cubicBezTo>
                <a:cubicBezTo>
                  <a:pt x="294" y="45"/>
                  <a:pt x="300" y="49"/>
                  <a:pt x="302" y="52"/>
                </a:cubicBezTo>
                <a:cubicBezTo>
                  <a:pt x="303" y="56"/>
                  <a:pt x="312" y="55"/>
                  <a:pt x="314" y="62"/>
                </a:cubicBezTo>
                <a:cubicBezTo>
                  <a:pt x="316" y="68"/>
                  <a:pt x="311" y="73"/>
                  <a:pt x="309" y="76"/>
                </a:cubicBezTo>
                <a:cubicBezTo>
                  <a:pt x="307" y="77"/>
                  <a:pt x="308" y="82"/>
                  <a:pt x="309" y="85"/>
                </a:cubicBezTo>
                <a:cubicBezTo>
                  <a:pt x="311" y="82"/>
                  <a:pt x="316" y="79"/>
                  <a:pt x="317" y="76"/>
                </a:cubicBezTo>
                <a:cubicBezTo>
                  <a:pt x="318" y="73"/>
                  <a:pt x="321" y="70"/>
                  <a:pt x="324" y="69"/>
                </a:cubicBezTo>
                <a:cubicBezTo>
                  <a:pt x="326" y="68"/>
                  <a:pt x="329" y="61"/>
                  <a:pt x="332" y="54"/>
                </a:cubicBezTo>
                <a:cubicBezTo>
                  <a:pt x="331" y="54"/>
                  <a:pt x="330" y="54"/>
                  <a:pt x="330" y="54"/>
                </a:cubicBezTo>
                <a:cubicBezTo>
                  <a:pt x="322" y="54"/>
                  <a:pt x="317" y="51"/>
                  <a:pt x="317" y="48"/>
                </a:cubicBezTo>
                <a:cubicBezTo>
                  <a:pt x="317" y="46"/>
                  <a:pt x="307" y="44"/>
                  <a:pt x="305" y="41"/>
                </a:cubicBezTo>
                <a:cubicBezTo>
                  <a:pt x="302" y="39"/>
                  <a:pt x="310" y="40"/>
                  <a:pt x="316" y="42"/>
                </a:cubicBezTo>
                <a:cubicBezTo>
                  <a:pt x="322" y="43"/>
                  <a:pt x="323" y="42"/>
                  <a:pt x="325" y="40"/>
                </a:cubicBezTo>
                <a:cubicBezTo>
                  <a:pt x="327" y="39"/>
                  <a:pt x="332" y="35"/>
                  <a:pt x="334" y="33"/>
                </a:cubicBezTo>
                <a:cubicBezTo>
                  <a:pt x="335" y="30"/>
                  <a:pt x="334" y="27"/>
                  <a:pt x="330" y="27"/>
                </a:cubicBezTo>
                <a:cubicBezTo>
                  <a:pt x="326" y="27"/>
                  <a:pt x="326" y="22"/>
                  <a:pt x="321" y="21"/>
                </a:cubicBezTo>
                <a:cubicBezTo>
                  <a:pt x="317" y="20"/>
                  <a:pt x="318" y="17"/>
                  <a:pt x="315" y="19"/>
                </a:cubicBezTo>
                <a:cubicBezTo>
                  <a:pt x="311" y="20"/>
                  <a:pt x="314" y="15"/>
                  <a:pt x="310" y="11"/>
                </a:cubicBezTo>
                <a:cubicBezTo>
                  <a:pt x="307" y="8"/>
                  <a:pt x="304" y="12"/>
                  <a:pt x="303" y="15"/>
                </a:cubicBezTo>
                <a:cubicBezTo>
                  <a:pt x="301" y="18"/>
                  <a:pt x="301" y="22"/>
                  <a:pt x="298" y="24"/>
                </a:cubicBezTo>
                <a:cubicBezTo>
                  <a:pt x="295" y="26"/>
                  <a:pt x="297" y="22"/>
                  <a:pt x="298" y="20"/>
                </a:cubicBezTo>
                <a:cubicBezTo>
                  <a:pt x="299" y="19"/>
                  <a:pt x="297" y="20"/>
                  <a:pt x="295" y="20"/>
                </a:cubicBezTo>
                <a:cubicBezTo>
                  <a:pt x="292" y="20"/>
                  <a:pt x="293" y="17"/>
                  <a:pt x="295" y="16"/>
                </a:cubicBezTo>
                <a:cubicBezTo>
                  <a:pt x="297" y="14"/>
                  <a:pt x="300" y="9"/>
                  <a:pt x="300" y="7"/>
                </a:cubicBezTo>
                <a:cubicBezTo>
                  <a:pt x="300" y="6"/>
                  <a:pt x="298" y="1"/>
                  <a:pt x="296" y="3"/>
                </a:cubicBezTo>
                <a:cubicBezTo>
                  <a:pt x="293" y="5"/>
                  <a:pt x="290" y="2"/>
                  <a:pt x="288" y="4"/>
                </a:cubicBezTo>
                <a:cubicBezTo>
                  <a:pt x="286" y="6"/>
                  <a:pt x="283" y="15"/>
                  <a:pt x="283" y="20"/>
                </a:cubicBezTo>
                <a:cubicBezTo>
                  <a:pt x="283" y="25"/>
                  <a:pt x="280" y="24"/>
                  <a:pt x="278" y="24"/>
                </a:cubicBezTo>
                <a:cubicBezTo>
                  <a:pt x="275" y="24"/>
                  <a:pt x="279" y="4"/>
                  <a:pt x="280" y="2"/>
                </a:cubicBezTo>
                <a:cubicBezTo>
                  <a:pt x="281" y="0"/>
                  <a:pt x="276" y="4"/>
                  <a:pt x="273" y="8"/>
                </a:cubicBezTo>
                <a:cubicBezTo>
                  <a:pt x="270" y="12"/>
                  <a:pt x="267" y="19"/>
                  <a:pt x="265" y="22"/>
                </a:cubicBezTo>
                <a:cubicBezTo>
                  <a:pt x="263" y="26"/>
                  <a:pt x="261" y="36"/>
                  <a:pt x="258" y="40"/>
                </a:cubicBezTo>
                <a:cubicBezTo>
                  <a:pt x="255" y="45"/>
                  <a:pt x="256" y="32"/>
                  <a:pt x="258" y="29"/>
                </a:cubicBezTo>
                <a:cubicBezTo>
                  <a:pt x="260" y="27"/>
                  <a:pt x="261" y="19"/>
                  <a:pt x="263" y="17"/>
                </a:cubicBezTo>
                <a:cubicBezTo>
                  <a:pt x="265" y="14"/>
                  <a:pt x="269" y="8"/>
                  <a:pt x="266" y="9"/>
                </a:cubicBezTo>
                <a:cubicBezTo>
                  <a:pt x="263" y="9"/>
                  <a:pt x="260" y="4"/>
                  <a:pt x="257" y="6"/>
                </a:cubicBezTo>
                <a:cubicBezTo>
                  <a:pt x="255" y="8"/>
                  <a:pt x="254" y="5"/>
                  <a:pt x="251" y="3"/>
                </a:cubicBezTo>
                <a:cubicBezTo>
                  <a:pt x="249" y="2"/>
                  <a:pt x="249" y="8"/>
                  <a:pt x="251" y="11"/>
                </a:cubicBezTo>
                <a:cubicBezTo>
                  <a:pt x="252" y="13"/>
                  <a:pt x="248" y="15"/>
                  <a:pt x="248" y="18"/>
                </a:cubicBezTo>
                <a:cubicBezTo>
                  <a:pt x="248" y="20"/>
                  <a:pt x="246" y="18"/>
                  <a:pt x="245" y="17"/>
                </a:cubicBezTo>
                <a:cubicBezTo>
                  <a:pt x="243" y="16"/>
                  <a:pt x="244" y="22"/>
                  <a:pt x="245" y="24"/>
                </a:cubicBezTo>
                <a:cubicBezTo>
                  <a:pt x="246" y="27"/>
                  <a:pt x="241" y="23"/>
                  <a:pt x="240" y="21"/>
                </a:cubicBezTo>
                <a:cubicBezTo>
                  <a:pt x="239" y="19"/>
                  <a:pt x="237" y="21"/>
                  <a:pt x="234" y="22"/>
                </a:cubicBezTo>
                <a:cubicBezTo>
                  <a:pt x="231" y="23"/>
                  <a:pt x="231" y="24"/>
                  <a:pt x="231" y="27"/>
                </a:cubicBezTo>
                <a:cubicBezTo>
                  <a:pt x="231" y="30"/>
                  <a:pt x="238" y="35"/>
                  <a:pt x="237" y="36"/>
                </a:cubicBezTo>
                <a:cubicBezTo>
                  <a:pt x="236" y="38"/>
                  <a:pt x="235" y="43"/>
                  <a:pt x="236" y="47"/>
                </a:cubicBezTo>
                <a:cubicBezTo>
                  <a:pt x="236" y="51"/>
                  <a:pt x="232" y="42"/>
                  <a:pt x="230" y="44"/>
                </a:cubicBezTo>
                <a:cubicBezTo>
                  <a:pt x="228" y="47"/>
                  <a:pt x="227" y="38"/>
                  <a:pt x="229" y="37"/>
                </a:cubicBezTo>
                <a:cubicBezTo>
                  <a:pt x="231" y="35"/>
                  <a:pt x="229" y="29"/>
                  <a:pt x="225" y="33"/>
                </a:cubicBezTo>
                <a:cubicBezTo>
                  <a:pt x="221" y="36"/>
                  <a:pt x="223" y="29"/>
                  <a:pt x="217" y="30"/>
                </a:cubicBezTo>
                <a:cubicBezTo>
                  <a:pt x="212" y="32"/>
                  <a:pt x="207" y="34"/>
                  <a:pt x="206" y="37"/>
                </a:cubicBezTo>
                <a:cubicBezTo>
                  <a:pt x="205" y="40"/>
                  <a:pt x="214" y="42"/>
                  <a:pt x="218" y="44"/>
                </a:cubicBezTo>
                <a:cubicBezTo>
                  <a:pt x="221" y="46"/>
                  <a:pt x="219" y="50"/>
                  <a:pt x="220" y="52"/>
                </a:cubicBezTo>
                <a:cubicBezTo>
                  <a:pt x="221" y="54"/>
                  <a:pt x="213" y="46"/>
                  <a:pt x="210" y="45"/>
                </a:cubicBezTo>
                <a:cubicBezTo>
                  <a:pt x="207" y="45"/>
                  <a:pt x="210" y="50"/>
                  <a:pt x="210" y="53"/>
                </a:cubicBezTo>
                <a:cubicBezTo>
                  <a:pt x="210" y="55"/>
                  <a:pt x="208" y="50"/>
                  <a:pt x="206" y="48"/>
                </a:cubicBezTo>
                <a:cubicBezTo>
                  <a:pt x="204" y="46"/>
                  <a:pt x="205" y="56"/>
                  <a:pt x="201" y="57"/>
                </a:cubicBezTo>
                <a:cubicBezTo>
                  <a:pt x="198" y="58"/>
                  <a:pt x="201" y="49"/>
                  <a:pt x="201" y="48"/>
                </a:cubicBezTo>
                <a:cubicBezTo>
                  <a:pt x="201" y="47"/>
                  <a:pt x="198" y="51"/>
                  <a:pt x="196" y="55"/>
                </a:cubicBezTo>
                <a:cubicBezTo>
                  <a:pt x="193" y="59"/>
                  <a:pt x="193" y="54"/>
                  <a:pt x="194" y="51"/>
                </a:cubicBezTo>
                <a:cubicBezTo>
                  <a:pt x="195" y="48"/>
                  <a:pt x="192" y="46"/>
                  <a:pt x="187" y="46"/>
                </a:cubicBezTo>
                <a:cubicBezTo>
                  <a:pt x="181" y="45"/>
                  <a:pt x="185" y="41"/>
                  <a:pt x="185" y="38"/>
                </a:cubicBezTo>
                <a:cubicBezTo>
                  <a:pt x="185" y="34"/>
                  <a:pt x="182" y="38"/>
                  <a:pt x="179" y="43"/>
                </a:cubicBezTo>
                <a:cubicBezTo>
                  <a:pt x="177" y="47"/>
                  <a:pt x="176" y="46"/>
                  <a:pt x="179" y="52"/>
                </a:cubicBezTo>
                <a:cubicBezTo>
                  <a:pt x="181" y="58"/>
                  <a:pt x="173" y="55"/>
                  <a:pt x="172" y="58"/>
                </a:cubicBezTo>
                <a:cubicBezTo>
                  <a:pt x="171" y="61"/>
                  <a:pt x="173" y="62"/>
                  <a:pt x="177" y="63"/>
                </a:cubicBezTo>
                <a:cubicBezTo>
                  <a:pt x="181" y="65"/>
                  <a:pt x="179" y="70"/>
                  <a:pt x="180" y="72"/>
                </a:cubicBezTo>
                <a:cubicBezTo>
                  <a:pt x="180" y="74"/>
                  <a:pt x="172" y="71"/>
                  <a:pt x="171" y="74"/>
                </a:cubicBezTo>
                <a:cubicBezTo>
                  <a:pt x="170" y="77"/>
                  <a:pt x="168" y="79"/>
                  <a:pt x="165" y="80"/>
                </a:cubicBezTo>
                <a:cubicBezTo>
                  <a:pt x="161" y="80"/>
                  <a:pt x="162" y="82"/>
                  <a:pt x="165" y="84"/>
                </a:cubicBezTo>
                <a:cubicBezTo>
                  <a:pt x="168" y="87"/>
                  <a:pt x="165" y="87"/>
                  <a:pt x="163" y="86"/>
                </a:cubicBezTo>
                <a:cubicBezTo>
                  <a:pt x="161" y="86"/>
                  <a:pt x="157" y="89"/>
                  <a:pt x="155" y="90"/>
                </a:cubicBezTo>
                <a:cubicBezTo>
                  <a:pt x="152" y="92"/>
                  <a:pt x="149" y="94"/>
                  <a:pt x="147" y="91"/>
                </a:cubicBezTo>
                <a:cubicBezTo>
                  <a:pt x="145" y="89"/>
                  <a:pt x="141" y="89"/>
                  <a:pt x="141" y="93"/>
                </a:cubicBezTo>
                <a:cubicBezTo>
                  <a:pt x="141" y="97"/>
                  <a:pt x="136" y="100"/>
                  <a:pt x="136" y="102"/>
                </a:cubicBezTo>
                <a:cubicBezTo>
                  <a:pt x="136" y="104"/>
                  <a:pt x="141" y="104"/>
                  <a:pt x="145" y="103"/>
                </a:cubicBezTo>
                <a:cubicBezTo>
                  <a:pt x="148" y="102"/>
                  <a:pt x="143" y="107"/>
                  <a:pt x="140" y="110"/>
                </a:cubicBezTo>
                <a:cubicBezTo>
                  <a:pt x="138" y="114"/>
                  <a:pt x="143" y="113"/>
                  <a:pt x="146" y="111"/>
                </a:cubicBezTo>
                <a:cubicBezTo>
                  <a:pt x="149" y="110"/>
                  <a:pt x="148" y="115"/>
                  <a:pt x="144" y="116"/>
                </a:cubicBezTo>
                <a:cubicBezTo>
                  <a:pt x="141" y="118"/>
                  <a:pt x="137" y="118"/>
                  <a:pt x="135" y="122"/>
                </a:cubicBezTo>
                <a:cubicBezTo>
                  <a:pt x="132" y="126"/>
                  <a:pt x="139" y="126"/>
                  <a:pt x="144" y="127"/>
                </a:cubicBezTo>
                <a:cubicBezTo>
                  <a:pt x="150" y="128"/>
                  <a:pt x="128" y="125"/>
                  <a:pt x="130" y="129"/>
                </a:cubicBezTo>
                <a:cubicBezTo>
                  <a:pt x="132" y="133"/>
                  <a:pt x="126" y="136"/>
                  <a:pt x="126" y="138"/>
                </a:cubicBezTo>
                <a:cubicBezTo>
                  <a:pt x="126" y="141"/>
                  <a:pt x="131" y="140"/>
                  <a:pt x="134" y="140"/>
                </a:cubicBezTo>
                <a:cubicBezTo>
                  <a:pt x="137" y="140"/>
                  <a:pt x="128" y="145"/>
                  <a:pt x="125" y="145"/>
                </a:cubicBezTo>
                <a:cubicBezTo>
                  <a:pt x="122" y="145"/>
                  <a:pt x="117" y="149"/>
                  <a:pt x="118" y="153"/>
                </a:cubicBezTo>
                <a:cubicBezTo>
                  <a:pt x="118" y="157"/>
                  <a:pt x="115" y="159"/>
                  <a:pt x="111" y="162"/>
                </a:cubicBezTo>
                <a:cubicBezTo>
                  <a:pt x="108" y="164"/>
                  <a:pt x="106" y="170"/>
                  <a:pt x="107" y="173"/>
                </a:cubicBezTo>
                <a:cubicBezTo>
                  <a:pt x="107" y="175"/>
                  <a:pt x="109" y="174"/>
                  <a:pt x="115" y="178"/>
                </a:cubicBezTo>
                <a:cubicBezTo>
                  <a:pt x="121" y="182"/>
                  <a:pt x="110" y="178"/>
                  <a:pt x="107" y="178"/>
                </a:cubicBezTo>
                <a:cubicBezTo>
                  <a:pt x="103" y="179"/>
                  <a:pt x="100" y="184"/>
                  <a:pt x="104" y="185"/>
                </a:cubicBezTo>
                <a:cubicBezTo>
                  <a:pt x="107" y="187"/>
                  <a:pt x="104" y="189"/>
                  <a:pt x="104" y="194"/>
                </a:cubicBezTo>
                <a:cubicBezTo>
                  <a:pt x="105" y="199"/>
                  <a:pt x="100" y="202"/>
                  <a:pt x="97" y="206"/>
                </a:cubicBezTo>
                <a:cubicBezTo>
                  <a:pt x="94" y="209"/>
                  <a:pt x="101" y="208"/>
                  <a:pt x="103" y="206"/>
                </a:cubicBezTo>
                <a:cubicBezTo>
                  <a:pt x="106" y="205"/>
                  <a:pt x="98" y="213"/>
                  <a:pt x="95" y="215"/>
                </a:cubicBezTo>
                <a:cubicBezTo>
                  <a:pt x="93" y="217"/>
                  <a:pt x="90" y="218"/>
                  <a:pt x="90" y="222"/>
                </a:cubicBezTo>
                <a:cubicBezTo>
                  <a:pt x="90" y="227"/>
                  <a:pt x="86" y="222"/>
                  <a:pt x="82" y="223"/>
                </a:cubicBezTo>
                <a:cubicBezTo>
                  <a:pt x="78" y="224"/>
                  <a:pt x="73" y="236"/>
                  <a:pt x="71" y="238"/>
                </a:cubicBezTo>
                <a:cubicBezTo>
                  <a:pt x="69" y="241"/>
                  <a:pt x="66" y="246"/>
                  <a:pt x="65" y="248"/>
                </a:cubicBezTo>
                <a:cubicBezTo>
                  <a:pt x="64" y="250"/>
                  <a:pt x="70" y="252"/>
                  <a:pt x="73" y="252"/>
                </a:cubicBezTo>
                <a:cubicBezTo>
                  <a:pt x="77" y="252"/>
                  <a:pt x="82" y="249"/>
                  <a:pt x="84" y="248"/>
                </a:cubicBezTo>
                <a:cubicBezTo>
                  <a:pt x="87" y="246"/>
                  <a:pt x="77" y="256"/>
                  <a:pt x="73" y="258"/>
                </a:cubicBezTo>
                <a:cubicBezTo>
                  <a:pt x="70" y="259"/>
                  <a:pt x="69" y="254"/>
                  <a:pt x="67" y="254"/>
                </a:cubicBezTo>
                <a:cubicBezTo>
                  <a:pt x="66" y="254"/>
                  <a:pt x="65" y="257"/>
                  <a:pt x="64" y="259"/>
                </a:cubicBezTo>
                <a:cubicBezTo>
                  <a:pt x="63" y="261"/>
                  <a:pt x="56" y="260"/>
                  <a:pt x="53" y="261"/>
                </a:cubicBezTo>
                <a:cubicBezTo>
                  <a:pt x="51" y="263"/>
                  <a:pt x="49" y="266"/>
                  <a:pt x="51" y="269"/>
                </a:cubicBezTo>
                <a:cubicBezTo>
                  <a:pt x="52" y="272"/>
                  <a:pt x="51" y="273"/>
                  <a:pt x="52" y="277"/>
                </a:cubicBezTo>
                <a:cubicBezTo>
                  <a:pt x="53" y="281"/>
                  <a:pt x="50" y="276"/>
                  <a:pt x="45" y="275"/>
                </a:cubicBezTo>
                <a:cubicBezTo>
                  <a:pt x="40" y="273"/>
                  <a:pt x="41" y="277"/>
                  <a:pt x="38" y="279"/>
                </a:cubicBezTo>
                <a:cubicBezTo>
                  <a:pt x="34" y="282"/>
                  <a:pt x="28" y="280"/>
                  <a:pt x="25" y="282"/>
                </a:cubicBezTo>
                <a:cubicBezTo>
                  <a:pt x="23" y="283"/>
                  <a:pt x="26" y="284"/>
                  <a:pt x="29" y="287"/>
                </a:cubicBezTo>
                <a:cubicBezTo>
                  <a:pt x="33" y="289"/>
                  <a:pt x="27" y="288"/>
                  <a:pt x="22" y="287"/>
                </a:cubicBezTo>
                <a:cubicBezTo>
                  <a:pt x="17" y="287"/>
                  <a:pt x="19" y="290"/>
                  <a:pt x="19" y="293"/>
                </a:cubicBezTo>
                <a:cubicBezTo>
                  <a:pt x="19" y="296"/>
                  <a:pt x="12" y="294"/>
                  <a:pt x="10" y="296"/>
                </a:cubicBezTo>
                <a:cubicBezTo>
                  <a:pt x="8" y="299"/>
                  <a:pt x="15" y="300"/>
                  <a:pt x="12" y="300"/>
                </a:cubicBezTo>
                <a:cubicBezTo>
                  <a:pt x="9" y="300"/>
                  <a:pt x="3" y="302"/>
                  <a:pt x="6" y="306"/>
                </a:cubicBezTo>
                <a:cubicBezTo>
                  <a:pt x="9" y="310"/>
                  <a:pt x="9" y="310"/>
                  <a:pt x="12" y="317"/>
                </a:cubicBezTo>
                <a:cubicBezTo>
                  <a:pt x="15" y="324"/>
                  <a:pt x="19" y="322"/>
                  <a:pt x="13" y="322"/>
                </a:cubicBezTo>
                <a:cubicBezTo>
                  <a:pt x="7" y="321"/>
                  <a:pt x="8" y="324"/>
                  <a:pt x="11" y="328"/>
                </a:cubicBezTo>
                <a:cubicBezTo>
                  <a:pt x="13" y="331"/>
                  <a:pt x="12" y="330"/>
                  <a:pt x="6" y="332"/>
                </a:cubicBezTo>
                <a:cubicBezTo>
                  <a:pt x="0" y="335"/>
                  <a:pt x="6" y="334"/>
                  <a:pt x="9" y="338"/>
                </a:cubicBezTo>
                <a:cubicBezTo>
                  <a:pt x="12" y="341"/>
                  <a:pt x="7" y="342"/>
                  <a:pt x="11" y="343"/>
                </a:cubicBezTo>
                <a:cubicBezTo>
                  <a:pt x="14" y="345"/>
                  <a:pt x="6" y="349"/>
                  <a:pt x="11" y="352"/>
                </a:cubicBezTo>
                <a:cubicBezTo>
                  <a:pt x="15" y="355"/>
                  <a:pt x="15" y="352"/>
                  <a:pt x="18" y="348"/>
                </a:cubicBezTo>
                <a:cubicBezTo>
                  <a:pt x="22" y="344"/>
                  <a:pt x="19" y="351"/>
                  <a:pt x="16" y="356"/>
                </a:cubicBezTo>
                <a:cubicBezTo>
                  <a:pt x="14" y="362"/>
                  <a:pt x="13" y="355"/>
                  <a:pt x="8" y="357"/>
                </a:cubicBezTo>
                <a:cubicBezTo>
                  <a:pt x="3" y="358"/>
                  <a:pt x="10" y="361"/>
                  <a:pt x="11" y="367"/>
                </a:cubicBezTo>
                <a:cubicBezTo>
                  <a:pt x="12" y="373"/>
                  <a:pt x="11" y="371"/>
                  <a:pt x="15" y="371"/>
                </a:cubicBezTo>
                <a:cubicBezTo>
                  <a:pt x="20" y="371"/>
                  <a:pt x="19" y="370"/>
                  <a:pt x="21" y="367"/>
                </a:cubicBezTo>
                <a:cubicBezTo>
                  <a:pt x="24" y="364"/>
                  <a:pt x="20" y="373"/>
                  <a:pt x="22" y="377"/>
                </a:cubicBezTo>
                <a:cubicBezTo>
                  <a:pt x="23" y="381"/>
                  <a:pt x="18" y="376"/>
                  <a:pt x="15" y="378"/>
                </a:cubicBezTo>
                <a:cubicBezTo>
                  <a:pt x="12" y="381"/>
                  <a:pt x="14" y="386"/>
                  <a:pt x="17" y="388"/>
                </a:cubicBezTo>
                <a:cubicBezTo>
                  <a:pt x="19" y="390"/>
                  <a:pt x="24" y="395"/>
                  <a:pt x="28" y="398"/>
                </a:cubicBezTo>
                <a:cubicBezTo>
                  <a:pt x="32" y="401"/>
                  <a:pt x="37" y="400"/>
                  <a:pt x="42" y="398"/>
                </a:cubicBezTo>
                <a:cubicBezTo>
                  <a:pt x="46" y="397"/>
                  <a:pt x="45" y="400"/>
                  <a:pt x="49" y="398"/>
                </a:cubicBezTo>
                <a:cubicBezTo>
                  <a:pt x="53" y="395"/>
                  <a:pt x="58" y="389"/>
                  <a:pt x="63" y="381"/>
                </a:cubicBezTo>
                <a:cubicBezTo>
                  <a:pt x="68" y="372"/>
                  <a:pt x="70" y="372"/>
                  <a:pt x="74" y="372"/>
                </a:cubicBezTo>
                <a:cubicBezTo>
                  <a:pt x="78" y="372"/>
                  <a:pt x="78" y="369"/>
                  <a:pt x="78" y="364"/>
                </a:cubicBezTo>
                <a:cubicBezTo>
                  <a:pt x="78" y="359"/>
                  <a:pt x="80" y="370"/>
                  <a:pt x="83" y="375"/>
                </a:cubicBezTo>
                <a:cubicBezTo>
                  <a:pt x="85" y="376"/>
                  <a:pt x="88" y="378"/>
                  <a:pt x="91" y="379"/>
                </a:cubicBezTo>
                <a:cubicBezTo>
                  <a:pt x="96" y="380"/>
                  <a:pt x="96" y="369"/>
                  <a:pt x="97" y="363"/>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110"/>
          <p:cNvSpPr>
            <a:spLocks/>
          </p:cNvSpPr>
          <p:nvPr userDrawn="1"/>
        </p:nvSpPr>
        <p:spPr bwMode="auto">
          <a:xfrm>
            <a:off x="4074074" y="1573594"/>
            <a:ext cx="619637" cy="1352287"/>
          </a:xfrm>
          <a:custGeom>
            <a:avLst/>
            <a:gdLst>
              <a:gd name="T0" fmla="*/ 136 w 140"/>
              <a:gd name="T1" fmla="*/ 215 h 307"/>
              <a:gd name="T2" fmla="*/ 129 w 140"/>
              <a:gd name="T3" fmla="*/ 204 h 307"/>
              <a:gd name="T4" fmla="*/ 131 w 140"/>
              <a:gd name="T5" fmla="*/ 191 h 307"/>
              <a:gd name="T6" fmla="*/ 124 w 140"/>
              <a:gd name="T7" fmla="*/ 177 h 307"/>
              <a:gd name="T8" fmla="*/ 122 w 140"/>
              <a:gd name="T9" fmla="*/ 151 h 307"/>
              <a:gd name="T10" fmla="*/ 127 w 140"/>
              <a:gd name="T11" fmla="*/ 141 h 307"/>
              <a:gd name="T12" fmla="*/ 112 w 140"/>
              <a:gd name="T13" fmla="*/ 100 h 307"/>
              <a:gd name="T14" fmla="*/ 121 w 140"/>
              <a:gd name="T15" fmla="*/ 83 h 307"/>
              <a:gd name="T16" fmla="*/ 103 w 140"/>
              <a:gd name="T17" fmla="*/ 60 h 307"/>
              <a:gd name="T18" fmla="*/ 109 w 140"/>
              <a:gd name="T19" fmla="*/ 43 h 307"/>
              <a:gd name="T20" fmla="*/ 109 w 140"/>
              <a:gd name="T21" fmla="*/ 40 h 307"/>
              <a:gd name="T22" fmla="*/ 109 w 140"/>
              <a:gd name="T23" fmla="*/ 31 h 307"/>
              <a:gd name="T24" fmla="*/ 114 w 140"/>
              <a:gd name="T25" fmla="*/ 17 h 307"/>
              <a:gd name="T26" fmla="*/ 102 w 140"/>
              <a:gd name="T27" fmla="*/ 7 h 307"/>
              <a:gd name="T28" fmla="*/ 91 w 140"/>
              <a:gd name="T29" fmla="*/ 1 h 307"/>
              <a:gd name="T30" fmla="*/ 82 w 140"/>
              <a:gd name="T31" fmla="*/ 5 h 307"/>
              <a:gd name="T32" fmla="*/ 75 w 140"/>
              <a:gd name="T33" fmla="*/ 19 h 307"/>
              <a:gd name="T34" fmla="*/ 69 w 140"/>
              <a:gd name="T35" fmla="*/ 39 h 307"/>
              <a:gd name="T36" fmla="*/ 58 w 140"/>
              <a:gd name="T37" fmla="*/ 47 h 307"/>
              <a:gd name="T38" fmla="*/ 47 w 140"/>
              <a:gd name="T39" fmla="*/ 42 h 307"/>
              <a:gd name="T40" fmla="*/ 29 w 140"/>
              <a:gd name="T41" fmla="*/ 45 h 307"/>
              <a:gd name="T42" fmla="*/ 13 w 140"/>
              <a:gd name="T43" fmla="*/ 27 h 307"/>
              <a:gd name="T44" fmla="*/ 10 w 140"/>
              <a:gd name="T45" fmla="*/ 34 h 307"/>
              <a:gd name="T46" fmla="*/ 0 w 140"/>
              <a:gd name="T47" fmla="*/ 36 h 307"/>
              <a:gd name="T48" fmla="*/ 0 w 140"/>
              <a:gd name="T49" fmla="*/ 40 h 307"/>
              <a:gd name="T50" fmla="*/ 18 w 140"/>
              <a:gd name="T51" fmla="*/ 46 h 307"/>
              <a:gd name="T52" fmla="*/ 30 w 140"/>
              <a:gd name="T53" fmla="*/ 54 h 307"/>
              <a:gd name="T54" fmla="*/ 41 w 140"/>
              <a:gd name="T55" fmla="*/ 71 h 307"/>
              <a:gd name="T56" fmla="*/ 43 w 140"/>
              <a:gd name="T57" fmla="*/ 81 h 307"/>
              <a:gd name="T58" fmla="*/ 44 w 140"/>
              <a:gd name="T59" fmla="*/ 90 h 307"/>
              <a:gd name="T60" fmla="*/ 44 w 140"/>
              <a:gd name="T61" fmla="*/ 98 h 307"/>
              <a:gd name="T62" fmla="*/ 50 w 140"/>
              <a:gd name="T63" fmla="*/ 111 h 307"/>
              <a:gd name="T64" fmla="*/ 45 w 140"/>
              <a:gd name="T65" fmla="*/ 128 h 307"/>
              <a:gd name="T66" fmla="*/ 47 w 140"/>
              <a:gd name="T67" fmla="*/ 132 h 307"/>
              <a:gd name="T68" fmla="*/ 49 w 140"/>
              <a:gd name="T69" fmla="*/ 145 h 307"/>
              <a:gd name="T70" fmla="*/ 50 w 140"/>
              <a:gd name="T71" fmla="*/ 145 h 307"/>
              <a:gd name="T72" fmla="*/ 60 w 140"/>
              <a:gd name="T73" fmla="*/ 153 h 307"/>
              <a:gd name="T74" fmla="*/ 58 w 140"/>
              <a:gd name="T75" fmla="*/ 169 h 307"/>
              <a:gd name="T76" fmla="*/ 45 w 140"/>
              <a:gd name="T77" fmla="*/ 188 h 307"/>
              <a:gd name="T78" fmla="*/ 28 w 140"/>
              <a:gd name="T79" fmla="*/ 210 h 307"/>
              <a:gd name="T80" fmla="*/ 12 w 140"/>
              <a:gd name="T81" fmla="*/ 231 h 307"/>
              <a:gd name="T82" fmla="*/ 13 w 140"/>
              <a:gd name="T83" fmla="*/ 241 h 307"/>
              <a:gd name="T84" fmla="*/ 17 w 140"/>
              <a:gd name="T85" fmla="*/ 269 h 307"/>
              <a:gd name="T86" fmla="*/ 14 w 140"/>
              <a:gd name="T87" fmla="*/ 283 h 307"/>
              <a:gd name="T88" fmla="*/ 20 w 140"/>
              <a:gd name="T89" fmla="*/ 291 h 307"/>
              <a:gd name="T90" fmla="*/ 28 w 140"/>
              <a:gd name="T91" fmla="*/ 298 h 307"/>
              <a:gd name="T92" fmla="*/ 34 w 140"/>
              <a:gd name="T93" fmla="*/ 305 h 307"/>
              <a:gd name="T94" fmla="*/ 49 w 140"/>
              <a:gd name="T95" fmla="*/ 305 h 307"/>
              <a:gd name="T96" fmla="*/ 61 w 140"/>
              <a:gd name="T97" fmla="*/ 300 h 307"/>
              <a:gd name="T98" fmla="*/ 80 w 140"/>
              <a:gd name="T99" fmla="*/ 296 h 307"/>
              <a:gd name="T100" fmla="*/ 89 w 140"/>
              <a:gd name="T101" fmla="*/ 294 h 307"/>
              <a:gd name="T102" fmla="*/ 96 w 140"/>
              <a:gd name="T103" fmla="*/ 294 h 307"/>
              <a:gd name="T104" fmla="*/ 132 w 140"/>
              <a:gd name="T105" fmla="*/ 248 h 307"/>
              <a:gd name="T106" fmla="*/ 136 w 140"/>
              <a:gd name="T107" fmla="*/ 21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307">
                <a:moveTo>
                  <a:pt x="136" y="215"/>
                </a:moveTo>
                <a:cubicBezTo>
                  <a:pt x="132" y="210"/>
                  <a:pt x="127" y="210"/>
                  <a:pt x="129" y="204"/>
                </a:cubicBezTo>
                <a:cubicBezTo>
                  <a:pt x="131" y="198"/>
                  <a:pt x="135" y="194"/>
                  <a:pt x="131" y="191"/>
                </a:cubicBezTo>
                <a:cubicBezTo>
                  <a:pt x="126" y="187"/>
                  <a:pt x="124" y="182"/>
                  <a:pt x="124" y="177"/>
                </a:cubicBezTo>
                <a:cubicBezTo>
                  <a:pt x="124" y="172"/>
                  <a:pt x="119" y="156"/>
                  <a:pt x="122" y="151"/>
                </a:cubicBezTo>
                <a:cubicBezTo>
                  <a:pt x="125" y="147"/>
                  <a:pt x="127" y="144"/>
                  <a:pt x="127" y="141"/>
                </a:cubicBezTo>
                <a:cubicBezTo>
                  <a:pt x="127" y="138"/>
                  <a:pt x="109" y="105"/>
                  <a:pt x="112" y="100"/>
                </a:cubicBezTo>
                <a:cubicBezTo>
                  <a:pt x="115" y="96"/>
                  <a:pt x="121" y="89"/>
                  <a:pt x="121" y="83"/>
                </a:cubicBezTo>
                <a:cubicBezTo>
                  <a:pt x="120" y="77"/>
                  <a:pt x="103" y="66"/>
                  <a:pt x="103" y="60"/>
                </a:cubicBezTo>
                <a:cubicBezTo>
                  <a:pt x="103" y="53"/>
                  <a:pt x="110" y="47"/>
                  <a:pt x="109" y="43"/>
                </a:cubicBezTo>
                <a:cubicBezTo>
                  <a:pt x="108" y="42"/>
                  <a:pt x="109" y="41"/>
                  <a:pt x="109" y="40"/>
                </a:cubicBezTo>
                <a:cubicBezTo>
                  <a:pt x="108" y="37"/>
                  <a:pt x="107" y="32"/>
                  <a:pt x="109" y="31"/>
                </a:cubicBezTo>
                <a:cubicBezTo>
                  <a:pt x="111" y="28"/>
                  <a:pt x="116" y="23"/>
                  <a:pt x="114" y="17"/>
                </a:cubicBezTo>
                <a:cubicBezTo>
                  <a:pt x="112" y="10"/>
                  <a:pt x="103" y="11"/>
                  <a:pt x="102" y="7"/>
                </a:cubicBezTo>
                <a:cubicBezTo>
                  <a:pt x="100" y="4"/>
                  <a:pt x="94" y="0"/>
                  <a:pt x="91" y="1"/>
                </a:cubicBezTo>
                <a:cubicBezTo>
                  <a:pt x="89" y="1"/>
                  <a:pt x="85" y="5"/>
                  <a:pt x="82" y="5"/>
                </a:cubicBezTo>
                <a:cubicBezTo>
                  <a:pt x="78" y="5"/>
                  <a:pt x="76" y="13"/>
                  <a:pt x="75" y="19"/>
                </a:cubicBezTo>
                <a:cubicBezTo>
                  <a:pt x="74" y="25"/>
                  <a:pt x="70" y="38"/>
                  <a:pt x="69" y="39"/>
                </a:cubicBezTo>
                <a:cubicBezTo>
                  <a:pt x="67" y="39"/>
                  <a:pt x="63" y="47"/>
                  <a:pt x="58" y="47"/>
                </a:cubicBezTo>
                <a:cubicBezTo>
                  <a:pt x="54" y="47"/>
                  <a:pt x="50" y="41"/>
                  <a:pt x="47" y="42"/>
                </a:cubicBezTo>
                <a:cubicBezTo>
                  <a:pt x="44" y="43"/>
                  <a:pt x="35" y="48"/>
                  <a:pt x="29" y="45"/>
                </a:cubicBezTo>
                <a:cubicBezTo>
                  <a:pt x="23" y="42"/>
                  <a:pt x="18" y="29"/>
                  <a:pt x="13" y="27"/>
                </a:cubicBezTo>
                <a:cubicBezTo>
                  <a:pt x="9" y="25"/>
                  <a:pt x="15" y="34"/>
                  <a:pt x="10" y="34"/>
                </a:cubicBezTo>
                <a:cubicBezTo>
                  <a:pt x="4" y="34"/>
                  <a:pt x="0" y="36"/>
                  <a:pt x="0" y="36"/>
                </a:cubicBezTo>
                <a:cubicBezTo>
                  <a:pt x="0" y="36"/>
                  <a:pt x="0" y="38"/>
                  <a:pt x="0" y="40"/>
                </a:cubicBezTo>
                <a:cubicBezTo>
                  <a:pt x="8" y="42"/>
                  <a:pt x="15" y="44"/>
                  <a:pt x="18" y="46"/>
                </a:cubicBezTo>
                <a:cubicBezTo>
                  <a:pt x="23" y="50"/>
                  <a:pt x="26" y="51"/>
                  <a:pt x="30" y="54"/>
                </a:cubicBezTo>
                <a:cubicBezTo>
                  <a:pt x="34" y="56"/>
                  <a:pt x="38" y="68"/>
                  <a:pt x="41" y="71"/>
                </a:cubicBezTo>
                <a:cubicBezTo>
                  <a:pt x="44" y="75"/>
                  <a:pt x="43" y="77"/>
                  <a:pt x="43" y="81"/>
                </a:cubicBezTo>
                <a:cubicBezTo>
                  <a:pt x="42" y="84"/>
                  <a:pt x="43" y="87"/>
                  <a:pt x="44" y="90"/>
                </a:cubicBezTo>
                <a:cubicBezTo>
                  <a:pt x="45" y="93"/>
                  <a:pt x="44" y="94"/>
                  <a:pt x="44" y="98"/>
                </a:cubicBezTo>
                <a:cubicBezTo>
                  <a:pt x="44" y="102"/>
                  <a:pt x="50" y="106"/>
                  <a:pt x="50" y="111"/>
                </a:cubicBezTo>
                <a:cubicBezTo>
                  <a:pt x="50" y="116"/>
                  <a:pt x="45" y="125"/>
                  <a:pt x="45" y="128"/>
                </a:cubicBezTo>
                <a:cubicBezTo>
                  <a:pt x="45" y="130"/>
                  <a:pt x="47" y="130"/>
                  <a:pt x="47" y="132"/>
                </a:cubicBezTo>
                <a:cubicBezTo>
                  <a:pt x="47" y="133"/>
                  <a:pt x="48" y="139"/>
                  <a:pt x="49" y="145"/>
                </a:cubicBezTo>
                <a:cubicBezTo>
                  <a:pt x="49" y="145"/>
                  <a:pt x="50" y="145"/>
                  <a:pt x="50" y="145"/>
                </a:cubicBezTo>
                <a:cubicBezTo>
                  <a:pt x="55" y="144"/>
                  <a:pt x="58" y="149"/>
                  <a:pt x="60" y="153"/>
                </a:cubicBezTo>
                <a:cubicBezTo>
                  <a:pt x="62" y="157"/>
                  <a:pt x="61" y="168"/>
                  <a:pt x="58" y="169"/>
                </a:cubicBezTo>
                <a:cubicBezTo>
                  <a:pt x="54" y="170"/>
                  <a:pt x="46" y="183"/>
                  <a:pt x="45" y="188"/>
                </a:cubicBezTo>
                <a:cubicBezTo>
                  <a:pt x="43" y="192"/>
                  <a:pt x="30" y="204"/>
                  <a:pt x="28" y="210"/>
                </a:cubicBezTo>
                <a:cubicBezTo>
                  <a:pt x="26" y="215"/>
                  <a:pt x="15" y="227"/>
                  <a:pt x="12" y="231"/>
                </a:cubicBezTo>
                <a:cubicBezTo>
                  <a:pt x="9" y="235"/>
                  <a:pt x="11" y="234"/>
                  <a:pt x="13" y="241"/>
                </a:cubicBezTo>
                <a:cubicBezTo>
                  <a:pt x="15" y="248"/>
                  <a:pt x="18" y="266"/>
                  <a:pt x="17" y="269"/>
                </a:cubicBezTo>
                <a:cubicBezTo>
                  <a:pt x="16" y="273"/>
                  <a:pt x="14" y="279"/>
                  <a:pt x="14" y="283"/>
                </a:cubicBezTo>
                <a:cubicBezTo>
                  <a:pt x="14" y="287"/>
                  <a:pt x="16" y="291"/>
                  <a:pt x="20" y="291"/>
                </a:cubicBezTo>
                <a:cubicBezTo>
                  <a:pt x="24" y="291"/>
                  <a:pt x="28" y="295"/>
                  <a:pt x="28" y="298"/>
                </a:cubicBezTo>
                <a:cubicBezTo>
                  <a:pt x="29" y="301"/>
                  <a:pt x="30" y="303"/>
                  <a:pt x="34" y="305"/>
                </a:cubicBezTo>
                <a:cubicBezTo>
                  <a:pt x="38" y="307"/>
                  <a:pt x="46" y="307"/>
                  <a:pt x="49" y="305"/>
                </a:cubicBezTo>
                <a:cubicBezTo>
                  <a:pt x="51" y="304"/>
                  <a:pt x="53" y="301"/>
                  <a:pt x="61" y="300"/>
                </a:cubicBezTo>
                <a:cubicBezTo>
                  <a:pt x="69" y="300"/>
                  <a:pt x="76" y="298"/>
                  <a:pt x="80" y="296"/>
                </a:cubicBezTo>
                <a:cubicBezTo>
                  <a:pt x="83" y="293"/>
                  <a:pt x="86" y="293"/>
                  <a:pt x="89" y="294"/>
                </a:cubicBezTo>
                <a:cubicBezTo>
                  <a:pt x="90" y="294"/>
                  <a:pt x="93" y="294"/>
                  <a:pt x="96" y="294"/>
                </a:cubicBezTo>
                <a:cubicBezTo>
                  <a:pt x="108" y="280"/>
                  <a:pt x="129" y="256"/>
                  <a:pt x="132" y="248"/>
                </a:cubicBezTo>
                <a:cubicBezTo>
                  <a:pt x="136" y="238"/>
                  <a:pt x="140" y="220"/>
                  <a:pt x="136" y="215"/>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15"/>
          <p:cNvSpPr>
            <a:spLocks/>
          </p:cNvSpPr>
          <p:nvPr userDrawn="1"/>
        </p:nvSpPr>
        <p:spPr bwMode="auto">
          <a:xfrm>
            <a:off x="5200329" y="4402872"/>
            <a:ext cx="397502" cy="222135"/>
          </a:xfrm>
          <a:custGeom>
            <a:avLst/>
            <a:gdLst>
              <a:gd name="T0" fmla="*/ 74 w 90"/>
              <a:gd name="T1" fmla="*/ 44 h 50"/>
              <a:gd name="T2" fmla="*/ 89 w 90"/>
              <a:gd name="T3" fmla="*/ 46 h 50"/>
              <a:gd name="T4" fmla="*/ 90 w 90"/>
              <a:gd name="T5" fmla="*/ 32 h 50"/>
              <a:gd name="T6" fmla="*/ 76 w 90"/>
              <a:gd name="T7" fmla="*/ 24 h 50"/>
              <a:gd name="T8" fmla="*/ 32 w 90"/>
              <a:gd name="T9" fmla="*/ 10 h 50"/>
              <a:gd name="T10" fmla="*/ 11 w 90"/>
              <a:gd name="T11" fmla="*/ 1 h 50"/>
              <a:gd name="T12" fmla="*/ 0 w 90"/>
              <a:gd name="T13" fmla="*/ 6 h 50"/>
              <a:gd name="T14" fmla="*/ 10 w 90"/>
              <a:gd name="T15" fmla="*/ 10 h 50"/>
              <a:gd name="T16" fmla="*/ 17 w 90"/>
              <a:gd name="T17" fmla="*/ 19 h 50"/>
              <a:gd name="T18" fmla="*/ 23 w 90"/>
              <a:gd name="T19" fmla="*/ 33 h 50"/>
              <a:gd name="T20" fmla="*/ 21 w 90"/>
              <a:gd name="T21" fmla="*/ 36 h 50"/>
              <a:gd name="T22" fmla="*/ 32 w 90"/>
              <a:gd name="T23" fmla="*/ 41 h 50"/>
              <a:gd name="T24" fmla="*/ 45 w 90"/>
              <a:gd name="T25" fmla="*/ 50 h 50"/>
              <a:gd name="T26" fmla="*/ 61 w 90"/>
              <a:gd name="T27" fmla="*/ 46 h 50"/>
              <a:gd name="T28" fmla="*/ 74 w 90"/>
              <a:gd name="T2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50">
                <a:moveTo>
                  <a:pt x="74" y="44"/>
                </a:moveTo>
                <a:cubicBezTo>
                  <a:pt x="80" y="44"/>
                  <a:pt x="86" y="48"/>
                  <a:pt x="89" y="46"/>
                </a:cubicBezTo>
                <a:cubicBezTo>
                  <a:pt x="90" y="44"/>
                  <a:pt x="89" y="36"/>
                  <a:pt x="90" y="32"/>
                </a:cubicBezTo>
                <a:cubicBezTo>
                  <a:pt x="86" y="28"/>
                  <a:pt x="81" y="25"/>
                  <a:pt x="76" y="24"/>
                </a:cubicBezTo>
                <a:cubicBezTo>
                  <a:pt x="68" y="21"/>
                  <a:pt x="39" y="13"/>
                  <a:pt x="32" y="10"/>
                </a:cubicBezTo>
                <a:cubicBezTo>
                  <a:pt x="24" y="6"/>
                  <a:pt x="15" y="0"/>
                  <a:pt x="11" y="1"/>
                </a:cubicBezTo>
                <a:cubicBezTo>
                  <a:pt x="9" y="1"/>
                  <a:pt x="4" y="4"/>
                  <a:pt x="0" y="6"/>
                </a:cubicBezTo>
                <a:cubicBezTo>
                  <a:pt x="3" y="10"/>
                  <a:pt x="4" y="9"/>
                  <a:pt x="10" y="10"/>
                </a:cubicBezTo>
                <a:cubicBezTo>
                  <a:pt x="17" y="10"/>
                  <a:pt x="15" y="12"/>
                  <a:pt x="17" y="19"/>
                </a:cubicBezTo>
                <a:cubicBezTo>
                  <a:pt x="20" y="26"/>
                  <a:pt x="23" y="28"/>
                  <a:pt x="23" y="33"/>
                </a:cubicBezTo>
                <a:cubicBezTo>
                  <a:pt x="23" y="34"/>
                  <a:pt x="22" y="35"/>
                  <a:pt x="21" y="36"/>
                </a:cubicBezTo>
                <a:cubicBezTo>
                  <a:pt x="25" y="38"/>
                  <a:pt x="29" y="40"/>
                  <a:pt x="32" y="41"/>
                </a:cubicBezTo>
                <a:cubicBezTo>
                  <a:pt x="38" y="43"/>
                  <a:pt x="43" y="47"/>
                  <a:pt x="45" y="50"/>
                </a:cubicBezTo>
                <a:cubicBezTo>
                  <a:pt x="51" y="48"/>
                  <a:pt x="57" y="46"/>
                  <a:pt x="61" y="46"/>
                </a:cubicBezTo>
                <a:cubicBezTo>
                  <a:pt x="68" y="47"/>
                  <a:pt x="69" y="43"/>
                  <a:pt x="74" y="4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16"/>
          <p:cNvSpPr>
            <a:spLocks/>
          </p:cNvSpPr>
          <p:nvPr userDrawn="1"/>
        </p:nvSpPr>
        <p:spPr bwMode="auto">
          <a:xfrm>
            <a:off x="5399081" y="4601624"/>
            <a:ext cx="183164" cy="171471"/>
          </a:xfrm>
          <a:custGeom>
            <a:avLst/>
            <a:gdLst>
              <a:gd name="T0" fmla="*/ 23 w 42"/>
              <a:gd name="T1" fmla="*/ 0 h 39"/>
              <a:gd name="T2" fmla="*/ 16 w 42"/>
              <a:gd name="T3" fmla="*/ 1 h 39"/>
              <a:gd name="T4" fmla="*/ 0 w 42"/>
              <a:gd name="T5" fmla="*/ 5 h 39"/>
              <a:gd name="T6" fmla="*/ 1 w 42"/>
              <a:gd name="T7" fmla="*/ 8 h 39"/>
              <a:gd name="T8" fmla="*/ 13 w 42"/>
              <a:gd name="T9" fmla="*/ 23 h 39"/>
              <a:gd name="T10" fmla="*/ 36 w 42"/>
              <a:gd name="T11" fmla="*/ 38 h 39"/>
              <a:gd name="T12" fmla="*/ 42 w 42"/>
              <a:gd name="T13" fmla="*/ 37 h 39"/>
              <a:gd name="T14" fmla="*/ 39 w 42"/>
              <a:gd name="T15" fmla="*/ 20 h 39"/>
              <a:gd name="T16" fmla="*/ 23 w 42"/>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9">
                <a:moveTo>
                  <a:pt x="23" y="0"/>
                </a:moveTo>
                <a:cubicBezTo>
                  <a:pt x="21" y="1"/>
                  <a:pt x="19" y="2"/>
                  <a:pt x="16" y="1"/>
                </a:cubicBezTo>
                <a:cubicBezTo>
                  <a:pt x="12" y="1"/>
                  <a:pt x="6" y="3"/>
                  <a:pt x="0" y="5"/>
                </a:cubicBezTo>
                <a:cubicBezTo>
                  <a:pt x="1" y="6"/>
                  <a:pt x="1" y="7"/>
                  <a:pt x="1" y="8"/>
                </a:cubicBezTo>
                <a:cubicBezTo>
                  <a:pt x="1" y="12"/>
                  <a:pt x="8" y="17"/>
                  <a:pt x="13" y="23"/>
                </a:cubicBezTo>
                <a:cubicBezTo>
                  <a:pt x="19" y="29"/>
                  <a:pt x="31" y="36"/>
                  <a:pt x="36" y="38"/>
                </a:cubicBezTo>
                <a:cubicBezTo>
                  <a:pt x="37" y="39"/>
                  <a:pt x="39" y="38"/>
                  <a:pt x="42" y="37"/>
                </a:cubicBezTo>
                <a:cubicBezTo>
                  <a:pt x="41" y="30"/>
                  <a:pt x="41" y="24"/>
                  <a:pt x="39" y="20"/>
                </a:cubicBezTo>
                <a:cubicBezTo>
                  <a:pt x="35" y="17"/>
                  <a:pt x="27" y="10"/>
                  <a:pt x="23" y="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17"/>
          <p:cNvSpPr>
            <a:spLocks/>
          </p:cNvSpPr>
          <p:nvPr userDrawn="1"/>
        </p:nvSpPr>
        <p:spPr bwMode="auto">
          <a:xfrm>
            <a:off x="5500405" y="4543167"/>
            <a:ext cx="268900" cy="253311"/>
          </a:xfrm>
          <a:custGeom>
            <a:avLst/>
            <a:gdLst>
              <a:gd name="T0" fmla="*/ 55 w 61"/>
              <a:gd name="T1" fmla="*/ 16 h 57"/>
              <a:gd name="T2" fmla="*/ 48 w 61"/>
              <a:gd name="T3" fmla="*/ 4 h 57"/>
              <a:gd name="T4" fmla="*/ 47 w 61"/>
              <a:gd name="T5" fmla="*/ 2 h 57"/>
              <a:gd name="T6" fmla="*/ 31 w 61"/>
              <a:gd name="T7" fmla="*/ 6 h 57"/>
              <a:gd name="T8" fmla="*/ 22 w 61"/>
              <a:gd name="T9" fmla="*/ 0 h 57"/>
              <a:gd name="T10" fmla="*/ 21 w 61"/>
              <a:gd name="T11" fmla="*/ 14 h 57"/>
              <a:gd name="T12" fmla="*/ 6 w 61"/>
              <a:gd name="T13" fmla="*/ 12 h 57"/>
              <a:gd name="T14" fmla="*/ 0 w 61"/>
              <a:gd name="T15" fmla="*/ 13 h 57"/>
              <a:gd name="T16" fmla="*/ 16 w 61"/>
              <a:gd name="T17" fmla="*/ 33 h 57"/>
              <a:gd name="T18" fmla="*/ 19 w 61"/>
              <a:gd name="T19" fmla="*/ 50 h 57"/>
              <a:gd name="T20" fmla="*/ 35 w 61"/>
              <a:gd name="T21" fmla="*/ 40 h 57"/>
              <a:gd name="T22" fmla="*/ 39 w 61"/>
              <a:gd name="T23" fmla="*/ 53 h 57"/>
              <a:gd name="T24" fmla="*/ 48 w 61"/>
              <a:gd name="T25" fmla="*/ 57 h 57"/>
              <a:gd name="T26" fmla="*/ 47 w 61"/>
              <a:gd name="T27" fmla="*/ 50 h 57"/>
              <a:gd name="T28" fmla="*/ 48 w 61"/>
              <a:gd name="T29" fmla="*/ 42 h 57"/>
              <a:gd name="T30" fmla="*/ 58 w 61"/>
              <a:gd name="T31" fmla="*/ 27 h 57"/>
              <a:gd name="T32" fmla="*/ 55 w 61"/>
              <a:gd name="T33"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57">
                <a:moveTo>
                  <a:pt x="55" y="16"/>
                </a:moveTo>
                <a:cubicBezTo>
                  <a:pt x="55" y="13"/>
                  <a:pt x="48" y="9"/>
                  <a:pt x="48" y="4"/>
                </a:cubicBezTo>
                <a:cubicBezTo>
                  <a:pt x="48" y="3"/>
                  <a:pt x="47" y="3"/>
                  <a:pt x="47" y="2"/>
                </a:cubicBezTo>
                <a:cubicBezTo>
                  <a:pt x="40" y="5"/>
                  <a:pt x="35" y="8"/>
                  <a:pt x="31" y="6"/>
                </a:cubicBezTo>
                <a:cubicBezTo>
                  <a:pt x="29" y="5"/>
                  <a:pt x="26" y="2"/>
                  <a:pt x="22" y="0"/>
                </a:cubicBezTo>
                <a:cubicBezTo>
                  <a:pt x="21" y="4"/>
                  <a:pt x="22" y="12"/>
                  <a:pt x="21" y="14"/>
                </a:cubicBezTo>
                <a:cubicBezTo>
                  <a:pt x="18" y="16"/>
                  <a:pt x="12" y="12"/>
                  <a:pt x="6" y="12"/>
                </a:cubicBezTo>
                <a:cubicBezTo>
                  <a:pt x="3" y="11"/>
                  <a:pt x="2" y="12"/>
                  <a:pt x="0" y="13"/>
                </a:cubicBezTo>
                <a:cubicBezTo>
                  <a:pt x="4" y="23"/>
                  <a:pt x="12" y="30"/>
                  <a:pt x="16" y="33"/>
                </a:cubicBezTo>
                <a:cubicBezTo>
                  <a:pt x="18" y="37"/>
                  <a:pt x="18" y="43"/>
                  <a:pt x="19" y="50"/>
                </a:cubicBezTo>
                <a:cubicBezTo>
                  <a:pt x="24" y="47"/>
                  <a:pt x="31" y="41"/>
                  <a:pt x="35" y="40"/>
                </a:cubicBezTo>
                <a:cubicBezTo>
                  <a:pt x="42" y="39"/>
                  <a:pt x="36" y="47"/>
                  <a:pt x="39" y="53"/>
                </a:cubicBezTo>
                <a:cubicBezTo>
                  <a:pt x="40" y="57"/>
                  <a:pt x="43" y="57"/>
                  <a:pt x="48" y="57"/>
                </a:cubicBezTo>
                <a:cubicBezTo>
                  <a:pt x="47" y="54"/>
                  <a:pt x="47" y="51"/>
                  <a:pt x="47" y="50"/>
                </a:cubicBezTo>
                <a:cubicBezTo>
                  <a:pt x="47" y="46"/>
                  <a:pt x="43" y="43"/>
                  <a:pt x="48" y="42"/>
                </a:cubicBezTo>
                <a:cubicBezTo>
                  <a:pt x="53" y="42"/>
                  <a:pt x="55" y="29"/>
                  <a:pt x="58" y="27"/>
                </a:cubicBezTo>
                <a:cubicBezTo>
                  <a:pt x="61" y="25"/>
                  <a:pt x="55" y="20"/>
                  <a:pt x="55" y="16"/>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130"/>
          <p:cNvSpPr>
            <a:spLocks/>
          </p:cNvSpPr>
          <p:nvPr userDrawn="1"/>
        </p:nvSpPr>
        <p:spPr bwMode="auto">
          <a:xfrm>
            <a:off x="2569802" y="3058382"/>
            <a:ext cx="494930" cy="837873"/>
          </a:xfrm>
          <a:custGeom>
            <a:avLst/>
            <a:gdLst>
              <a:gd name="T0" fmla="*/ 61 w 112"/>
              <a:gd name="T1" fmla="*/ 27 h 190"/>
              <a:gd name="T2" fmla="*/ 47 w 112"/>
              <a:gd name="T3" fmla="*/ 25 h 190"/>
              <a:gd name="T4" fmla="*/ 30 w 112"/>
              <a:gd name="T5" fmla="*/ 30 h 190"/>
              <a:gd name="T6" fmla="*/ 39 w 112"/>
              <a:gd name="T7" fmla="*/ 16 h 190"/>
              <a:gd name="T8" fmla="*/ 46 w 112"/>
              <a:gd name="T9" fmla="*/ 4 h 190"/>
              <a:gd name="T10" fmla="*/ 35 w 112"/>
              <a:gd name="T11" fmla="*/ 3 h 190"/>
              <a:gd name="T12" fmla="*/ 17 w 112"/>
              <a:gd name="T13" fmla="*/ 4 h 190"/>
              <a:gd name="T14" fmla="*/ 14 w 112"/>
              <a:gd name="T15" fmla="*/ 13 h 190"/>
              <a:gd name="T16" fmla="*/ 18 w 112"/>
              <a:gd name="T17" fmla="*/ 20 h 190"/>
              <a:gd name="T18" fmla="*/ 11 w 112"/>
              <a:gd name="T19" fmla="*/ 29 h 190"/>
              <a:gd name="T20" fmla="*/ 10 w 112"/>
              <a:gd name="T21" fmla="*/ 37 h 190"/>
              <a:gd name="T22" fmla="*/ 5 w 112"/>
              <a:gd name="T23" fmla="*/ 32 h 190"/>
              <a:gd name="T24" fmla="*/ 1 w 112"/>
              <a:gd name="T25" fmla="*/ 39 h 190"/>
              <a:gd name="T26" fmla="*/ 9 w 112"/>
              <a:gd name="T27" fmla="*/ 46 h 190"/>
              <a:gd name="T28" fmla="*/ 15 w 112"/>
              <a:gd name="T29" fmla="*/ 45 h 190"/>
              <a:gd name="T30" fmla="*/ 12 w 112"/>
              <a:gd name="T31" fmla="*/ 51 h 190"/>
              <a:gd name="T32" fmla="*/ 9 w 112"/>
              <a:gd name="T33" fmla="*/ 58 h 190"/>
              <a:gd name="T34" fmla="*/ 18 w 112"/>
              <a:gd name="T35" fmla="*/ 55 h 190"/>
              <a:gd name="T36" fmla="*/ 21 w 112"/>
              <a:gd name="T37" fmla="*/ 62 h 190"/>
              <a:gd name="T38" fmla="*/ 23 w 112"/>
              <a:gd name="T39" fmla="*/ 71 h 190"/>
              <a:gd name="T40" fmla="*/ 21 w 112"/>
              <a:gd name="T41" fmla="*/ 83 h 190"/>
              <a:gd name="T42" fmla="*/ 27 w 112"/>
              <a:gd name="T43" fmla="*/ 92 h 190"/>
              <a:gd name="T44" fmla="*/ 39 w 112"/>
              <a:gd name="T45" fmla="*/ 90 h 190"/>
              <a:gd name="T46" fmla="*/ 43 w 112"/>
              <a:gd name="T47" fmla="*/ 104 h 190"/>
              <a:gd name="T48" fmla="*/ 47 w 112"/>
              <a:gd name="T49" fmla="*/ 114 h 190"/>
              <a:gd name="T50" fmla="*/ 36 w 112"/>
              <a:gd name="T51" fmla="*/ 124 h 190"/>
              <a:gd name="T52" fmla="*/ 27 w 112"/>
              <a:gd name="T53" fmla="*/ 127 h 190"/>
              <a:gd name="T54" fmla="*/ 30 w 112"/>
              <a:gd name="T55" fmla="*/ 135 h 190"/>
              <a:gd name="T56" fmla="*/ 33 w 112"/>
              <a:gd name="T57" fmla="*/ 140 h 190"/>
              <a:gd name="T58" fmla="*/ 19 w 112"/>
              <a:gd name="T59" fmla="*/ 152 h 190"/>
              <a:gd name="T60" fmla="*/ 33 w 112"/>
              <a:gd name="T61" fmla="*/ 158 h 190"/>
              <a:gd name="T62" fmla="*/ 45 w 112"/>
              <a:gd name="T63" fmla="*/ 163 h 190"/>
              <a:gd name="T64" fmla="*/ 31 w 112"/>
              <a:gd name="T65" fmla="*/ 169 h 190"/>
              <a:gd name="T66" fmla="*/ 25 w 112"/>
              <a:gd name="T67" fmla="*/ 180 h 190"/>
              <a:gd name="T68" fmla="*/ 18 w 112"/>
              <a:gd name="T69" fmla="*/ 189 h 190"/>
              <a:gd name="T70" fmla="*/ 33 w 112"/>
              <a:gd name="T71" fmla="*/ 184 h 190"/>
              <a:gd name="T72" fmla="*/ 43 w 112"/>
              <a:gd name="T73" fmla="*/ 183 h 190"/>
              <a:gd name="T74" fmla="*/ 52 w 112"/>
              <a:gd name="T75" fmla="*/ 175 h 190"/>
              <a:gd name="T76" fmla="*/ 65 w 112"/>
              <a:gd name="T77" fmla="*/ 177 h 190"/>
              <a:gd name="T78" fmla="*/ 84 w 112"/>
              <a:gd name="T79" fmla="*/ 172 h 190"/>
              <a:gd name="T80" fmla="*/ 102 w 112"/>
              <a:gd name="T81" fmla="*/ 165 h 190"/>
              <a:gd name="T82" fmla="*/ 96 w 112"/>
              <a:gd name="T83" fmla="*/ 157 h 190"/>
              <a:gd name="T84" fmla="*/ 108 w 112"/>
              <a:gd name="T85" fmla="*/ 137 h 190"/>
              <a:gd name="T86" fmla="*/ 91 w 112"/>
              <a:gd name="T87" fmla="*/ 132 h 190"/>
              <a:gd name="T88" fmla="*/ 90 w 112"/>
              <a:gd name="T89" fmla="*/ 125 h 190"/>
              <a:gd name="T90" fmla="*/ 86 w 112"/>
              <a:gd name="T91" fmla="*/ 115 h 190"/>
              <a:gd name="T92" fmla="*/ 77 w 112"/>
              <a:gd name="T93" fmla="*/ 99 h 190"/>
              <a:gd name="T94" fmla="*/ 63 w 112"/>
              <a:gd name="T95" fmla="*/ 84 h 190"/>
              <a:gd name="T96" fmla="*/ 57 w 112"/>
              <a:gd name="T97" fmla="*/ 66 h 190"/>
              <a:gd name="T98" fmla="*/ 50 w 112"/>
              <a:gd name="T99" fmla="*/ 56 h 190"/>
              <a:gd name="T100" fmla="*/ 59 w 112"/>
              <a:gd name="T101" fmla="*/ 39 h 190"/>
              <a:gd name="T102" fmla="*/ 61 w 112"/>
              <a:gd name="T103" fmla="*/ 2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190">
                <a:moveTo>
                  <a:pt x="61" y="27"/>
                </a:moveTo>
                <a:cubicBezTo>
                  <a:pt x="56" y="26"/>
                  <a:pt x="50" y="25"/>
                  <a:pt x="47" y="25"/>
                </a:cubicBezTo>
                <a:cubicBezTo>
                  <a:pt x="44" y="25"/>
                  <a:pt x="30" y="32"/>
                  <a:pt x="30" y="30"/>
                </a:cubicBezTo>
                <a:cubicBezTo>
                  <a:pt x="31" y="28"/>
                  <a:pt x="37" y="18"/>
                  <a:pt x="39" y="16"/>
                </a:cubicBezTo>
                <a:cubicBezTo>
                  <a:pt x="41" y="13"/>
                  <a:pt x="46" y="9"/>
                  <a:pt x="46" y="4"/>
                </a:cubicBezTo>
                <a:cubicBezTo>
                  <a:pt x="46" y="0"/>
                  <a:pt x="39" y="3"/>
                  <a:pt x="35" y="3"/>
                </a:cubicBezTo>
                <a:cubicBezTo>
                  <a:pt x="30" y="3"/>
                  <a:pt x="19" y="3"/>
                  <a:pt x="17" y="4"/>
                </a:cubicBezTo>
                <a:cubicBezTo>
                  <a:pt x="16" y="5"/>
                  <a:pt x="16" y="12"/>
                  <a:pt x="14" y="13"/>
                </a:cubicBezTo>
                <a:cubicBezTo>
                  <a:pt x="13" y="14"/>
                  <a:pt x="20" y="18"/>
                  <a:pt x="18" y="20"/>
                </a:cubicBezTo>
                <a:cubicBezTo>
                  <a:pt x="16" y="23"/>
                  <a:pt x="10" y="27"/>
                  <a:pt x="11" y="29"/>
                </a:cubicBezTo>
                <a:cubicBezTo>
                  <a:pt x="13" y="31"/>
                  <a:pt x="12" y="37"/>
                  <a:pt x="10" y="37"/>
                </a:cubicBezTo>
                <a:cubicBezTo>
                  <a:pt x="7" y="37"/>
                  <a:pt x="6" y="30"/>
                  <a:pt x="5" y="32"/>
                </a:cubicBezTo>
                <a:cubicBezTo>
                  <a:pt x="4" y="34"/>
                  <a:pt x="0" y="37"/>
                  <a:pt x="1" y="39"/>
                </a:cubicBezTo>
                <a:cubicBezTo>
                  <a:pt x="2" y="41"/>
                  <a:pt x="6" y="47"/>
                  <a:pt x="9" y="46"/>
                </a:cubicBezTo>
                <a:cubicBezTo>
                  <a:pt x="11" y="45"/>
                  <a:pt x="16" y="43"/>
                  <a:pt x="15" y="45"/>
                </a:cubicBezTo>
                <a:cubicBezTo>
                  <a:pt x="14" y="48"/>
                  <a:pt x="15" y="50"/>
                  <a:pt x="12" y="51"/>
                </a:cubicBezTo>
                <a:cubicBezTo>
                  <a:pt x="9" y="52"/>
                  <a:pt x="6" y="57"/>
                  <a:pt x="9" y="58"/>
                </a:cubicBezTo>
                <a:cubicBezTo>
                  <a:pt x="11" y="59"/>
                  <a:pt x="19" y="53"/>
                  <a:pt x="18" y="55"/>
                </a:cubicBezTo>
                <a:cubicBezTo>
                  <a:pt x="18" y="57"/>
                  <a:pt x="19" y="60"/>
                  <a:pt x="21" y="62"/>
                </a:cubicBezTo>
                <a:cubicBezTo>
                  <a:pt x="23" y="64"/>
                  <a:pt x="23" y="69"/>
                  <a:pt x="23" y="71"/>
                </a:cubicBezTo>
                <a:cubicBezTo>
                  <a:pt x="22" y="74"/>
                  <a:pt x="22" y="81"/>
                  <a:pt x="21" y="83"/>
                </a:cubicBezTo>
                <a:cubicBezTo>
                  <a:pt x="21" y="85"/>
                  <a:pt x="22" y="92"/>
                  <a:pt x="27" y="92"/>
                </a:cubicBezTo>
                <a:cubicBezTo>
                  <a:pt x="31" y="92"/>
                  <a:pt x="38" y="87"/>
                  <a:pt x="39" y="90"/>
                </a:cubicBezTo>
                <a:cubicBezTo>
                  <a:pt x="40" y="93"/>
                  <a:pt x="39" y="101"/>
                  <a:pt x="43" y="104"/>
                </a:cubicBezTo>
                <a:cubicBezTo>
                  <a:pt x="47" y="107"/>
                  <a:pt x="49" y="110"/>
                  <a:pt x="47" y="114"/>
                </a:cubicBezTo>
                <a:cubicBezTo>
                  <a:pt x="46" y="117"/>
                  <a:pt x="38" y="124"/>
                  <a:pt x="36" y="124"/>
                </a:cubicBezTo>
                <a:cubicBezTo>
                  <a:pt x="34" y="124"/>
                  <a:pt x="27" y="123"/>
                  <a:pt x="27" y="127"/>
                </a:cubicBezTo>
                <a:cubicBezTo>
                  <a:pt x="26" y="130"/>
                  <a:pt x="28" y="136"/>
                  <a:pt x="30" y="135"/>
                </a:cubicBezTo>
                <a:cubicBezTo>
                  <a:pt x="33" y="134"/>
                  <a:pt x="36" y="135"/>
                  <a:pt x="33" y="140"/>
                </a:cubicBezTo>
                <a:cubicBezTo>
                  <a:pt x="29" y="146"/>
                  <a:pt x="19" y="150"/>
                  <a:pt x="19" y="152"/>
                </a:cubicBezTo>
                <a:cubicBezTo>
                  <a:pt x="19" y="155"/>
                  <a:pt x="28" y="157"/>
                  <a:pt x="33" y="158"/>
                </a:cubicBezTo>
                <a:cubicBezTo>
                  <a:pt x="38" y="160"/>
                  <a:pt x="46" y="161"/>
                  <a:pt x="45" y="163"/>
                </a:cubicBezTo>
                <a:cubicBezTo>
                  <a:pt x="44" y="164"/>
                  <a:pt x="33" y="166"/>
                  <a:pt x="31" y="169"/>
                </a:cubicBezTo>
                <a:cubicBezTo>
                  <a:pt x="29" y="171"/>
                  <a:pt x="27" y="178"/>
                  <a:pt x="25" y="180"/>
                </a:cubicBezTo>
                <a:cubicBezTo>
                  <a:pt x="23" y="182"/>
                  <a:pt x="14" y="188"/>
                  <a:pt x="18" y="189"/>
                </a:cubicBezTo>
                <a:cubicBezTo>
                  <a:pt x="22" y="190"/>
                  <a:pt x="30" y="183"/>
                  <a:pt x="33" y="184"/>
                </a:cubicBezTo>
                <a:cubicBezTo>
                  <a:pt x="37" y="184"/>
                  <a:pt x="40" y="187"/>
                  <a:pt x="43" y="183"/>
                </a:cubicBezTo>
                <a:cubicBezTo>
                  <a:pt x="47" y="178"/>
                  <a:pt x="49" y="174"/>
                  <a:pt x="52" y="175"/>
                </a:cubicBezTo>
                <a:cubicBezTo>
                  <a:pt x="55" y="176"/>
                  <a:pt x="58" y="181"/>
                  <a:pt x="65" y="177"/>
                </a:cubicBezTo>
                <a:cubicBezTo>
                  <a:pt x="71" y="172"/>
                  <a:pt x="78" y="173"/>
                  <a:pt x="84" y="172"/>
                </a:cubicBezTo>
                <a:cubicBezTo>
                  <a:pt x="90" y="171"/>
                  <a:pt x="105" y="167"/>
                  <a:pt x="102" y="165"/>
                </a:cubicBezTo>
                <a:cubicBezTo>
                  <a:pt x="99" y="163"/>
                  <a:pt x="93" y="161"/>
                  <a:pt x="96" y="157"/>
                </a:cubicBezTo>
                <a:cubicBezTo>
                  <a:pt x="100" y="152"/>
                  <a:pt x="112" y="143"/>
                  <a:pt x="108" y="137"/>
                </a:cubicBezTo>
                <a:cubicBezTo>
                  <a:pt x="104" y="132"/>
                  <a:pt x="95" y="131"/>
                  <a:pt x="91" y="132"/>
                </a:cubicBezTo>
                <a:cubicBezTo>
                  <a:pt x="86" y="134"/>
                  <a:pt x="90" y="129"/>
                  <a:pt x="90" y="125"/>
                </a:cubicBezTo>
                <a:cubicBezTo>
                  <a:pt x="89" y="122"/>
                  <a:pt x="87" y="119"/>
                  <a:pt x="86" y="115"/>
                </a:cubicBezTo>
                <a:cubicBezTo>
                  <a:pt x="85" y="110"/>
                  <a:pt x="82" y="102"/>
                  <a:pt x="77" y="99"/>
                </a:cubicBezTo>
                <a:cubicBezTo>
                  <a:pt x="73" y="96"/>
                  <a:pt x="65" y="91"/>
                  <a:pt x="63" y="84"/>
                </a:cubicBezTo>
                <a:cubicBezTo>
                  <a:pt x="61" y="77"/>
                  <a:pt x="63" y="70"/>
                  <a:pt x="57" y="66"/>
                </a:cubicBezTo>
                <a:cubicBezTo>
                  <a:pt x="52" y="62"/>
                  <a:pt x="46" y="61"/>
                  <a:pt x="50" y="56"/>
                </a:cubicBezTo>
                <a:cubicBezTo>
                  <a:pt x="54" y="51"/>
                  <a:pt x="57" y="44"/>
                  <a:pt x="59" y="39"/>
                </a:cubicBezTo>
                <a:cubicBezTo>
                  <a:pt x="61" y="35"/>
                  <a:pt x="67" y="29"/>
                  <a:pt x="61" y="27"/>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131"/>
          <p:cNvSpPr>
            <a:spLocks/>
          </p:cNvSpPr>
          <p:nvPr userDrawn="1"/>
        </p:nvSpPr>
        <p:spPr bwMode="auto">
          <a:xfrm>
            <a:off x="2491860" y="3428603"/>
            <a:ext cx="132501" cy="105222"/>
          </a:xfrm>
          <a:custGeom>
            <a:avLst/>
            <a:gdLst>
              <a:gd name="T0" fmla="*/ 9 w 30"/>
              <a:gd name="T1" fmla="*/ 5 h 24"/>
              <a:gd name="T2" fmla="*/ 2 w 30"/>
              <a:gd name="T3" fmla="*/ 13 h 24"/>
              <a:gd name="T4" fmla="*/ 17 w 30"/>
              <a:gd name="T5" fmla="*/ 24 h 24"/>
              <a:gd name="T6" fmla="*/ 27 w 30"/>
              <a:gd name="T7" fmla="*/ 22 h 24"/>
              <a:gd name="T8" fmla="*/ 29 w 30"/>
              <a:gd name="T9" fmla="*/ 4 h 24"/>
              <a:gd name="T10" fmla="*/ 9 w 30"/>
              <a:gd name="T11" fmla="*/ 0 h 24"/>
              <a:gd name="T12" fmla="*/ 9 w 30"/>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30" h="24">
                <a:moveTo>
                  <a:pt x="9" y="5"/>
                </a:moveTo>
                <a:cubicBezTo>
                  <a:pt x="9" y="13"/>
                  <a:pt x="4" y="11"/>
                  <a:pt x="2" y="13"/>
                </a:cubicBezTo>
                <a:cubicBezTo>
                  <a:pt x="0" y="16"/>
                  <a:pt x="12" y="23"/>
                  <a:pt x="17" y="24"/>
                </a:cubicBezTo>
                <a:cubicBezTo>
                  <a:pt x="20" y="24"/>
                  <a:pt x="23" y="23"/>
                  <a:pt x="27" y="22"/>
                </a:cubicBezTo>
                <a:cubicBezTo>
                  <a:pt x="28" y="17"/>
                  <a:pt x="30" y="7"/>
                  <a:pt x="29" y="4"/>
                </a:cubicBezTo>
                <a:cubicBezTo>
                  <a:pt x="28" y="2"/>
                  <a:pt x="16" y="0"/>
                  <a:pt x="9" y="0"/>
                </a:cubicBezTo>
                <a:cubicBezTo>
                  <a:pt x="9" y="2"/>
                  <a:pt x="9" y="3"/>
                  <a:pt x="9" y="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132"/>
          <p:cNvSpPr>
            <a:spLocks/>
          </p:cNvSpPr>
          <p:nvPr userDrawn="1"/>
        </p:nvSpPr>
        <p:spPr bwMode="auto">
          <a:xfrm>
            <a:off x="2339873" y="3428603"/>
            <a:ext cx="280590" cy="331253"/>
          </a:xfrm>
          <a:custGeom>
            <a:avLst/>
            <a:gdLst>
              <a:gd name="T0" fmla="*/ 60 w 63"/>
              <a:gd name="T1" fmla="*/ 24 h 75"/>
              <a:gd name="T2" fmla="*/ 61 w 63"/>
              <a:gd name="T3" fmla="*/ 22 h 75"/>
              <a:gd name="T4" fmla="*/ 51 w 63"/>
              <a:gd name="T5" fmla="*/ 24 h 75"/>
              <a:gd name="T6" fmla="*/ 36 w 63"/>
              <a:gd name="T7" fmla="*/ 13 h 75"/>
              <a:gd name="T8" fmla="*/ 43 w 63"/>
              <a:gd name="T9" fmla="*/ 5 h 75"/>
              <a:gd name="T10" fmla="*/ 43 w 63"/>
              <a:gd name="T11" fmla="*/ 0 h 75"/>
              <a:gd name="T12" fmla="*/ 40 w 63"/>
              <a:gd name="T13" fmla="*/ 0 h 75"/>
              <a:gd name="T14" fmla="*/ 27 w 63"/>
              <a:gd name="T15" fmla="*/ 10 h 75"/>
              <a:gd name="T16" fmla="*/ 30 w 63"/>
              <a:gd name="T17" fmla="*/ 18 h 75"/>
              <a:gd name="T18" fmla="*/ 13 w 63"/>
              <a:gd name="T19" fmla="*/ 19 h 75"/>
              <a:gd name="T20" fmla="*/ 17 w 63"/>
              <a:gd name="T21" fmla="*/ 27 h 75"/>
              <a:gd name="T22" fmla="*/ 13 w 63"/>
              <a:gd name="T23" fmla="*/ 34 h 75"/>
              <a:gd name="T24" fmla="*/ 19 w 63"/>
              <a:gd name="T25" fmla="*/ 38 h 75"/>
              <a:gd name="T26" fmla="*/ 23 w 63"/>
              <a:gd name="T27" fmla="*/ 42 h 75"/>
              <a:gd name="T28" fmla="*/ 19 w 63"/>
              <a:gd name="T29" fmla="*/ 52 h 75"/>
              <a:gd name="T30" fmla="*/ 21 w 63"/>
              <a:gd name="T31" fmla="*/ 56 h 75"/>
              <a:gd name="T32" fmla="*/ 7 w 63"/>
              <a:gd name="T33" fmla="*/ 62 h 75"/>
              <a:gd name="T34" fmla="*/ 21 w 63"/>
              <a:gd name="T35" fmla="*/ 74 h 75"/>
              <a:gd name="T36" fmla="*/ 41 w 63"/>
              <a:gd name="T37" fmla="*/ 65 h 75"/>
              <a:gd name="T38" fmla="*/ 56 w 63"/>
              <a:gd name="T39" fmla="*/ 61 h 75"/>
              <a:gd name="T40" fmla="*/ 63 w 63"/>
              <a:gd name="T41" fmla="*/ 39 h 75"/>
              <a:gd name="T42" fmla="*/ 60 w 63"/>
              <a:gd name="T43" fmla="*/ 2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75">
                <a:moveTo>
                  <a:pt x="60" y="24"/>
                </a:moveTo>
                <a:cubicBezTo>
                  <a:pt x="61" y="23"/>
                  <a:pt x="61" y="23"/>
                  <a:pt x="61" y="22"/>
                </a:cubicBezTo>
                <a:cubicBezTo>
                  <a:pt x="57" y="23"/>
                  <a:pt x="54" y="24"/>
                  <a:pt x="51" y="24"/>
                </a:cubicBezTo>
                <a:cubicBezTo>
                  <a:pt x="46" y="23"/>
                  <a:pt x="34" y="16"/>
                  <a:pt x="36" y="13"/>
                </a:cubicBezTo>
                <a:cubicBezTo>
                  <a:pt x="38" y="11"/>
                  <a:pt x="43" y="13"/>
                  <a:pt x="43" y="5"/>
                </a:cubicBezTo>
                <a:cubicBezTo>
                  <a:pt x="43" y="3"/>
                  <a:pt x="43" y="2"/>
                  <a:pt x="43" y="0"/>
                </a:cubicBezTo>
                <a:cubicBezTo>
                  <a:pt x="42" y="0"/>
                  <a:pt x="41" y="0"/>
                  <a:pt x="40" y="0"/>
                </a:cubicBezTo>
                <a:cubicBezTo>
                  <a:pt x="34" y="1"/>
                  <a:pt x="28" y="8"/>
                  <a:pt x="27" y="10"/>
                </a:cubicBezTo>
                <a:cubicBezTo>
                  <a:pt x="26" y="12"/>
                  <a:pt x="32" y="17"/>
                  <a:pt x="30" y="18"/>
                </a:cubicBezTo>
                <a:cubicBezTo>
                  <a:pt x="29" y="20"/>
                  <a:pt x="20" y="18"/>
                  <a:pt x="13" y="19"/>
                </a:cubicBezTo>
                <a:cubicBezTo>
                  <a:pt x="6" y="21"/>
                  <a:pt x="14" y="22"/>
                  <a:pt x="17" y="27"/>
                </a:cubicBezTo>
                <a:cubicBezTo>
                  <a:pt x="21" y="31"/>
                  <a:pt x="19" y="30"/>
                  <a:pt x="13" y="34"/>
                </a:cubicBezTo>
                <a:cubicBezTo>
                  <a:pt x="8" y="39"/>
                  <a:pt x="13" y="37"/>
                  <a:pt x="19" y="38"/>
                </a:cubicBezTo>
                <a:cubicBezTo>
                  <a:pt x="26" y="39"/>
                  <a:pt x="26" y="40"/>
                  <a:pt x="23" y="42"/>
                </a:cubicBezTo>
                <a:cubicBezTo>
                  <a:pt x="19" y="45"/>
                  <a:pt x="15" y="52"/>
                  <a:pt x="19" y="52"/>
                </a:cubicBezTo>
                <a:cubicBezTo>
                  <a:pt x="23" y="52"/>
                  <a:pt x="24" y="54"/>
                  <a:pt x="21" y="56"/>
                </a:cubicBezTo>
                <a:cubicBezTo>
                  <a:pt x="17" y="57"/>
                  <a:pt x="14" y="58"/>
                  <a:pt x="7" y="62"/>
                </a:cubicBezTo>
                <a:cubicBezTo>
                  <a:pt x="0" y="66"/>
                  <a:pt x="15" y="75"/>
                  <a:pt x="21" y="74"/>
                </a:cubicBezTo>
                <a:cubicBezTo>
                  <a:pt x="27" y="74"/>
                  <a:pt x="38" y="67"/>
                  <a:pt x="41" y="65"/>
                </a:cubicBezTo>
                <a:cubicBezTo>
                  <a:pt x="44" y="62"/>
                  <a:pt x="53" y="61"/>
                  <a:pt x="56" y="61"/>
                </a:cubicBezTo>
                <a:cubicBezTo>
                  <a:pt x="59" y="60"/>
                  <a:pt x="63" y="44"/>
                  <a:pt x="63" y="39"/>
                </a:cubicBezTo>
                <a:cubicBezTo>
                  <a:pt x="63" y="35"/>
                  <a:pt x="59" y="27"/>
                  <a:pt x="60" y="24"/>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133"/>
          <p:cNvSpPr>
            <a:spLocks/>
          </p:cNvSpPr>
          <p:nvPr userDrawn="1"/>
        </p:nvSpPr>
        <p:spPr bwMode="auto">
          <a:xfrm>
            <a:off x="2542521" y="3089558"/>
            <a:ext cx="74046" cy="93530"/>
          </a:xfrm>
          <a:custGeom>
            <a:avLst/>
            <a:gdLst>
              <a:gd name="T0" fmla="*/ 12 w 16"/>
              <a:gd name="T1" fmla="*/ 3 h 21"/>
              <a:gd name="T2" fmla="*/ 0 w 16"/>
              <a:gd name="T3" fmla="*/ 12 h 21"/>
              <a:gd name="T4" fmla="*/ 4 w 16"/>
              <a:gd name="T5" fmla="*/ 18 h 21"/>
              <a:gd name="T6" fmla="*/ 12 w 16"/>
              <a:gd name="T7" fmla="*/ 3 h 21"/>
            </a:gdLst>
            <a:ahLst/>
            <a:cxnLst>
              <a:cxn ang="0">
                <a:pos x="T0" y="T1"/>
              </a:cxn>
              <a:cxn ang="0">
                <a:pos x="T2" y="T3"/>
              </a:cxn>
              <a:cxn ang="0">
                <a:pos x="T4" y="T5"/>
              </a:cxn>
              <a:cxn ang="0">
                <a:pos x="T6" y="T7"/>
              </a:cxn>
            </a:cxnLst>
            <a:rect l="0" t="0" r="r" b="b"/>
            <a:pathLst>
              <a:path w="16" h="21">
                <a:moveTo>
                  <a:pt x="12" y="3"/>
                </a:moveTo>
                <a:cubicBezTo>
                  <a:pt x="9" y="5"/>
                  <a:pt x="1" y="9"/>
                  <a:pt x="0" y="12"/>
                </a:cubicBezTo>
                <a:cubicBezTo>
                  <a:pt x="0" y="15"/>
                  <a:pt x="1" y="21"/>
                  <a:pt x="4" y="18"/>
                </a:cubicBezTo>
                <a:cubicBezTo>
                  <a:pt x="8" y="15"/>
                  <a:pt x="16" y="0"/>
                  <a:pt x="12" y="3"/>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134"/>
          <p:cNvSpPr>
            <a:spLocks/>
          </p:cNvSpPr>
          <p:nvPr userDrawn="1"/>
        </p:nvSpPr>
        <p:spPr bwMode="auto">
          <a:xfrm>
            <a:off x="3431055" y="4461329"/>
            <a:ext cx="70147" cy="128605"/>
          </a:xfrm>
          <a:custGeom>
            <a:avLst/>
            <a:gdLst>
              <a:gd name="T0" fmla="*/ 12 w 16"/>
              <a:gd name="T1" fmla="*/ 2 h 29"/>
              <a:gd name="T2" fmla="*/ 2 w 16"/>
              <a:gd name="T3" fmla="*/ 11 h 29"/>
              <a:gd name="T4" fmla="*/ 7 w 16"/>
              <a:gd name="T5" fmla="*/ 29 h 29"/>
              <a:gd name="T6" fmla="*/ 14 w 16"/>
              <a:gd name="T7" fmla="*/ 16 h 29"/>
              <a:gd name="T8" fmla="*/ 12 w 16"/>
              <a:gd name="T9" fmla="*/ 2 h 29"/>
            </a:gdLst>
            <a:ahLst/>
            <a:cxnLst>
              <a:cxn ang="0">
                <a:pos x="T0" y="T1"/>
              </a:cxn>
              <a:cxn ang="0">
                <a:pos x="T2" y="T3"/>
              </a:cxn>
              <a:cxn ang="0">
                <a:pos x="T4" y="T5"/>
              </a:cxn>
              <a:cxn ang="0">
                <a:pos x="T6" y="T7"/>
              </a:cxn>
              <a:cxn ang="0">
                <a:pos x="T8" y="T9"/>
              </a:cxn>
            </a:cxnLst>
            <a:rect l="0" t="0" r="r" b="b"/>
            <a:pathLst>
              <a:path w="16" h="29">
                <a:moveTo>
                  <a:pt x="12" y="2"/>
                </a:moveTo>
                <a:cubicBezTo>
                  <a:pt x="10" y="3"/>
                  <a:pt x="4" y="7"/>
                  <a:pt x="2" y="11"/>
                </a:cubicBezTo>
                <a:cubicBezTo>
                  <a:pt x="0" y="15"/>
                  <a:pt x="5" y="29"/>
                  <a:pt x="7" y="29"/>
                </a:cubicBezTo>
                <a:cubicBezTo>
                  <a:pt x="10" y="29"/>
                  <a:pt x="14" y="22"/>
                  <a:pt x="14" y="16"/>
                </a:cubicBezTo>
                <a:cubicBezTo>
                  <a:pt x="14" y="11"/>
                  <a:pt x="16" y="0"/>
                  <a:pt x="12" y="2"/>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135"/>
          <p:cNvSpPr>
            <a:spLocks/>
          </p:cNvSpPr>
          <p:nvPr userDrawn="1"/>
        </p:nvSpPr>
        <p:spPr bwMode="auto">
          <a:xfrm>
            <a:off x="3423261" y="4582138"/>
            <a:ext cx="97428" cy="190958"/>
          </a:xfrm>
          <a:custGeom>
            <a:avLst/>
            <a:gdLst>
              <a:gd name="T0" fmla="*/ 12 w 22"/>
              <a:gd name="T1" fmla="*/ 7 h 44"/>
              <a:gd name="T2" fmla="*/ 3 w 22"/>
              <a:gd name="T3" fmla="*/ 22 h 44"/>
              <a:gd name="T4" fmla="*/ 4 w 22"/>
              <a:gd name="T5" fmla="*/ 41 h 44"/>
              <a:gd name="T6" fmla="*/ 17 w 22"/>
              <a:gd name="T7" fmla="*/ 32 h 44"/>
              <a:gd name="T8" fmla="*/ 12 w 22"/>
              <a:gd name="T9" fmla="*/ 7 h 44"/>
            </a:gdLst>
            <a:ahLst/>
            <a:cxnLst>
              <a:cxn ang="0">
                <a:pos x="T0" y="T1"/>
              </a:cxn>
              <a:cxn ang="0">
                <a:pos x="T2" y="T3"/>
              </a:cxn>
              <a:cxn ang="0">
                <a:pos x="T4" y="T5"/>
              </a:cxn>
              <a:cxn ang="0">
                <a:pos x="T6" y="T7"/>
              </a:cxn>
              <a:cxn ang="0">
                <a:pos x="T8" y="T9"/>
              </a:cxn>
            </a:cxnLst>
            <a:rect l="0" t="0" r="r" b="b"/>
            <a:pathLst>
              <a:path w="22" h="44">
                <a:moveTo>
                  <a:pt x="12" y="7"/>
                </a:moveTo>
                <a:cubicBezTo>
                  <a:pt x="8" y="9"/>
                  <a:pt x="2" y="19"/>
                  <a:pt x="3" y="22"/>
                </a:cubicBezTo>
                <a:cubicBezTo>
                  <a:pt x="3" y="25"/>
                  <a:pt x="0" y="39"/>
                  <a:pt x="4" y="41"/>
                </a:cubicBezTo>
                <a:cubicBezTo>
                  <a:pt x="8" y="44"/>
                  <a:pt x="17" y="37"/>
                  <a:pt x="17" y="32"/>
                </a:cubicBezTo>
                <a:cubicBezTo>
                  <a:pt x="18" y="28"/>
                  <a:pt x="22" y="0"/>
                  <a:pt x="12" y="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136"/>
          <p:cNvSpPr>
            <a:spLocks/>
          </p:cNvSpPr>
          <p:nvPr userDrawn="1"/>
        </p:nvSpPr>
        <p:spPr bwMode="auto">
          <a:xfrm>
            <a:off x="3653190" y="4827655"/>
            <a:ext cx="171471" cy="105222"/>
          </a:xfrm>
          <a:custGeom>
            <a:avLst/>
            <a:gdLst>
              <a:gd name="T0" fmla="*/ 32 w 39"/>
              <a:gd name="T1" fmla="*/ 22 h 24"/>
              <a:gd name="T2" fmla="*/ 16 w 39"/>
              <a:gd name="T3" fmla="*/ 13 h 24"/>
              <a:gd name="T4" fmla="*/ 1 w 39"/>
              <a:gd name="T5" fmla="*/ 4 h 24"/>
              <a:gd name="T6" fmla="*/ 10 w 39"/>
              <a:gd name="T7" fmla="*/ 2 h 24"/>
              <a:gd name="T8" fmla="*/ 26 w 39"/>
              <a:gd name="T9" fmla="*/ 4 h 24"/>
              <a:gd name="T10" fmla="*/ 38 w 39"/>
              <a:gd name="T11" fmla="*/ 3 h 24"/>
              <a:gd name="T12" fmla="*/ 36 w 39"/>
              <a:gd name="T13" fmla="*/ 12 h 24"/>
              <a:gd name="T14" fmla="*/ 32 w 39"/>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4">
                <a:moveTo>
                  <a:pt x="32" y="22"/>
                </a:moveTo>
                <a:cubicBezTo>
                  <a:pt x="25" y="19"/>
                  <a:pt x="20" y="14"/>
                  <a:pt x="16" y="13"/>
                </a:cubicBezTo>
                <a:cubicBezTo>
                  <a:pt x="13" y="11"/>
                  <a:pt x="0" y="6"/>
                  <a:pt x="1" y="4"/>
                </a:cubicBezTo>
                <a:cubicBezTo>
                  <a:pt x="3" y="3"/>
                  <a:pt x="6" y="0"/>
                  <a:pt x="10" y="2"/>
                </a:cubicBezTo>
                <a:cubicBezTo>
                  <a:pt x="15" y="4"/>
                  <a:pt x="22" y="6"/>
                  <a:pt x="26" y="4"/>
                </a:cubicBezTo>
                <a:cubicBezTo>
                  <a:pt x="30" y="2"/>
                  <a:pt x="39" y="0"/>
                  <a:pt x="38" y="3"/>
                </a:cubicBezTo>
                <a:cubicBezTo>
                  <a:pt x="37" y="5"/>
                  <a:pt x="36" y="9"/>
                  <a:pt x="36" y="12"/>
                </a:cubicBezTo>
                <a:cubicBezTo>
                  <a:pt x="37" y="16"/>
                  <a:pt x="39" y="24"/>
                  <a:pt x="32" y="22"/>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137"/>
          <p:cNvSpPr>
            <a:spLocks/>
          </p:cNvSpPr>
          <p:nvPr userDrawn="1"/>
        </p:nvSpPr>
        <p:spPr bwMode="auto">
          <a:xfrm>
            <a:off x="4272824" y="4995228"/>
            <a:ext cx="194854" cy="35075"/>
          </a:xfrm>
          <a:custGeom>
            <a:avLst/>
            <a:gdLst>
              <a:gd name="T0" fmla="*/ 36 w 44"/>
              <a:gd name="T1" fmla="*/ 8 h 8"/>
              <a:gd name="T2" fmla="*/ 16 w 44"/>
              <a:gd name="T3" fmla="*/ 6 h 8"/>
              <a:gd name="T4" fmla="*/ 2 w 44"/>
              <a:gd name="T5" fmla="*/ 3 h 8"/>
              <a:gd name="T6" fmla="*/ 16 w 44"/>
              <a:gd name="T7" fmla="*/ 1 h 8"/>
              <a:gd name="T8" fmla="*/ 36 w 44"/>
              <a:gd name="T9" fmla="*/ 8 h 8"/>
            </a:gdLst>
            <a:ahLst/>
            <a:cxnLst>
              <a:cxn ang="0">
                <a:pos x="T0" y="T1"/>
              </a:cxn>
              <a:cxn ang="0">
                <a:pos x="T2" y="T3"/>
              </a:cxn>
              <a:cxn ang="0">
                <a:pos x="T4" y="T5"/>
              </a:cxn>
              <a:cxn ang="0">
                <a:pos x="T6" y="T7"/>
              </a:cxn>
              <a:cxn ang="0">
                <a:pos x="T8" y="T9"/>
              </a:cxn>
            </a:cxnLst>
            <a:rect l="0" t="0" r="r" b="b"/>
            <a:pathLst>
              <a:path w="44" h="8">
                <a:moveTo>
                  <a:pt x="36" y="8"/>
                </a:moveTo>
                <a:cubicBezTo>
                  <a:pt x="27" y="8"/>
                  <a:pt x="20" y="8"/>
                  <a:pt x="16" y="6"/>
                </a:cubicBezTo>
                <a:cubicBezTo>
                  <a:pt x="11" y="5"/>
                  <a:pt x="0" y="4"/>
                  <a:pt x="2" y="3"/>
                </a:cubicBezTo>
                <a:cubicBezTo>
                  <a:pt x="3" y="1"/>
                  <a:pt x="10" y="0"/>
                  <a:pt x="16" y="1"/>
                </a:cubicBezTo>
                <a:cubicBezTo>
                  <a:pt x="21" y="1"/>
                  <a:pt x="44" y="7"/>
                  <a:pt x="36" y="8"/>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167"/>
          <p:cNvSpPr>
            <a:spLocks/>
          </p:cNvSpPr>
          <p:nvPr userDrawn="1"/>
        </p:nvSpPr>
        <p:spPr bwMode="auto">
          <a:xfrm>
            <a:off x="4155912" y="1394328"/>
            <a:ext cx="81840" cy="81840"/>
          </a:xfrm>
          <a:custGeom>
            <a:avLst/>
            <a:gdLst>
              <a:gd name="T0" fmla="*/ 18 w 19"/>
              <a:gd name="T1" fmla="*/ 8 h 18"/>
              <a:gd name="T2" fmla="*/ 16 w 19"/>
              <a:gd name="T3" fmla="*/ 1 h 18"/>
              <a:gd name="T4" fmla="*/ 3 w 19"/>
              <a:gd name="T5" fmla="*/ 10 h 18"/>
              <a:gd name="T6" fmla="*/ 3 w 19"/>
              <a:gd name="T7" fmla="*/ 18 h 18"/>
              <a:gd name="T8" fmla="*/ 18 w 19"/>
              <a:gd name="T9" fmla="*/ 8 h 18"/>
            </a:gdLst>
            <a:ahLst/>
            <a:cxnLst>
              <a:cxn ang="0">
                <a:pos x="T0" y="T1"/>
              </a:cxn>
              <a:cxn ang="0">
                <a:pos x="T2" y="T3"/>
              </a:cxn>
              <a:cxn ang="0">
                <a:pos x="T4" y="T5"/>
              </a:cxn>
              <a:cxn ang="0">
                <a:pos x="T6" y="T7"/>
              </a:cxn>
              <a:cxn ang="0">
                <a:pos x="T8" y="T9"/>
              </a:cxn>
            </a:cxnLst>
            <a:rect l="0" t="0" r="r" b="b"/>
            <a:pathLst>
              <a:path w="19" h="18">
                <a:moveTo>
                  <a:pt x="18" y="8"/>
                </a:moveTo>
                <a:cubicBezTo>
                  <a:pt x="18" y="4"/>
                  <a:pt x="19" y="0"/>
                  <a:pt x="16" y="1"/>
                </a:cubicBezTo>
                <a:cubicBezTo>
                  <a:pt x="13" y="3"/>
                  <a:pt x="3" y="8"/>
                  <a:pt x="3" y="10"/>
                </a:cubicBezTo>
                <a:cubicBezTo>
                  <a:pt x="2" y="13"/>
                  <a:pt x="0" y="18"/>
                  <a:pt x="3" y="18"/>
                </a:cubicBezTo>
                <a:cubicBezTo>
                  <a:pt x="7" y="17"/>
                  <a:pt x="18" y="12"/>
                  <a:pt x="18" y="8"/>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168"/>
          <p:cNvSpPr>
            <a:spLocks/>
          </p:cNvSpPr>
          <p:nvPr userDrawn="1"/>
        </p:nvSpPr>
        <p:spPr bwMode="auto">
          <a:xfrm>
            <a:off x="3863632" y="1639845"/>
            <a:ext cx="74046" cy="105222"/>
          </a:xfrm>
          <a:custGeom>
            <a:avLst/>
            <a:gdLst>
              <a:gd name="T0" fmla="*/ 16 w 17"/>
              <a:gd name="T1" fmla="*/ 7 h 24"/>
              <a:gd name="T2" fmla="*/ 11 w 17"/>
              <a:gd name="T3" fmla="*/ 1 h 24"/>
              <a:gd name="T4" fmla="*/ 8 w 17"/>
              <a:gd name="T5" fmla="*/ 12 h 24"/>
              <a:gd name="T6" fmla="*/ 4 w 17"/>
              <a:gd name="T7" fmla="*/ 20 h 24"/>
              <a:gd name="T8" fmla="*/ 16 w 17"/>
              <a:gd name="T9" fmla="*/ 7 h 24"/>
            </a:gdLst>
            <a:ahLst/>
            <a:cxnLst>
              <a:cxn ang="0">
                <a:pos x="T0" y="T1"/>
              </a:cxn>
              <a:cxn ang="0">
                <a:pos x="T2" y="T3"/>
              </a:cxn>
              <a:cxn ang="0">
                <a:pos x="T4" y="T5"/>
              </a:cxn>
              <a:cxn ang="0">
                <a:pos x="T6" y="T7"/>
              </a:cxn>
              <a:cxn ang="0">
                <a:pos x="T8" y="T9"/>
              </a:cxn>
            </a:cxnLst>
            <a:rect l="0" t="0" r="r" b="b"/>
            <a:pathLst>
              <a:path w="17" h="24">
                <a:moveTo>
                  <a:pt x="16" y="7"/>
                </a:moveTo>
                <a:cubicBezTo>
                  <a:pt x="14" y="5"/>
                  <a:pt x="14" y="0"/>
                  <a:pt x="11" y="1"/>
                </a:cubicBezTo>
                <a:cubicBezTo>
                  <a:pt x="8" y="3"/>
                  <a:pt x="10" y="10"/>
                  <a:pt x="8" y="12"/>
                </a:cubicBezTo>
                <a:cubicBezTo>
                  <a:pt x="6" y="15"/>
                  <a:pt x="0" y="24"/>
                  <a:pt x="4" y="20"/>
                </a:cubicBezTo>
                <a:cubicBezTo>
                  <a:pt x="7" y="16"/>
                  <a:pt x="17" y="10"/>
                  <a:pt x="16" y="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169"/>
          <p:cNvSpPr>
            <a:spLocks/>
          </p:cNvSpPr>
          <p:nvPr userDrawn="1"/>
        </p:nvSpPr>
        <p:spPr bwMode="auto">
          <a:xfrm>
            <a:off x="4767754" y="4979640"/>
            <a:ext cx="124707" cy="74046"/>
          </a:xfrm>
          <a:custGeom>
            <a:avLst/>
            <a:gdLst>
              <a:gd name="T0" fmla="*/ 22 w 28"/>
              <a:gd name="T1" fmla="*/ 13 h 16"/>
              <a:gd name="T2" fmla="*/ 1 w 28"/>
              <a:gd name="T3" fmla="*/ 13 h 16"/>
              <a:gd name="T4" fmla="*/ 9 w 28"/>
              <a:gd name="T5" fmla="*/ 7 h 16"/>
              <a:gd name="T6" fmla="*/ 27 w 28"/>
              <a:gd name="T7" fmla="*/ 1 h 16"/>
              <a:gd name="T8" fmla="*/ 22 w 28"/>
              <a:gd name="T9" fmla="*/ 13 h 16"/>
            </a:gdLst>
            <a:ahLst/>
            <a:cxnLst>
              <a:cxn ang="0">
                <a:pos x="T0" y="T1"/>
              </a:cxn>
              <a:cxn ang="0">
                <a:pos x="T2" y="T3"/>
              </a:cxn>
              <a:cxn ang="0">
                <a:pos x="T4" y="T5"/>
              </a:cxn>
              <a:cxn ang="0">
                <a:pos x="T6" y="T7"/>
              </a:cxn>
              <a:cxn ang="0">
                <a:pos x="T8" y="T9"/>
              </a:cxn>
            </a:cxnLst>
            <a:rect l="0" t="0" r="r" b="b"/>
            <a:pathLst>
              <a:path w="28" h="16">
                <a:moveTo>
                  <a:pt x="22" y="13"/>
                </a:moveTo>
                <a:cubicBezTo>
                  <a:pt x="18" y="14"/>
                  <a:pt x="0" y="16"/>
                  <a:pt x="1" y="13"/>
                </a:cubicBezTo>
                <a:cubicBezTo>
                  <a:pt x="2" y="9"/>
                  <a:pt x="2" y="8"/>
                  <a:pt x="9" y="7"/>
                </a:cubicBezTo>
                <a:cubicBezTo>
                  <a:pt x="16" y="6"/>
                  <a:pt x="28" y="0"/>
                  <a:pt x="27" y="1"/>
                </a:cubicBezTo>
                <a:cubicBezTo>
                  <a:pt x="25" y="2"/>
                  <a:pt x="24" y="13"/>
                  <a:pt x="22" y="13"/>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172"/>
          <p:cNvSpPr>
            <a:spLocks/>
          </p:cNvSpPr>
          <p:nvPr userDrawn="1"/>
        </p:nvSpPr>
        <p:spPr bwMode="auto">
          <a:xfrm>
            <a:off x="4397531" y="4527579"/>
            <a:ext cx="1114565" cy="432577"/>
          </a:xfrm>
          <a:custGeom>
            <a:avLst/>
            <a:gdLst>
              <a:gd name="T0" fmla="*/ 231 w 253"/>
              <a:gd name="T1" fmla="*/ 87 h 98"/>
              <a:gd name="T2" fmla="*/ 245 w 253"/>
              <a:gd name="T3" fmla="*/ 91 h 98"/>
              <a:gd name="T4" fmla="*/ 253 w 253"/>
              <a:gd name="T5" fmla="*/ 94 h 98"/>
              <a:gd name="T6" fmla="*/ 245 w 253"/>
              <a:gd name="T7" fmla="*/ 83 h 98"/>
              <a:gd name="T8" fmla="*/ 236 w 253"/>
              <a:gd name="T9" fmla="*/ 50 h 98"/>
              <a:gd name="T10" fmla="*/ 237 w 253"/>
              <a:gd name="T11" fmla="*/ 37 h 98"/>
              <a:gd name="T12" fmla="*/ 228 w 253"/>
              <a:gd name="T13" fmla="*/ 25 h 98"/>
              <a:gd name="T14" fmla="*/ 214 w 253"/>
              <a:gd name="T15" fmla="*/ 13 h 98"/>
              <a:gd name="T16" fmla="*/ 203 w 253"/>
              <a:gd name="T17" fmla="*/ 8 h 98"/>
              <a:gd name="T18" fmla="*/ 187 w 253"/>
              <a:gd name="T19" fmla="*/ 18 h 98"/>
              <a:gd name="T20" fmla="*/ 176 w 253"/>
              <a:gd name="T21" fmla="*/ 18 h 98"/>
              <a:gd name="T22" fmla="*/ 161 w 253"/>
              <a:gd name="T23" fmla="*/ 20 h 98"/>
              <a:gd name="T24" fmla="*/ 137 w 253"/>
              <a:gd name="T25" fmla="*/ 12 h 98"/>
              <a:gd name="T26" fmla="*/ 125 w 253"/>
              <a:gd name="T27" fmla="*/ 5 h 98"/>
              <a:gd name="T28" fmla="*/ 100 w 253"/>
              <a:gd name="T29" fmla="*/ 1 h 98"/>
              <a:gd name="T30" fmla="*/ 75 w 253"/>
              <a:gd name="T31" fmla="*/ 10 h 98"/>
              <a:gd name="T32" fmla="*/ 47 w 253"/>
              <a:gd name="T33" fmla="*/ 14 h 98"/>
              <a:gd name="T34" fmla="*/ 48 w 253"/>
              <a:gd name="T35" fmla="*/ 21 h 98"/>
              <a:gd name="T36" fmla="*/ 43 w 253"/>
              <a:gd name="T37" fmla="*/ 24 h 98"/>
              <a:gd name="T38" fmla="*/ 40 w 253"/>
              <a:gd name="T39" fmla="*/ 27 h 98"/>
              <a:gd name="T40" fmla="*/ 19 w 253"/>
              <a:gd name="T41" fmla="*/ 28 h 98"/>
              <a:gd name="T42" fmla="*/ 11 w 253"/>
              <a:gd name="T43" fmla="*/ 37 h 98"/>
              <a:gd name="T44" fmla="*/ 14 w 253"/>
              <a:gd name="T45" fmla="*/ 48 h 98"/>
              <a:gd name="T46" fmla="*/ 13 w 253"/>
              <a:gd name="T47" fmla="*/ 57 h 98"/>
              <a:gd name="T48" fmla="*/ 3 w 253"/>
              <a:gd name="T49" fmla="*/ 58 h 98"/>
              <a:gd name="T50" fmla="*/ 8 w 253"/>
              <a:gd name="T51" fmla="*/ 63 h 98"/>
              <a:gd name="T52" fmla="*/ 17 w 253"/>
              <a:gd name="T53" fmla="*/ 64 h 98"/>
              <a:gd name="T54" fmla="*/ 18 w 253"/>
              <a:gd name="T55" fmla="*/ 69 h 98"/>
              <a:gd name="T56" fmla="*/ 20 w 253"/>
              <a:gd name="T57" fmla="*/ 76 h 98"/>
              <a:gd name="T58" fmla="*/ 26 w 253"/>
              <a:gd name="T59" fmla="*/ 82 h 98"/>
              <a:gd name="T60" fmla="*/ 36 w 253"/>
              <a:gd name="T61" fmla="*/ 86 h 98"/>
              <a:gd name="T62" fmla="*/ 46 w 253"/>
              <a:gd name="T63" fmla="*/ 91 h 98"/>
              <a:gd name="T64" fmla="*/ 59 w 253"/>
              <a:gd name="T65" fmla="*/ 96 h 98"/>
              <a:gd name="T66" fmla="*/ 64 w 253"/>
              <a:gd name="T67" fmla="*/ 88 h 98"/>
              <a:gd name="T68" fmla="*/ 83 w 253"/>
              <a:gd name="T69" fmla="*/ 94 h 98"/>
              <a:gd name="T70" fmla="*/ 104 w 253"/>
              <a:gd name="T71" fmla="*/ 96 h 98"/>
              <a:gd name="T72" fmla="*/ 115 w 253"/>
              <a:gd name="T73" fmla="*/ 86 h 98"/>
              <a:gd name="T74" fmla="*/ 122 w 253"/>
              <a:gd name="T75" fmla="*/ 85 h 98"/>
              <a:gd name="T76" fmla="*/ 127 w 253"/>
              <a:gd name="T77" fmla="*/ 88 h 98"/>
              <a:gd name="T78" fmla="*/ 132 w 253"/>
              <a:gd name="T79" fmla="*/ 87 h 98"/>
              <a:gd name="T80" fmla="*/ 132 w 253"/>
              <a:gd name="T81" fmla="*/ 94 h 98"/>
              <a:gd name="T82" fmla="*/ 143 w 253"/>
              <a:gd name="T83" fmla="*/ 87 h 98"/>
              <a:gd name="T84" fmla="*/ 231 w 253"/>
              <a:gd name="T85" fmla="*/ 8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3" h="98">
                <a:moveTo>
                  <a:pt x="231" y="87"/>
                </a:moveTo>
                <a:cubicBezTo>
                  <a:pt x="235" y="90"/>
                  <a:pt x="241" y="91"/>
                  <a:pt x="245" y="91"/>
                </a:cubicBezTo>
                <a:cubicBezTo>
                  <a:pt x="246" y="92"/>
                  <a:pt x="249" y="93"/>
                  <a:pt x="253" y="94"/>
                </a:cubicBezTo>
                <a:cubicBezTo>
                  <a:pt x="250" y="91"/>
                  <a:pt x="247" y="87"/>
                  <a:pt x="245" y="83"/>
                </a:cubicBezTo>
                <a:cubicBezTo>
                  <a:pt x="241" y="75"/>
                  <a:pt x="236" y="56"/>
                  <a:pt x="236" y="50"/>
                </a:cubicBezTo>
                <a:cubicBezTo>
                  <a:pt x="236" y="48"/>
                  <a:pt x="237" y="42"/>
                  <a:pt x="237" y="37"/>
                </a:cubicBezTo>
                <a:cubicBezTo>
                  <a:pt x="233" y="32"/>
                  <a:pt x="228" y="28"/>
                  <a:pt x="228" y="25"/>
                </a:cubicBezTo>
                <a:cubicBezTo>
                  <a:pt x="228" y="21"/>
                  <a:pt x="222" y="16"/>
                  <a:pt x="214" y="13"/>
                </a:cubicBezTo>
                <a:cubicBezTo>
                  <a:pt x="211" y="12"/>
                  <a:pt x="207" y="10"/>
                  <a:pt x="203" y="8"/>
                </a:cubicBezTo>
                <a:cubicBezTo>
                  <a:pt x="200" y="12"/>
                  <a:pt x="193" y="16"/>
                  <a:pt x="187" y="18"/>
                </a:cubicBezTo>
                <a:cubicBezTo>
                  <a:pt x="180" y="20"/>
                  <a:pt x="180" y="17"/>
                  <a:pt x="176" y="18"/>
                </a:cubicBezTo>
                <a:cubicBezTo>
                  <a:pt x="172" y="19"/>
                  <a:pt x="168" y="20"/>
                  <a:pt x="161" y="20"/>
                </a:cubicBezTo>
                <a:cubicBezTo>
                  <a:pt x="154" y="19"/>
                  <a:pt x="142" y="14"/>
                  <a:pt x="137" y="12"/>
                </a:cubicBezTo>
                <a:cubicBezTo>
                  <a:pt x="133" y="10"/>
                  <a:pt x="133" y="6"/>
                  <a:pt x="125" y="5"/>
                </a:cubicBezTo>
                <a:cubicBezTo>
                  <a:pt x="118" y="5"/>
                  <a:pt x="113" y="1"/>
                  <a:pt x="100" y="1"/>
                </a:cubicBezTo>
                <a:cubicBezTo>
                  <a:pt x="86" y="0"/>
                  <a:pt x="84" y="3"/>
                  <a:pt x="75" y="10"/>
                </a:cubicBezTo>
                <a:cubicBezTo>
                  <a:pt x="66" y="17"/>
                  <a:pt x="53" y="14"/>
                  <a:pt x="47" y="14"/>
                </a:cubicBezTo>
                <a:cubicBezTo>
                  <a:pt x="41" y="14"/>
                  <a:pt x="46" y="18"/>
                  <a:pt x="48" y="21"/>
                </a:cubicBezTo>
                <a:cubicBezTo>
                  <a:pt x="50" y="24"/>
                  <a:pt x="47" y="22"/>
                  <a:pt x="43" y="24"/>
                </a:cubicBezTo>
                <a:cubicBezTo>
                  <a:pt x="39" y="25"/>
                  <a:pt x="43" y="25"/>
                  <a:pt x="40" y="27"/>
                </a:cubicBezTo>
                <a:cubicBezTo>
                  <a:pt x="38" y="29"/>
                  <a:pt x="24" y="28"/>
                  <a:pt x="19" y="28"/>
                </a:cubicBezTo>
                <a:cubicBezTo>
                  <a:pt x="15" y="29"/>
                  <a:pt x="13" y="33"/>
                  <a:pt x="11" y="37"/>
                </a:cubicBezTo>
                <a:cubicBezTo>
                  <a:pt x="9" y="40"/>
                  <a:pt x="11" y="44"/>
                  <a:pt x="14" y="48"/>
                </a:cubicBezTo>
                <a:cubicBezTo>
                  <a:pt x="16" y="52"/>
                  <a:pt x="16" y="56"/>
                  <a:pt x="13" y="57"/>
                </a:cubicBezTo>
                <a:cubicBezTo>
                  <a:pt x="10" y="59"/>
                  <a:pt x="6" y="58"/>
                  <a:pt x="3" y="58"/>
                </a:cubicBezTo>
                <a:cubicBezTo>
                  <a:pt x="0" y="58"/>
                  <a:pt x="3" y="61"/>
                  <a:pt x="8" y="63"/>
                </a:cubicBezTo>
                <a:cubicBezTo>
                  <a:pt x="12" y="66"/>
                  <a:pt x="14" y="64"/>
                  <a:pt x="17" y="64"/>
                </a:cubicBezTo>
                <a:cubicBezTo>
                  <a:pt x="20" y="64"/>
                  <a:pt x="19" y="67"/>
                  <a:pt x="18" y="69"/>
                </a:cubicBezTo>
                <a:cubicBezTo>
                  <a:pt x="17" y="72"/>
                  <a:pt x="17" y="74"/>
                  <a:pt x="20" y="76"/>
                </a:cubicBezTo>
                <a:cubicBezTo>
                  <a:pt x="22" y="78"/>
                  <a:pt x="22" y="81"/>
                  <a:pt x="26" y="82"/>
                </a:cubicBezTo>
                <a:cubicBezTo>
                  <a:pt x="30" y="83"/>
                  <a:pt x="32" y="84"/>
                  <a:pt x="36" y="86"/>
                </a:cubicBezTo>
                <a:cubicBezTo>
                  <a:pt x="40" y="88"/>
                  <a:pt x="42" y="88"/>
                  <a:pt x="46" y="91"/>
                </a:cubicBezTo>
                <a:cubicBezTo>
                  <a:pt x="50" y="94"/>
                  <a:pt x="55" y="96"/>
                  <a:pt x="59" y="96"/>
                </a:cubicBezTo>
                <a:cubicBezTo>
                  <a:pt x="63" y="96"/>
                  <a:pt x="64" y="89"/>
                  <a:pt x="64" y="88"/>
                </a:cubicBezTo>
                <a:cubicBezTo>
                  <a:pt x="64" y="86"/>
                  <a:pt x="78" y="90"/>
                  <a:pt x="83" y="94"/>
                </a:cubicBezTo>
                <a:cubicBezTo>
                  <a:pt x="89" y="98"/>
                  <a:pt x="97" y="96"/>
                  <a:pt x="104" y="96"/>
                </a:cubicBezTo>
                <a:cubicBezTo>
                  <a:pt x="110" y="95"/>
                  <a:pt x="113" y="88"/>
                  <a:pt x="115" y="86"/>
                </a:cubicBezTo>
                <a:cubicBezTo>
                  <a:pt x="116" y="84"/>
                  <a:pt x="119" y="86"/>
                  <a:pt x="122" y="85"/>
                </a:cubicBezTo>
                <a:cubicBezTo>
                  <a:pt x="125" y="85"/>
                  <a:pt x="124" y="87"/>
                  <a:pt x="127" y="88"/>
                </a:cubicBezTo>
                <a:cubicBezTo>
                  <a:pt x="131" y="90"/>
                  <a:pt x="131" y="87"/>
                  <a:pt x="132" y="87"/>
                </a:cubicBezTo>
                <a:cubicBezTo>
                  <a:pt x="133" y="87"/>
                  <a:pt x="132" y="91"/>
                  <a:pt x="132" y="94"/>
                </a:cubicBezTo>
                <a:cubicBezTo>
                  <a:pt x="137" y="91"/>
                  <a:pt x="143" y="87"/>
                  <a:pt x="143" y="87"/>
                </a:cubicBezTo>
                <a:cubicBezTo>
                  <a:pt x="143" y="87"/>
                  <a:pt x="227" y="83"/>
                  <a:pt x="231" y="8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180"/>
          <p:cNvSpPr>
            <a:spLocks/>
          </p:cNvSpPr>
          <p:nvPr userDrawn="1"/>
        </p:nvSpPr>
        <p:spPr bwMode="auto">
          <a:xfrm>
            <a:off x="3532379" y="3331177"/>
            <a:ext cx="120811" cy="113016"/>
          </a:xfrm>
          <a:custGeom>
            <a:avLst/>
            <a:gdLst>
              <a:gd name="T0" fmla="*/ 16 w 27"/>
              <a:gd name="T1" fmla="*/ 24 h 25"/>
              <a:gd name="T2" fmla="*/ 8 w 27"/>
              <a:gd name="T3" fmla="*/ 16 h 25"/>
              <a:gd name="T4" fmla="*/ 3 w 27"/>
              <a:gd name="T5" fmla="*/ 8 h 25"/>
              <a:gd name="T6" fmla="*/ 14 w 27"/>
              <a:gd name="T7" fmla="*/ 6 h 25"/>
              <a:gd name="T8" fmla="*/ 24 w 27"/>
              <a:gd name="T9" fmla="*/ 2 h 25"/>
              <a:gd name="T10" fmla="*/ 22 w 27"/>
              <a:gd name="T11" fmla="*/ 11 h 25"/>
              <a:gd name="T12" fmla="*/ 23 w 27"/>
              <a:gd name="T13" fmla="*/ 22 h 25"/>
              <a:gd name="T14" fmla="*/ 16 w 27"/>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5">
                <a:moveTo>
                  <a:pt x="16" y="24"/>
                </a:moveTo>
                <a:cubicBezTo>
                  <a:pt x="12" y="23"/>
                  <a:pt x="13" y="18"/>
                  <a:pt x="8" y="16"/>
                </a:cubicBezTo>
                <a:cubicBezTo>
                  <a:pt x="3" y="13"/>
                  <a:pt x="0" y="8"/>
                  <a:pt x="3" y="8"/>
                </a:cubicBezTo>
                <a:cubicBezTo>
                  <a:pt x="6" y="9"/>
                  <a:pt x="11" y="9"/>
                  <a:pt x="14" y="6"/>
                </a:cubicBezTo>
                <a:cubicBezTo>
                  <a:pt x="16" y="4"/>
                  <a:pt x="25" y="0"/>
                  <a:pt x="24" y="2"/>
                </a:cubicBezTo>
                <a:cubicBezTo>
                  <a:pt x="22" y="4"/>
                  <a:pt x="21" y="8"/>
                  <a:pt x="22" y="11"/>
                </a:cubicBezTo>
                <a:cubicBezTo>
                  <a:pt x="22" y="15"/>
                  <a:pt x="27" y="22"/>
                  <a:pt x="23" y="22"/>
                </a:cubicBezTo>
                <a:cubicBezTo>
                  <a:pt x="20" y="23"/>
                  <a:pt x="20" y="25"/>
                  <a:pt x="16" y="24"/>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81"/>
          <p:cNvSpPr>
            <a:spLocks/>
          </p:cNvSpPr>
          <p:nvPr userDrawn="1"/>
        </p:nvSpPr>
        <p:spPr bwMode="auto">
          <a:xfrm>
            <a:off x="3957162" y="3148013"/>
            <a:ext cx="77942" cy="113016"/>
          </a:xfrm>
          <a:custGeom>
            <a:avLst/>
            <a:gdLst>
              <a:gd name="T0" fmla="*/ 4 w 18"/>
              <a:gd name="T1" fmla="*/ 24 h 26"/>
              <a:gd name="T2" fmla="*/ 6 w 18"/>
              <a:gd name="T3" fmla="*/ 8 h 26"/>
              <a:gd name="T4" fmla="*/ 16 w 18"/>
              <a:gd name="T5" fmla="*/ 3 h 26"/>
              <a:gd name="T6" fmla="*/ 12 w 18"/>
              <a:gd name="T7" fmla="*/ 14 h 26"/>
              <a:gd name="T8" fmla="*/ 4 w 18"/>
              <a:gd name="T9" fmla="*/ 24 h 26"/>
            </a:gdLst>
            <a:ahLst/>
            <a:cxnLst>
              <a:cxn ang="0">
                <a:pos x="T0" y="T1"/>
              </a:cxn>
              <a:cxn ang="0">
                <a:pos x="T2" y="T3"/>
              </a:cxn>
              <a:cxn ang="0">
                <a:pos x="T4" y="T5"/>
              </a:cxn>
              <a:cxn ang="0">
                <a:pos x="T6" y="T7"/>
              </a:cxn>
              <a:cxn ang="0">
                <a:pos x="T8" y="T9"/>
              </a:cxn>
            </a:cxnLst>
            <a:rect l="0" t="0" r="r" b="b"/>
            <a:pathLst>
              <a:path w="18" h="26">
                <a:moveTo>
                  <a:pt x="4" y="24"/>
                </a:moveTo>
                <a:cubicBezTo>
                  <a:pt x="0" y="20"/>
                  <a:pt x="1" y="11"/>
                  <a:pt x="6" y="8"/>
                </a:cubicBezTo>
                <a:cubicBezTo>
                  <a:pt x="11" y="4"/>
                  <a:pt x="18" y="0"/>
                  <a:pt x="16" y="3"/>
                </a:cubicBezTo>
                <a:cubicBezTo>
                  <a:pt x="14" y="6"/>
                  <a:pt x="14" y="12"/>
                  <a:pt x="12" y="14"/>
                </a:cubicBezTo>
                <a:cubicBezTo>
                  <a:pt x="11" y="16"/>
                  <a:pt x="5" y="26"/>
                  <a:pt x="4" y="2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182"/>
          <p:cNvSpPr>
            <a:spLocks/>
          </p:cNvSpPr>
          <p:nvPr userDrawn="1"/>
        </p:nvSpPr>
        <p:spPr bwMode="auto">
          <a:xfrm>
            <a:off x="4159810" y="3070072"/>
            <a:ext cx="77942" cy="62353"/>
          </a:xfrm>
          <a:custGeom>
            <a:avLst/>
            <a:gdLst>
              <a:gd name="T0" fmla="*/ 6 w 18"/>
              <a:gd name="T1" fmla="*/ 14 h 14"/>
              <a:gd name="T2" fmla="*/ 2 w 18"/>
              <a:gd name="T3" fmla="*/ 3 h 14"/>
              <a:gd name="T4" fmla="*/ 12 w 18"/>
              <a:gd name="T5" fmla="*/ 2 h 14"/>
              <a:gd name="T6" fmla="*/ 17 w 18"/>
              <a:gd name="T7" fmla="*/ 4 h 14"/>
              <a:gd name="T8" fmla="*/ 6 w 18"/>
              <a:gd name="T9" fmla="*/ 14 h 14"/>
            </a:gdLst>
            <a:ahLst/>
            <a:cxnLst>
              <a:cxn ang="0">
                <a:pos x="T0" y="T1"/>
              </a:cxn>
              <a:cxn ang="0">
                <a:pos x="T2" y="T3"/>
              </a:cxn>
              <a:cxn ang="0">
                <a:pos x="T4" y="T5"/>
              </a:cxn>
              <a:cxn ang="0">
                <a:pos x="T6" y="T7"/>
              </a:cxn>
              <a:cxn ang="0">
                <a:pos x="T8" y="T9"/>
              </a:cxn>
            </a:cxnLst>
            <a:rect l="0" t="0" r="r" b="b"/>
            <a:pathLst>
              <a:path w="18" h="14">
                <a:moveTo>
                  <a:pt x="6" y="14"/>
                </a:moveTo>
                <a:cubicBezTo>
                  <a:pt x="2" y="14"/>
                  <a:pt x="0" y="5"/>
                  <a:pt x="2" y="3"/>
                </a:cubicBezTo>
                <a:cubicBezTo>
                  <a:pt x="4" y="2"/>
                  <a:pt x="9" y="3"/>
                  <a:pt x="12" y="2"/>
                </a:cubicBezTo>
                <a:cubicBezTo>
                  <a:pt x="16" y="0"/>
                  <a:pt x="18" y="3"/>
                  <a:pt x="17" y="4"/>
                </a:cubicBezTo>
                <a:cubicBezTo>
                  <a:pt x="15" y="6"/>
                  <a:pt x="12" y="12"/>
                  <a:pt x="6" y="1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187"/>
          <p:cNvSpPr>
            <a:spLocks/>
          </p:cNvSpPr>
          <p:nvPr userDrawn="1"/>
        </p:nvSpPr>
        <p:spPr bwMode="auto">
          <a:xfrm>
            <a:off x="3072524" y="3763751"/>
            <a:ext cx="245517" cy="175370"/>
          </a:xfrm>
          <a:custGeom>
            <a:avLst/>
            <a:gdLst>
              <a:gd name="T0" fmla="*/ 34 w 55"/>
              <a:gd name="T1" fmla="*/ 38 h 40"/>
              <a:gd name="T2" fmla="*/ 47 w 55"/>
              <a:gd name="T3" fmla="*/ 39 h 40"/>
              <a:gd name="T4" fmla="*/ 47 w 55"/>
              <a:gd name="T5" fmla="*/ 39 h 40"/>
              <a:gd name="T6" fmla="*/ 55 w 55"/>
              <a:gd name="T7" fmla="*/ 22 h 40"/>
              <a:gd name="T8" fmla="*/ 45 w 55"/>
              <a:gd name="T9" fmla="*/ 4 h 40"/>
              <a:gd name="T10" fmla="*/ 29 w 55"/>
              <a:gd name="T11" fmla="*/ 4 h 40"/>
              <a:gd name="T12" fmla="*/ 19 w 55"/>
              <a:gd name="T13" fmla="*/ 0 h 40"/>
              <a:gd name="T14" fmla="*/ 11 w 55"/>
              <a:gd name="T15" fmla="*/ 3 h 40"/>
              <a:gd name="T16" fmla="*/ 3 w 55"/>
              <a:gd name="T17" fmla="*/ 3 h 40"/>
              <a:gd name="T18" fmla="*/ 0 w 55"/>
              <a:gd name="T19" fmla="*/ 3 h 40"/>
              <a:gd name="T20" fmla="*/ 34 w 55"/>
              <a:gd name="T21"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40">
                <a:moveTo>
                  <a:pt x="34" y="38"/>
                </a:moveTo>
                <a:cubicBezTo>
                  <a:pt x="38" y="40"/>
                  <a:pt x="43" y="40"/>
                  <a:pt x="47" y="39"/>
                </a:cubicBezTo>
                <a:cubicBezTo>
                  <a:pt x="47" y="39"/>
                  <a:pt x="47" y="39"/>
                  <a:pt x="47" y="39"/>
                </a:cubicBezTo>
                <a:cubicBezTo>
                  <a:pt x="39" y="36"/>
                  <a:pt x="55" y="30"/>
                  <a:pt x="55" y="22"/>
                </a:cubicBezTo>
                <a:cubicBezTo>
                  <a:pt x="55" y="14"/>
                  <a:pt x="49" y="8"/>
                  <a:pt x="45" y="4"/>
                </a:cubicBezTo>
                <a:cubicBezTo>
                  <a:pt x="41" y="0"/>
                  <a:pt x="33" y="3"/>
                  <a:pt x="29" y="4"/>
                </a:cubicBezTo>
                <a:cubicBezTo>
                  <a:pt x="26" y="4"/>
                  <a:pt x="23" y="3"/>
                  <a:pt x="19" y="0"/>
                </a:cubicBezTo>
                <a:cubicBezTo>
                  <a:pt x="16" y="2"/>
                  <a:pt x="13" y="3"/>
                  <a:pt x="11" y="3"/>
                </a:cubicBezTo>
                <a:cubicBezTo>
                  <a:pt x="9" y="4"/>
                  <a:pt x="7" y="3"/>
                  <a:pt x="3" y="3"/>
                </a:cubicBezTo>
                <a:cubicBezTo>
                  <a:pt x="2" y="3"/>
                  <a:pt x="1" y="3"/>
                  <a:pt x="0" y="3"/>
                </a:cubicBezTo>
                <a:cubicBezTo>
                  <a:pt x="9" y="15"/>
                  <a:pt x="27" y="34"/>
                  <a:pt x="34" y="38"/>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188"/>
          <p:cNvSpPr>
            <a:spLocks/>
          </p:cNvSpPr>
          <p:nvPr userDrawn="1"/>
        </p:nvSpPr>
        <p:spPr bwMode="auto">
          <a:xfrm>
            <a:off x="3255688" y="3888458"/>
            <a:ext cx="54559" cy="58457"/>
          </a:xfrm>
          <a:custGeom>
            <a:avLst/>
            <a:gdLst>
              <a:gd name="T0" fmla="*/ 11 w 13"/>
              <a:gd name="T1" fmla="*/ 0 h 13"/>
              <a:gd name="T2" fmla="*/ 6 w 13"/>
              <a:gd name="T3" fmla="*/ 11 h 13"/>
              <a:gd name="T4" fmla="*/ 12 w 13"/>
              <a:gd name="T5" fmla="*/ 13 h 13"/>
              <a:gd name="T6" fmla="*/ 11 w 13"/>
              <a:gd name="T7" fmla="*/ 0 h 13"/>
            </a:gdLst>
            <a:ahLst/>
            <a:cxnLst>
              <a:cxn ang="0">
                <a:pos x="T0" y="T1"/>
              </a:cxn>
              <a:cxn ang="0">
                <a:pos x="T2" y="T3"/>
              </a:cxn>
              <a:cxn ang="0">
                <a:pos x="T4" y="T5"/>
              </a:cxn>
              <a:cxn ang="0">
                <a:pos x="T6" y="T7"/>
              </a:cxn>
            </a:cxnLst>
            <a:rect l="0" t="0" r="r" b="b"/>
            <a:pathLst>
              <a:path w="13" h="13">
                <a:moveTo>
                  <a:pt x="11" y="0"/>
                </a:moveTo>
                <a:cubicBezTo>
                  <a:pt x="7" y="5"/>
                  <a:pt x="0" y="9"/>
                  <a:pt x="6" y="11"/>
                </a:cubicBezTo>
                <a:cubicBezTo>
                  <a:pt x="8" y="12"/>
                  <a:pt x="10" y="13"/>
                  <a:pt x="12" y="13"/>
                </a:cubicBezTo>
                <a:cubicBezTo>
                  <a:pt x="13" y="8"/>
                  <a:pt x="12" y="4"/>
                  <a:pt x="11" y="0"/>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189"/>
          <p:cNvSpPr>
            <a:spLocks/>
          </p:cNvSpPr>
          <p:nvPr userDrawn="1"/>
        </p:nvSpPr>
        <p:spPr bwMode="auto">
          <a:xfrm>
            <a:off x="3286864" y="3451985"/>
            <a:ext cx="498826" cy="674196"/>
          </a:xfrm>
          <a:custGeom>
            <a:avLst/>
            <a:gdLst>
              <a:gd name="T0" fmla="*/ 102 w 113"/>
              <a:gd name="T1" fmla="*/ 83 h 153"/>
              <a:gd name="T2" fmla="*/ 113 w 113"/>
              <a:gd name="T3" fmla="*/ 72 h 153"/>
              <a:gd name="T4" fmla="*/ 108 w 113"/>
              <a:gd name="T5" fmla="*/ 44 h 153"/>
              <a:gd name="T6" fmla="*/ 107 w 113"/>
              <a:gd name="T7" fmla="*/ 17 h 153"/>
              <a:gd name="T8" fmla="*/ 104 w 113"/>
              <a:gd name="T9" fmla="*/ 17 h 153"/>
              <a:gd name="T10" fmla="*/ 99 w 113"/>
              <a:gd name="T11" fmla="*/ 9 h 153"/>
              <a:gd name="T12" fmla="*/ 94 w 113"/>
              <a:gd name="T13" fmla="*/ 14 h 153"/>
              <a:gd name="T14" fmla="*/ 84 w 113"/>
              <a:gd name="T15" fmla="*/ 10 h 153"/>
              <a:gd name="T16" fmla="*/ 68 w 113"/>
              <a:gd name="T17" fmla="*/ 17 h 153"/>
              <a:gd name="T18" fmla="*/ 67 w 113"/>
              <a:gd name="T19" fmla="*/ 9 h 153"/>
              <a:gd name="T20" fmla="*/ 54 w 113"/>
              <a:gd name="T21" fmla="*/ 13 h 153"/>
              <a:gd name="T22" fmla="*/ 52 w 113"/>
              <a:gd name="T23" fmla="*/ 7 h 153"/>
              <a:gd name="T24" fmla="*/ 50 w 113"/>
              <a:gd name="T25" fmla="*/ 0 h 153"/>
              <a:gd name="T26" fmla="*/ 32 w 113"/>
              <a:gd name="T27" fmla="*/ 0 h 153"/>
              <a:gd name="T28" fmla="*/ 36 w 113"/>
              <a:gd name="T29" fmla="*/ 18 h 153"/>
              <a:gd name="T30" fmla="*/ 32 w 113"/>
              <a:gd name="T31" fmla="*/ 28 h 153"/>
              <a:gd name="T32" fmla="*/ 16 w 113"/>
              <a:gd name="T33" fmla="*/ 24 h 153"/>
              <a:gd name="T34" fmla="*/ 12 w 113"/>
              <a:gd name="T35" fmla="*/ 28 h 153"/>
              <a:gd name="T36" fmla="*/ 13 w 113"/>
              <a:gd name="T37" fmla="*/ 51 h 153"/>
              <a:gd name="T38" fmla="*/ 7 w 113"/>
              <a:gd name="T39" fmla="*/ 61 h 153"/>
              <a:gd name="T40" fmla="*/ 3 w 113"/>
              <a:gd name="T41" fmla="*/ 71 h 153"/>
              <a:gd name="T42" fmla="*/ 0 w 113"/>
              <a:gd name="T43" fmla="*/ 79 h 153"/>
              <a:gd name="T44" fmla="*/ 7 w 113"/>
              <a:gd name="T45" fmla="*/ 93 h 153"/>
              <a:gd name="T46" fmla="*/ 4 w 113"/>
              <a:gd name="T47" fmla="*/ 99 h 153"/>
              <a:gd name="T48" fmla="*/ 5 w 113"/>
              <a:gd name="T49" fmla="*/ 112 h 153"/>
              <a:gd name="T50" fmla="*/ 13 w 113"/>
              <a:gd name="T51" fmla="*/ 115 h 153"/>
              <a:gd name="T52" fmla="*/ 27 w 113"/>
              <a:gd name="T53" fmla="*/ 120 h 153"/>
              <a:gd name="T54" fmla="*/ 22 w 113"/>
              <a:gd name="T55" fmla="*/ 144 h 153"/>
              <a:gd name="T56" fmla="*/ 21 w 113"/>
              <a:gd name="T57" fmla="*/ 147 h 153"/>
              <a:gd name="T58" fmla="*/ 49 w 113"/>
              <a:gd name="T59" fmla="*/ 153 h 153"/>
              <a:gd name="T60" fmla="*/ 63 w 113"/>
              <a:gd name="T61" fmla="*/ 149 h 153"/>
              <a:gd name="T62" fmla="*/ 91 w 113"/>
              <a:gd name="T63" fmla="*/ 142 h 153"/>
              <a:gd name="T64" fmla="*/ 98 w 113"/>
              <a:gd name="T65" fmla="*/ 131 h 153"/>
              <a:gd name="T66" fmla="*/ 105 w 113"/>
              <a:gd name="T67" fmla="*/ 122 h 153"/>
              <a:gd name="T68" fmla="*/ 93 w 113"/>
              <a:gd name="T69" fmla="*/ 114 h 153"/>
              <a:gd name="T70" fmla="*/ 81 w 113"/>
              <a:gd name="T71" fmla="*/ 98 h 153"/>
              <a:gd name="T72" fmla="*/ 102 w 113"/>
              <a:gd name="T73" fmla="*/ 8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3" h="153">
                <a:moveTo>
                  <a:pt x="102" y="83"/>
                </a:moveTo>
                <a:cubicBezTo>
                  <a:pt x="108" y="78"/>
                  <a:pt x="113" y="76"/>
                  <a:pt x="113" y="72"/>
                </a:cubicBezTo>
                <a:cubicBezTo>
                  <a:pt x="113" y="67"/>
                  <a:pt x="112" y="50"/>
                  <a:pt x="108" y="44"/>
                </a:cubicBezTo>
                <a:cubicBezTo>
                  <a:pt x="105" y="41"/>
                  <a:pt x="106" y="28"/>
                  <a:pt x="107" y="17"/>
                </a:cubicBezTo>
                <a:cubicBezTo>
                  <a:pt x="106" y="17"/>
                  <a:pt x="105" y="17"/>
                  <a:pt x="104" y="17"/>
                </a:cubicBezTo>
                <a:cubicBezTo>
                  <a:pt x="99" y="17"/>
                  <a:pt x="100" y="10"/>
                  <a:pt x="99" y="9"/>
                </a:cubicBezTo>
                <a:cubicBezTo>
                  <a:pt x="98" y="7"/>
                  <a:pt x="96" y="12"/>
                  <a:pt x="94" y="14"/>
                </a:cubicBezTo>
                <a:cubicBezTo>
                  <a:pt x="92" y="17"/>
                  <a:pt x="89" y="10"/>
                  <a:pt x="84" y="10"/>
                </a:cubicBezTo>
                <a:cubicBezTo>
                  <a:pt x="79" y="9"/>
                  <a:pt x="72" y="17"/>
                  <a:pt x="68" y="17"/>
                </a:cubicBezTo>
                <a:cubicBezTo>
                  <a:pt x="64" y="18"/>
                  <a:pt x="68" y="12"/>
                  <a:pt x="67" y="9"/>
                </a:cubicBezTo>
                <a:cubicBezTo>
                  <a:pt x="66" y="7"/>
                  <a:pt x="55" y="15"/>
                  <a:pt x="54" y="13"/>
                </a:cubicBezTo>
                <a:cubicBezTo>
                  <a:pt x="53" y="12"/>
                  <a:pt x="50" y="8"/>
                  <a:pt x="52" y="7"/>
                </a:cubicBezTo>
                <a:cubicBezTo>
                  <a:pt x="54" y="6"/>
                  <a:pt x="52" y="3"/>
                  <a:pt x="50" y="0"/>
                </a:cubicBezTo>
                <a:cubicBezTo>
                  <a:pt x="32" y="0"/>
                  <a:pt x="32" y="0"/>
                  <a:pt x="32" y="0"/>
                </a:cubicBezTo>
                <a:cubicBezTo>
                  <a:pt x="34" y="7"/>
                  <a:pt x="36" y="15"/>
                  <a:pt x="36" y="18"/>
                </a:cubicBezTo>
                <a:cubicBezTo>
                  <a:pt x="36" y="22"/>
                  <a:pt x="35" y="25"/>
                  <a:pt x="32" y="28"/>
                </a:cubicBezTo>
                <a:cubicBezTo>
                  <a:pt x="29" y="30"/>
                  <a:pt x="20" y="20"/>
                  <a:pt x="16" y="24"/>
                </a:cubicBezTo>
                <a:cubicBezTo>
                  <a:pt x="15" y="26"/>
                  <a:pt x="14" y="27"/>
                  <a:pt x="12" y="28"/>
                </a:cubicBezTo>
                <a:cubicBezTo>
                  <a:pt x="16" y="40"/>
                  <a:pt x="15" y="49"/>
                  <a:pt x="13" y="51"/>
                </a:cubicBezTo>
                <a:cubicBezTo>
                  <a:pt x="11" y="54"/>
                  <a:pt x="11" y="59"/>
                  <a:pt x="7" y="61"/>
                </a:cubicBezTo>
                <a:cubicBezTo>
                  <a:pt x="3" y="62"/>
                  <a:pt x="3" y="68"/>
                  <a:pt x="3" y="71"/>
                </a:cubicBezTo>
                <a:cubicBezTo>
                  <a:pt x="3" y="73"/>
                  <a:pt x="2" y="76"/>
                  <a:pt x="0" y="79"/>
                </a:cubicBezTo>
                <a:cubicBezTo>
                  <a:pt x="4" y="83"/>
                  <a:pt x="7" y="88"/>
                  <a:pt x="7" y="93"/>
                </a:cubicBezTo>
                <a:cubicBezTo>
                  <a:pt x="7" y="95"/>
                  <a:pt x="5" y="97"/>
                  <a:pt x="4" y="99"/>
                </a:cubicBezTo>
                <a:cubicBezTo>
                  <a:pt x="5" y="103"/>
                  <a:pt x="6" y="107"/>
                  <a:pt x="5" y="112"/>
                </a:cubicBezTo>
                <a:cubicBezTo>
                  <a:pt x="8" y="113"/>
                  <a:pt x="10" y="113"/>
                  <a:pt x="13" y="115"/>
                </a:cubicBezTo>
                <a:cubicBezTo>
                  <a:pt x="17" y="117"/>
                  <a:pt x="24" y="118"/>
                  <a:pt x="27" y="120"/>
                </a:cubicBezTo>
                <a:cubicBezTo>
                  <a:pt x="31" y="123"/>
                  <a:pt x="21" y="140"/>
                  <a:pt x="22" y="144"/>
                </a:cubicBezTo>
                <a:cubicBezTo>
                  <a:pt x="22" y="145"/>
                  <a:pt x="21" y="146"/>
                  <a:pt x="21" y="147"/>
                </a:cubicBezTo>
                <a:cubicBezTo>
                  <a:pt x="31" y="149"/>
                  <a:pt x="44" y="151"/>
                  <a:pt x="49" y="153"/>
                </a:cubicBezTo>
                <a:cubicBezTo>
                  <a:pt x="54" y="151"/>
                  <a:pt x="59" y="149"/>
                  <a:pt x="63" y="149"/>
                </a:cubicBezTo>
                <a:cubicBezTo>
                  <a:pt x="68" y="148"/>
                  <a:pt x="90" y="144"/>
                  <a:pt x="91" y="142"/>
                </a:cubicBezTo>
                <a:cubicBezTo>
                  <a:pt x="92" y="140"/>
                  <a:pt x="93" y="134"/>
                  <a:pt x="98" y="131"/>
                </a:cubicBezTo>
                <a:cubicBezTo>
                  <a:pt x="100" y="130"/>
                  <a:pt x="103" y="126"/>
                  <a:pt x="105" y="122"/>
                </a:cubicBezTo>
                <a:cubicBezTo>
                  <a:pt x="101" y="121"/>
                  <a:pt x="97" y="118"/>
                  <a:pt x="93" y="114"/>
                </a:cubicBezTo>
                <a:cubicBezTo>
                  <a:pt x="87" y="107"/>
                  <a:pt x="78" y="102"/>
                  <a:pt x="81" y="98"/>
                </a:cubicBezTo>
                <a:cubicBezTo>
                  <a:pt x="84" y="94"/>
                  <a:pt x="96" y="89"/>
                  <a:pt x="102" y="83"/>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190"/>
          <p:cNvSpPr>
            <a:spLocks/>
          </p:cNvSpPr>
          <p:nvPr userDrawn="1"/>
        </p:nvSpPr>
        <p:spPr bwMode="auto">
          <a:xfrm>
            <a:off x="3025759" y="4492506"/>
            <a:ext cx="19487" cy="27281"/>
          </a:xfrm>
          <a:custGeom>
            <a:avLst/>
            <a:gdLst>
              <a:gd name="T0" fmla="*/ 2 w 5"/>
              <a:gd name="T1" fmla="*/ 5 h 6"/>
              <a:gd name="T2" fmla="*/ 5 w 5"/>
              <a:gd name="T3" fmla="*/ 4 h 6"/>
              <a:gd name="T4" fmla="*/ 0 w 5"/>
              <a:gd name="T5" fmla="*/ 0 h 6"/>
              <a:gd name="T6" fmla="*/ 2 w 5"/>
              <a:gd name="T7" fmla="*/ 5 h 6"/>
            </a:gdLst>
            <a:ahLst/>
            <a:cxnLst>
              <a:cxn ang="0">
                <a:pos x="T0" y="T1"/>
              </a:cxn>
              <a:cxn ang="0">
                <a:pos x="T2" y="T3"/>
              </a:cxn>
              <a:cxn ang="0">
                <a:pos x="T4" y="T5"/>
              </a:cxn>
              <a:cxn ang="0">
                <a:pos x="T6" y="T7"/>
              </a:cxn>
            </a:cxnLst>
            <a:rect l="0" t="0" r="r" b="b"/>
            <a:pathLst>
              <a:path w="5" h="6">
                <a:moveTo>
                  <a:pt x="2" y="5"/>
                </a:moveTo>
                <a:cubicBezTo>
                  <a:pt x="3" y="5"/>
                  <a:pt x="4" y="4"/>
                  <a:pt x="5" y="4"/>
                </a:cubicBezTo>
                <a:cubicBezTo>
                  <a:pt x="3" y="2"/>
                  <a:pt x="5" y="0"/>
                  <a:pt x="0" y="0"/>
                </a:cubicBezTo>
                <a:cubicBezTo>
                  <a:pt x="1" y="3"/>
                  <a:pt x="1" y="6"/>
                  <a:pt x="2" y="5"/>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191"/>
          <p:cNvSpPr>
            <a:spLocks/>
          </p:cNvSpPr>
          <p:nvPr userDrawn="1"/>
        </p:nvSpPr>
        <p:spPr bwMode="auto">
          <a:xfrm>
            <a:off x="2421713" y="4418460"/>
            <a:ext cx="713167" cy="557283"/>
          </a:xfrm>
          <a:custGeom>
            <a:avLst/>
            <a:gdLst>
              <a:gd name="T0" fmla="*/ 162 w 162"/>
              <a:gd name="T1" fmla="*/ 23 h 127"/>
              <a:gd name="T2" fmla="*/ 143 w 162"/>
              <a:gd name="T3" fmla="*/ 21 h 127"/>
              <a:gd name="T4" fmla="*/ 142 w 162"/>
              <a:gd name="T5" fmla="*/ 21 h 127"/>
              <a:gd name="T6" fmla="*/ 139 w 162"/>
              <a:gd name="T7" fmla="*/ 22 h 127"/>
              <a:gd name="T8" fmla="*/ 137 w 162"/>
              <a:gd name="T9" fmla="*/ 17 h 127"/>
              <a:gd name="T10" fmla="*/ 134 w 162"/>
              <a:gd name="T11" fmla="*/ 17 h 127"/>
              <a:gd name="T12" fmla="*/ 109 w 162"/>
              <a:gd name="T13" fmla="*/ 10 h 127"/>
              <a:gd name="T14" fmla="*/ 101 w 162"/>
              <a:gd name="T15" fmla="*/ 4 h 127"/>
              <a:gd name="T16" fmla="*/ 98 w 162"/>
              <a:gd name="T17" fmla="*/ 6 h 127"/>
              <a:gd name="T18" fmla="*/ 68 w 162"/>
              <a:gd name="T19" fmla="*/ 2 h 127"/>
              <a:gd name="T20" fmla="*/ 35 w 162"/>
              <a:gd name="T21" fmla="*/ 1 h 127"/>
              <a:gd name="T22" fmla="*/ 19 w 162"/>
              <a:gd name="T23" fmla="*/ 5 h 127"/>
              <a:gd name="T24" fmla="*/ 6 w 162"/>
              <a:gd name="T25" fmla="*/ 10 h 127"/>
              <a:gd name="T26" fmla="*/ 8 w 162"/>
              <a:gd name="T27" fmla="*/ 22 h 127"/>
              <a:gd name="T28" fmla="*/ 10 w 162"/>
              <a:gd name="T29" fmla="*/ 29 h 127"/>
              <a:gd name="T30" fmla="*/ 16 w 162"/>
              <a:gd name="T31" fmla="*/ 28 h 127"/>
              <a:gd name="T32" fmla="*/ 22 w 162"/>
              <a:gd name="T33" fmla="*/ 31 h 127"/>
              <a:gd name="T34" fmla="*/ 43 w 162"/>
              <a:gd name="T35" fmla="*/ 35 h 127"/>
              <a:gd name="T36" fmla="*/ 36 w 162"/>
              <a:gd name="T37" fmla="*/ 49 h 127"/>
              <a:gd name="T38" fmla="*/ 31 w 162"/>
              <a:gd name="T39" fmla="*/ 84 h 127"/>
              <a:gd name="T40" fmla="*/ 30 w 162"/>
              <a:gd name="T41" fmla="*/ 96 h 127"/>
              <a:gd name="T42" fmla="*/ 26 w 162"/>
              <a:gd name="T43" fmla="*/ 107 h 127"/>
              <a:gd name="T44" fmla="*/ 29 w 162"/>
              <a:gd name="T45" fmla="*/ 107 h 127"/>
              <a:gd name="T46" fmla="*/ 47 w 162"/>
              <a:gd name="T47" fmla="*/ 124 h 127"/>
              <a:gd name="T48" fmla="*/ 55 w 162"/>
              <a:gd name="T49" fmla="*/ 124 h 127"/>
              <a:gd name="T50" fmla="*/ 66 w 162"/>
              <a:gd name="T51" fmla="*/ 117 h 127"/>
              <a:gd name="T52" fmla="*/ 75 w 162"/>
              <a:gd name="T53" fmla="*/ 117 h 127"/>
              <a:gd name="T54" fmla="*/ 110 w 162"/>
              <a:gd name="T55" fmla="*/ 103 h 127"/>
              <a:gd name="T56" fmla="*/ 116 w 162"/>
              <a:gd name="T57" fmla="*/ 95 h 127"/>
              <a:gd name="T58" fmla="*/ 123 w 162"/>
              <a:gd name="T59" fmla="*/ 84 h 127"/>
              <a:gd name="T60" fmla="*/ 121 w 162"/>
              <a:gd name="T61" fmla="*/ 70 h 127"/>
              <a:gd name="T62" fmla="*/ 129 w 162"/>
              <a:gd name="T63" fmla="*/ 51 h 127"/>
              <a:gd name="T64" fmla="*/ 140 w 162"/>
              <a:gd name="T65" fmla="*/ 42 h 127"/>
              <a:gd name="T66" fmla="*/ 145 w 162"/>
              <a:gd name="T67" fmla="*/ 42 h 127"/>
              <a:gd name="T68" fmla="*/ 161 w 162"/>
              <a:gd name="T69" fmla="*/ 30 h 127"/>
              <a:gd name="T70" fmla="*/ 162 w 162"/>
              <a:gd name="T71" fmla="*/ 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2" h="127">
                <a:moveTo>
                  <a:pt x="162" y="23"/>
                </a:moveTo>
                <a:cubicBezTo>
                  <a:pt x="154" y="23"/>
                  <a:pt x="146" y="23"/>
                  <a:pt x="143" y="21"/>
                </a:cubicBezTo>
                <a:cubicBezTo>
                  <a:pt x="143" y="21"/>
                  <a:pt x="143" y="21"/>
                  <a:pt x="142" y="21"/>
                </a:cubicBezTo>
                <a:cubicBezTo>
                  <a:pt x="141" y="21"/>
                  <a:pt x="140" y="22"/>
                  <a:pt x="139" y="22"/>
                </a:cubicBezTo>
                <a:cubicBezTo>
                  <a:pt x="138" y="23"/>
                  <a:pt x="138" y="20"/>
                  <a:pt x="137" y="17"/>
                </a:cubicBezTo>
                <a:cubicBezTo>
                  <a:pt x="136" y="17"/>
                  <a:pt x="135" y="17"/>
                  <a:pt x="134" y="17"/>
                </a:cubicBezTo>
                <a:cubicBezTo>
                  <a:pt x="125" y="17"/>
                  <a:pt x="113" y="13"/>
                  <a:pt x="109" y="10"/>
                </a:cubicBezTo>
                <a:cubicBezTo>
                  <a:pt x="107" y="9"/>
                  <a:pt x="104" y="7"/>
                  <a:pt x="101" y="4"/>
                </a:cubicBezTo>
                <a:cubicBezTo>
                  <a:pt x="100" y="5"/>
                  <a:pt x="99" y="5"/>
                  <a:pt x="98" y="6"/>
                </a:cubicBezTo>
                <a:cubicBezTo>
                  <a:pt x="92" y="8"/>
                  <a:pt x="77" y="1"/>
                  <a:pt x="68" y="2"/>
                </a:cubicBezTo>
                <a:cubicBezTo>
                  <a:pt x="60" y="2"/>
                  <a:pt x="42" y="2"/>
                  <a:pt x="35" y="1"/>
                </a:cubicBezTo>
                <a:cubicBezTo>
                  <a:pt x="27" y="0"/>
                  <a:pt x="21" y="2"/>
                  <a:pt x="19" y="5"/>
                </a:cubicBezTo>
                <a:cubicBezTo>
                  <a:pt x="16" y="7"/>
                  <a:pt x="11" y="5"/>
                  <a:pt x="6" y="10"/>
                </a:cubicBezTo>
                <a:cubicBezTo>
                  <a:pt x="0" y="14"/>
                  <a:pt x="7" y="16"/>
                  <a:pt x="8" y="22"/>
                </a:cubicBezTo>
                <a:cubicBezTo>
                  <a:pt x="9" y="24"/>
                  <a:pt x="9" y="26"/>
                  <a:pt x="10" y="29"/>
                </a:cubicBezTo>
                <a:cubicBezTo>
                  <a:pt x="12" y="28"/>
                  <a:pt x="15" y="28"/>
                  <a:pt x="16" y="28"/>
                </a:cubicBezTo>
                <a:cubicBezTo>
                  <a:pt x="23" y="27"/>
                  <a:pt x="20" y="30"/>
                  <a:pt x="22" y="31"/>
                </a:cubicBezTo>
                <a:cubicBezTo>
                  <a:pt x="24" y="32"/>
                  <a:pt x="38" y="31"/>
                  <a:pt x="43" y="35"/>
                </a:cubicBezTo>
                <a:cubicBezTo>
                  <a:pt x="47" y="39"/>
                  <a:pt x="39" y="44"/>
                  <a:pt x="36" y="49"/>
                </a:cubicBezTo>
                <a:cubicBezTo>
                  <a:pt x="34" y="55"/>
                  <a:pt x="33" y="78"/>
                  <a:pt x="31" y="84"/>
                </a:cubicBezTo>
                <a:cubicBezTo>
                  <a:pt x="28" y="90"/>
                  <a:pt x="33" y="93"/>
                  <a:pt x="30" y="96"/>
                </a:cubicBezTo>
                <a:cubicBezTo>
                  <a:pt x="28" y="98"/>
                  <a:pt x="27" y="102"/>
                  <a:pt x="26" y="107"/>
                </a:cubicBezTo>
                <a:cubicBezTo>
                  <a:pt x="27" y="107"/>
                  <a:pt x="28" y="107"/>
                  <a:pt x="29" y="107"/>
                </a:cubicBezTo>
                <a:cubicBezTo>
                  <a:pt x="33" y="106"/>
                  <a:pt x="45" y="121"/>
                  <a:pt x="47" y="124"/>
                </a:cubicBezTo>
                <a:cubicBezTo>
                  <a:pt x="48" y="127"/>
                  <a:pt x="52" y="127"/>
                  <a:pt x="55" y="124"/>
                </a:cubicBezTo>
                <a:cubicBezTo>
                  <a:pt x="57" y="121"/>
                  <a:pt x="58" y="120"/>
                  <a:pt x="66" y="117"/>
                </a:cubicBezTo>
                <a:cubicBezTo>
                  <a:pt x="73" y="115"/>
                  <a:pt x="70" y="117"/>
                  <a:pt x="75" y="117"/>
                </a:cubicBezTo>
                <a:cubicBezTo>
                  <a:pt x="79" y="117"/>
                  <a:pt x="105" y="106"/>
                  <a:pt x="110" y="103"/>
                </a:cubicBezTo>
                <a:cubicBezTo>
                  <a:pt x="115" y="100"/>
                  <a:pt x="115" y="98"/>
                  <a:pt x="116" y="95"/>
                </a:cubicBezTo>
                <a:cubicBezTo>
                  <a:pt x="117" y="92"/>
                  <a:pt x="122" y="87"/>
                  <a:pt x="123" y="84"/>
                </a:cubicBezTo>
                <a:cubicBezTo>
                  <a:pt x="125" y="80"/>
                  <a:pt x="122" y="77"/>
                  <a:pt x="121" y="70"/>
                </a:cubicBezTo>
                <a:cubicBezTo>
                  <a:pt x="119" y="62"/>
                  <a:pt x="129" y="52"/>
                  <a:pt x="129" y="51"/>
                </a:cubicBezTo>
                <a:cubicBezTo>
                  <a:pt x="129" y="49"/>
                  <a:pt x="135" y="45"/>
                  <a:pt x="140" y="42"/>
                </a:cubicBezTo>
                <a:cubicBezTo>
                  <a:pt x="146" y="38"/>
                  <a:pt x="143" y="42"/>
                  <a:pt x="145" y="42"/>
                </a:cubicBezTo>
                <a:cubicBezTo>
                  <a:pt x="147" y="42"/>
                  <a:pt x="157" y="34"/>
                  <a:pt x="161" y="30"/>
                </a:cubicBezTo>
                <a:cubicBezTo>
                  <a:pt x="162" y="28"/>
                  <a:pt x="162" y="26"/>
                  <a:pt x="162" y="23"/>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192"/>
          <p:cNvSpPr>
            <a:spLocks/>
          </p:cNvSpPr>
          <p:nvPr userDrawn="1"/>
        </p:nvSpPr>
        <p:spPr bwMode="auto">
          <a:xfrm>
            <a:off x="2686714" y="3779340"/>
            <a:ext cx="736549" cy="740445"/>
          </a:xfrm>
          <a:custGeom>
            <a:avLst/>
            <a:gdLst>
              <a:gd name="T0" fmla="*/ 158 w 167"/>
              <a:gd name="T1" fmla="*/ 70 h 168"/>
              <a:gd name="T2" fmla="*/ 163 w 167"/>
              <a:gd name="T3" fmla="*/ 46 h 168"/>
              <a:gd name="T4" fmla="*/ 149 w 167"/>
              <a:gd name="T5" fmla="*/ 41 h 168"/>
              <a:gd name="T6" fmla="*/ 135 w 167"/>
              <a:gd name="T7" fmla="*/ 36 h 168"/>
              <a:gd name="T8" fmla="*/ 122 w 167"/>
              <a:gd name="T9" fmla="*/ 35 h 168"/>
              <a:gd name="T10" fmla="*/ 88 w 167"/>
              <a:gd name="T11" fmla="*/ 0 h 168"/>
              <a:gd name="T12" fmla="*/ 82 w 167"/>
              <a:gd name="T13" fmla="*/ 5 h 168"/>
              <a:gd name="T14" fmla="*/ 82 w 167"/>
              <a:gd name="T15" fmla="*/ 19 h 168"/>
              <a:gd name="T16" fmla="*/ 75 w 167"/>
              <a:gd name="T17" fmla="*/ 28 h 168"/>
              <a:gd name="T18" fmla="*/ 66 w 167"/>
              <a:gd name="T19" fmla="*/ 31 h 168"/>
              <a:gd name="T20" fmla="*/ 58 w 167"/>
              <a:gd name="T21" fmla="*/ 41 h 168"/>
              <a:gd name="T22" fmla="*/ 45 w 167"/>
              <a:gd name="T23" fmla="*/ 38 h 168"/>
              <a:gd name="T24" fmla="*/ 39 w 167"/>
              <a:gd name="T25" fmla="*/ 39 h 168"/>
              <a:gd name="T26" fmla="*/ 43 w 167"/>
              <a:gd name="T27" fmla="*/ 51 h 168"/>
              <a:gd name="T28" fmla="*/ 34 w 167"/>
              <a:gd name="T29" fmla="*/ 56 h 168"/>
              <a:gd name="T30" fmla="*/ 13 w 167"/>
              <a:gd name="T31" fmla="*/ 52 h 168"/>
              <a:gd name="T32" fmla="*/ 1 w 167"/>
              <a:gd name="T33" fmla="*/ 56 h 168"/>
              <a:gd name="T34" fmla="*/ 4 w 167"/>
              <a:gd name="T35" fmla="*/ 67 h 168"/>
              <a:gd name="T36" fmla="*/ 32 w 167"/>
              <a:gd name="T37" fmla="*/ 80 h 168"/>
              <a:gd name="T38" fmla="*/ 35 w 167"/>
              <a:gd name="T39" fmla="*/ 89 h 168"/>
              <a:gd name="T40" fmla="*/ 47 w 167"/>
              <a:gd name="T41" fmla="*/ 111 h 168"/>
              <a:gd name="T42" fmla="*/ 45 w 167"/>
              <a:gd name="T43" fmla="*/ 136 h 168"/>
              <a:gd name="T44" fmla="*/ 41 w 167"/>
              <a:gd name="T45" fmla="*/ 149 h 168"/>
              <a:gd name="T46" fmla="*/ 49 w 167"/>
              <a:gd name="T47" fmla="*/ 155 h 168"/>
              <a:gd name="T48" fmla="*/ 74 w 167"/>
              <a:gd name="T49" fmla="*/ 162 h 168"/>
              <a:gd name="T50" fmla="*/ 83 w 167"/>
              <a:gd name="T51" fmla="*/ 166 h 168"/>
              <a:gd name="T52" fmla="*/ 102 w 167"/>
              <a:gd name="T53" fmla="*/ 168 h 168"/>
              <a:gd name="T54" fmla="*/ 100 w 167"/>
              <a:gd name="T55" fmla="*/ 163 h 168"/>
              <a:gd name="T56" fmla="*/ 115 w 167"/>
              <a:gd name="T57" fmla="*/ 147 h 168"/>
              <a:gd name="T58" fmla="*/ 140 w 167"/>
              <a:gd name="T59" fmla="*/ 153 h 168"/>
              <a:gd name="T60" fmla="*/ 144 w 167"/>
              <a:gd name="T61" fmla="*/ 152 h 168"/>
              <a:gd name="T62" fmla="*/ 145 w 167"/>
              <a:gd name="T63" fmla="*/ 144 h 168"/>
              <a:gd name="T64" fmla="*/ 150 w 167"/>
              <a:gd name="T65" fmla="*/ 149 h 168"/>
              <a:gd name="T66" fmla="*/ 155 w 167"/>
              <a:gd name="T67" fmla="*/ 146 h 168"/>
              <a:gd name="T68" fmla="*/ 152 w 167"/>
              <a:gd name="T69" fmla="*/ 135 h 168"/>
              <a:gd name="T70" fmla="*/ 145 w 167"/>
              <a:gd name="T71" fmla="*/ 119 h 168"/>
              <a:gd name="T72" fmla="*/ 151 w 167"/>
              <a:gd name="T73" fmla="*/ 111 h 168"/>
              <a:gd name="T74" fmla="*/ 147 w 167"/>
              <a:gd name="T75" fmla="*/ 99 h 168"/>
              <a:gd name="T76" fmla="*/ 140 w 167"/>
              <a:gd name="T77" fmla="*/ 93 h 168"/>
              <a:gd name="T78" fmla="*/ 158 w 167"/>
              <a:gd name="T79" fmla="*/ 7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168">
                <a:moveTo>
                  <a:pt x="158" y="70"/>
                </a:moveTo>
                <a:cubicBezTo>
                  <a:pt x="157" y="66"/>
                  <a:pt x="167" y="49"/>
                  <a:pt x="163" y="46"/>
                </a:cubicBezTo>
                <a:cubicBezTo>
                  <a:pt x="160" y="44"/>
                  <a:pt x="153" y="43"/>
                  <a:pt x="149" y="41"/>
                </a:cubicBezTo>
                <a:cubicBezTo>
                  <a:pt x="145" y="38"/>
                  <a:pt x="143" y="39"/>
                  <a:pt x="135" y="36"/>
                </a:cubicBezTo>
                <a:cubicBezTo>
                  <a:pt x="131" y="37"/>
                  <a:pt x="126" y="37"/>
                  <a:pt x="122" y="35"/>
                </a:cubicBezTo>
                <a:cubicBezTo>
                  <a:pt x="115" y="31"/>
                  <a:pt x="97" y="12"/>
                  <a:pt x="88" y="0"/>
                </a:cubicBezTo>
                <a:cubicBezTo>
                  <a:pt x="86" y="1"/>
                  <a:pt x="84" y="2"/>
                  <a:pt x="82" y="5"/>
                </a:cubicBezTo>
                <a:cubicBezTo>
                  <a:pt x="80" y="8"/>
                  <a:pt x="82" y="17"/>
                  <a:pt x="82" y="19"/>
                </a:cubicBezTo>
                <a:cubicBezTo>
                  <a:pt x="82" y="21"/>
                  <a:pt x="78" y="26"/>
                  <a:pt x="75" y="28"/>
                </a:cubicBezTo>
                <a:cubicBezTo>
                  <a:pt x="73" y="30"/>
                  <a:pt x="70" y="28"/>
                  <a:pt x="66" y="31"/>
                </a:cubicBezTo>
                <a:cubicBezTo>
                  <a:pt x="62" y="35"/>
                  <a:pt x="63" y="38"/>
                  <a:pt x="58" y="41"/>
                </a:cubicBezTo>
                <a:cubicBezTo>
                  <a:pt x="54" y="45"/>
                  <a:pt x="50" y="41"/>
                  <a:pt x="45" y="38"/>
                </a:cubicBezTo>
                <a:cubicBezTo>
                  <a:pt x="40" y="35"/>
                  <a:pt x="38" y="36"/>
                  <a:pt x="39" y="39"/>
                </a:cubicBezTo>
                <a:cubicBezTo>
                  <a:pt x="40" y="42"/>
                  <a:pt x="42" y="49"/>
                  <a:pt x="43" y="51"/>
                </a:cubicBezTo>
                <a:cubicBezTo>
                  <a:pt x="44" y="54"/>
                  <a:pt x="40" y="55"/>
                  <a:pt x="34" y="56"/>
                </a:cubicBezTo>
                <a:cubicBezTo>
                  <a:pt x="29" y="57"/>
                  <a:pt x="22" y="51"/>
                  <a:pt x="13" y="52"/>
                </a:cubicBezTo>
                <a:cubicBezTo>
                  <a:pt x="4" y="54"/>
                  <a:pt x="0" y="55"/>
                  <a:pt x="1" y="56"/>
                </a:cubicBezTo>
                <a:cubicBezTo>
                  <a:pt x="3" y="57"/>
                  <a:pt x="3" y="63"/>
                  <a:pt x="4" y="67"/>
                </a:cubicBezTo>
                <a:cubicBezTo>
                  <a:pt x="6" y="71"/>
                  <a:pt x="29" y="79"/>
                  <a:pt x="32" y="80"/>
                </a:cubicBezTo>
                <a:cubicBezTo>
                  <a:pt x="36" y="81"/>
                  <a:pt x="34" y="85"/>
                  <a:pt x="35" y="89"/>
                </a:cubicBezTo>
                <a:cubicBezTo>
                  <a:pt x="36" y="93"/>
                  <a:pt x="44" y="96"/>
                  <a:pt x="47" y="111"/>
                </a:cubicBezTo>
                <a:cubicBezTo>
                  <a:pt x="50" y="127"/>
                  <a:pt x="45" y="130"/>
                  <a:pt x="45" y="136"/>
                </a:cubicBezTo>
                <a:cubicBezTo>
                  <a:pt x="45" y="141"/>
                  <a:pt x="45" y="146"/>
                  <a:pt x="41" y="149"/>
                </a:cubicBezTo>
                <a:cubicBezTo>
                  <a:pt x="44" y="152"/>
                  <a:pt x="47" y="154"/>
                  <a:pt x="49" y="155"/>
                </a:cubicBezTo>
                <a:cubicBezTo>
                  <a:pt x="53" y="158"/>
                  <a:pt x="65" y="162"/>
                  <a:pt x="74" y="162"/>
                </a:cubicBezTo>
                <a:cubicBezTo>
                  <a:pt x="83" y="162"/>
                  <a:pt x="79" y="164"/>
                  <a:pt x="83" y="166"/>
                </a:cubicBezTo>
                <a:cubicBezTo>
                  <a:pt x="86" y="168"/>
                  <a:pt x="94" y="168"/>
                  <a:pt x="102" y="168"/>
                </a:cubicBezTo>
                <a:cubicBezTo>
                  <a:pt x="101" y="166"/>
                  <a:pt x="100" y="164"/>
                  <a:pt x="100" y="163"/>
                </a:cubicBezTo>
                <a:cubicBezTo>
                  <a:pt x="100" y="161"/>
                  <a:pt x="111" y="148"/>
                  <a:pt x="115" y="147"/>
                </a:cubicBezTo>
                <a:cubicBezTo>
                  <a:pt x="119" y="146"/>
                  <a:pt x="132" y="153"/>
                  <a:pt x="140" y="153"/>
                </a:cubicBezTo>
                <a:cubicBezTo>
                  <a:pt x="141" y="153"/>
                  <a:pt x="142" y="153"/>
                  <a:pt x="144" y="152"/>
                </a:cubicBezTo>
                <a:cubicBezTo>
                  <a:pt x="143" y="149"/>
                  <a:pt x="144" y="146"/>
                  <a:pt x="145" y="144"/>
                </a:cubicBezTo>
                <a:cubicBezTo>
                  <a:pt x="147" y="143"/>
                  <a:pt x="148" y="145"/>
                  <a:pt x="150" y="149"/>
                </a:cubicBezTo>
                <a:cubicBezTo>
                  <a:pt x="152" y="148"/>
                  <a:pt x="153" y="147"/>
                  <a:pt x="155" y="146"/>
                </a:cubicBezTo>
                <a:cubicBezTo>
                  <a:pt x="153" y="141"/>
                  <a:pt x="152" y="137"/>
                  <a:pt x="152" y="135"/>
                </a:cubicBezTo>
                <a:cubicBezTo>
                  <a:pt x="150" y="129"/>
                  <a:pt x="143" y="123"/>
                  <a:pt x="145" y="119"/>
                </a:cubicBezTo>
                <a:cubicBezTo>
                  <a:pt x="148" y="116"/>
                  <a:pt x="152" y="114"/>
                  <a:pt x="151" y="111"/>
                </a:cubicBezTo>
                <a:cubicBezTo>
                  <a:pt x="150" y="107"/>
                  <a:pt x="151" y="101"/>
                  <a:pt x="147" y="99"/>
                </a:cubicBezTo>
                <a:cubicBezTo>
                  <a:pt x="143" y="97"/>
                  <a:pt x="137" y="95"/>
                  <a:pt x="140" y="93"/>
                </a:cubicBezTo>
                <a:cubicBezTo>
                  <a:pt x="143" y="90"/>
                  <a:pt x="158" y="74"/>
                  <a:pt x="158" y="70"/>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193"/>
          <p:cNvSpPr>
            <a:spLocks/>
          </p:cNvSpPr>
          <p:nvPr userDrawn="1"/>
        </p:nvSpPr>
        <p:spPr bwMode="auto">
          <a:xfrm>
            <a:off x="3318041" y="4406770"/>
            <a:ext cx="27281" cy="42869"/>
          </a:xfrm>
          <a:custGeom>
            <a:avLst/>
            <a:gdLst>
              <a:gd name="T0" fmla="*/ 2 w 7"/>
              <a:gd name="T1" fmla="*/ 1 h 9"/>
              <a:gd name="T2" fmla="*/ 1 w 7"/>
              <a:gd name="T3" fmla="*/ 9 h 9"/>
              <a:gd name="T4" fmla="*/ 7 w 7"/>
              <a:gd name="T5" fmla="*/ 6 h 9"/>
              <a:gd name="T6" fmla="*/ 2 w 7"/>
              <a:gd name="T7" fmla="*/ 1 h 9"/>
            </a:gdLst>
            <a:ahLst/>
            <a:cxnLst>
              <a:cxn ang="0">
                <a:pos x="T0" y="T1"/>
              </a:cxn>
              <a:cxn ang="0">
                <a:pos x="T2" y="T3"/>
              </a:cxn>
              <a:cxn ang="0">
                <a:pos x="T4" y="T5"/>
              </a:cxn>
              <a:cxn ang="0">
                <a:pos x="T6" y="T7"/>
              </a:cxn>
            </a:cxnLst>
            <a:rect l="0" t="0" r="r" b="b"/>
            <a:pathLst>
              <a:path w="7" h="9">
                <a:moveTo>
                  <a:pt x="2" y="1"/>
                </a:moveTo>
                <a:cubicBezTo>
                  <a:pt x="1" y="3"/>
                  <a:pt x="0" y="6"/>
                  <a:pt x="1" y="9"/>
                </a:cubicBezTo>
                <a:cubicBezTo>
                  <a:pt x="3" y="9"/>
                  <a:pt x="5" y="7"/>
                  <a:pt x="7" y="6"/>
                </a:cubicBezTo>
                <a:cubicBezTo>
                  <a:pt x="5" y="2"/>
                  <a:pt x="4" y="0"/>
                  <a:pt x="2" y="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194"/>
          <p:cNvSpPr>
            <a:spLocks/>
          </p:cNvSpPr>
          <p:nvPr userDrawn="1"/>
        </p:nvSpPr>
        <p:spPr bwMode="auto">
          <a:xfrm>
            <a:off x="3520689" y="3970298"/>
            <a:ext cx="378018" cy="222135"/>
          </a:xfrm>
          <a:custGeom>
            <a:avLst/>
            <a:gdLst>
              <a:gd name="T0" fmla="*/ 78 w 86"/>
              <a:gd name="T1" fmla="*/ 37 h 50"/>
              <a:gd name="T2" fmla="*/ 85 w 86"/>
              <a:gd name="T3" fmla="*/ 14 h 50"/>
              <a:gd name="T4" fmla="*/ 78 w 86"/>
              <a:gd name="T5" fmla="*/ 1 h 50"/>
              <a:gd name="T6" fmla="*/ 59 w 86"/>
              <a:gd name="T7" fmla="*/ 5 h 50"/>
              <a:gd name="T8" fmla="*/ 52 w 86"/>
              <a:gd name="T9" fmla="*/ 4 h 50"/>
              <a:gd name="T10" fmla="*/ 45 w 86"/>
              <a:gd name="T11" fmla="*/ 13 h 50"/>
              <a:gd name="T12" fmla="*/ 38 w 86"/>
              <a:gd name="T13" fmla="*/ 24 h 50"/>
              <a:gd name="T14" fmla="*/ 10 w 86"/>
              <a:gd name="T15" fmla="*/ 31 h 50"/>
              <a:gd name="T16" fmla="*/ 0 w 86"/>
              <a:gd name="T17" fmla="*/ 33 h 50"/>
              <a:gd name="T18" fmla="*/ 0 w 86"/>
              <a:gd name="T19" fmla="*/ 38 h 50"/>
              <a:gd name="T20" fmla="*/ 9 w 86"/>
              <a:gd name="T21" fmla="*/ 47 h 50"/>
              <a:gd name="T22" fmla="*/ 12 w 86"/>
              <a:gd name="T23" fmla="*/ 46 h 50"/>
              <a:gd name="T24" fmla="*/ 28 w 86"/>
              <a:gd name="T25" fmla="*/ 41 h 50"/>
              <a:gd name="T26" fmla="*/ 43 w 86"/>
              <a:gd name="T27" fmla="*/ 50 h 50"/>
              <a:gd name="T28" fmla="*/ 57 w 86"/>
              <a:gd name="T29" fmla="*/ 49 h 50"/>
              <a:gd name="T30" fmla="*/ 71 w 86"/>
              <a:gd name="T31" fmla="*/ 48 h 50"/>
              <a:gd name="T32" fmla="*/ 79 w 86"/>
              <a:gd name="T33" fmla="*/ 44 h 50"/>
              <a:gd name="T34" fmla="*/ 78 w 86"/>
              <a:gd name="T35"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50">
                <a:moveTo>
                  <a:pt x="78" y="37"/>
                </a:moveTo>
                <a:cubicBezTo>
                  <a:pt x="80" y="33"/>
                  <a:pt x="86" y="20"/>
                  <a:pt x="85" y="14"/>
                </a:cubicBezTo>
                <a:cubicBezTo>
                  <a:pt x="84" y="8"/>
                  <a:pt x="82" y="1"/>
                  <a:pt x="78" y="1"/>
                </a:cubicBezTo>
                <a:cubicBezTo>
                  <a:pt x="75" y="0"/>
                  <a:pt x="67" y="5"/>
                  <a:pt x="59" y="5"/>
                </a:cubicBezTo>
                <a:cubicBezTo>
                  <a:pt x="57" y="5"/>
                  <a:pt x="54" y="4"/>
                  <a:pt x="52" y="4"/>
                </a:cubicBezTo>
                <a:cubicBezTo>
                  <a:pt x="50" y="8"/>
                  <a:pt x="47" y="12"/>
                  <a:pt x="45" y="13"/>
                </a:cubicBezTo>
                <a:cubicBezTo>
                  <a:pt x="40" y="16"/>
                  <a:pt x="39" y="22"/>
                  <a:pt x="38" y="24"/>
                </a:cubicBezTo>
                <a:cubicBezTo>
                  <a:pt x="37" y="26"/>
                  <a:pt x="15" y="30"/>
                  <a:pt x="10" y="31"/>
                </a:cubicBezTo>
                <a:cubicBezTo>
                  <a:pt x="7" y="31"/>
                  <a:pt x="3" y="32"/>
                  <a:pt x="0" y="33"/>
                </a:cubicBezTo>
                <a:cubicBezTo>
                  <a:pt x="0" y="35"/>
                  <a:pt x="0" y="36"/>
                  <a:pt x="0" y="38"/>
                </a:cubicBezTo>
                <a:cubicBezTo>
                  <a:pt x="3" y="41"/>
                  <a:pt x="7" y="44"/>
                  <a:pt x="9" y="47"/>
                </a:cubicBezTo>
                <a:cubicBezTo>
                  <a:pt x="10" y="47"/>
                  <a:pt x="11" y="46"/>
                  <a:pt x="12" y="46"/>
                </a:cubicBezTo>
                <a:cubicBezTo>
                  <a:pt x="16" y="46"/>
                  <a:pt x="23" y="40"/>
                  <a:pt x="28" y="41"/>
                </a:cubicBezTo>
                <a:cubicBezTo>
                  <a:pt x="31" y="41"/>
                  <a:pt x="39" y="46"/>
                  <a:pt x="43" y="50"/>
                </a:cubicBezTo>
                <a:cubicBezTo>
                  <a:pt x="49" y="49"/>
                  <a:pt x="56" y="49"/>
                  <a:pt x="57" y="49"/>
                </a:cubicBezTo>
                <a:cubicBezTo>
                  <a:pt x="59" y="48"/>
                  <a:pt x="67" y="48"/>
                  <a:pt x="71" y="48"/>
                </a:cubicBezTo>
                <a:cubicBezTo>
                  <a:pt x="73" y="48"/>
                  <a:pt x="76" y="46"/>
                  <a:pt x="79" y="44"/>
                </a:cubicBezTo>
                <a:cubicBezTo>
                  <a:pt x="78" y="41"/>
                  <a:pt x="77" y="39"/>
                  <a:pt x="78" y="37"/>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195"/>
          <p:cNvSpPr>
            <a:spLocks/>
          </p:cNvSpPr>
          <p:nvPr userDrawn="1"/>
        </p:nvSpPr>
        <p:spPr bwMode="auto">
          <a:xfrm>
            <a:off x="3501203" y="4118387"/>
            <a:ext cx="19487" cy="19487"/>
          </a:xfrm>
          <a:custGeom>
            <a:avLst/>
            <a:gdLst>
              <a:gd name="T0" fmla="*/ 4 w 4"/>
              <a:gd name="T1" fmla="*/ 0 h 5"/>
              <a:gd name="T2" fmla="*/ 0 w 4"/>
              <a:gd name="T3" fmla="*/ 2 h 5"/>
              <a:gd name="T4" fmla="*/ 1 w 4"/>
              <a:gd name="T5" fmla="*/ 3 h 5"/>
              <a:gd name="T6" fmla="*/ 4 w 4"/>
              <a:gd name="T7" fmla="*/ 5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2" y="1"/>
                  <a:pt x="1" y="1"/>
                  <a:pt x="0" y="2"/>
                </a:cubicBezTo>
                <a:cubicBezTo>
                  <a:pt x="0" y="2"/>
                  <a:pt x="1" y="2"/>
                  <a:pt x="1" y="3"/>
                </a:cubicBezTo>
                <a:cubicBezTo>
                  <a:pt x="2" y="3"/>
                  <a:pt x="3" y="4"/>
                  <a:pt x="4" y="5"/>
                </a:cubicBezTo>
                <a:cubicBezTo>
                  <a:pt x="4" y="3"/>
                  <a:pt x="4" y="2"/>
                  <a:pt x="4" y="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196"/>
          <p:cNvSpPr>
            <a:spLocks noEditPoints="1"/>
          </p:cNvSpPr>
          <p:nvPr userDrawn="1"/>
        </p:nvSpPr>
        <p:spPr bwMode="auto">
          <a:xfrm>
            <a:off x="3318041" y="4149563"/>
            <a:ext cx="681990" cy="705372"/>
          </a:xfrm>
          <a:custGeom>
            <a:avLst/>
            <a:gdLst>
              <a:gd name="T0" fmla="*/ 143 w 155"/>
              <a:gd name="T1" fmla="*/ 106 h 160"/>
              <a:gd name="T2" fmla="*/ 124 w 155"/>
              <a:gd name="T3" fmla="*/ 99 h 160"/>
              <a:gd name="T4" fmla="*/ 123 w 155"/>
              <a:gd name="T5" fmla="*/ 90 h 160"/>
              <a:gd name="T6" fmla="*/ 113 w 155"/>
              <a:gd name="T7" fmla="*/ 89 h 160"/>
              <a:gd name="T8" fmla="*/ 103 w 155"/>
              <a:gd name="T9" fmla="*/ 82 h 160"/>
              <a:gd name="T10" fmla="*/ 92 w 155"/>
              <a:gd name="T11" fmla="*/ 64 h 160"/>
              <a:gd name="T12" fmla="*/ 83 w 155"/>
              <a:gd name="T13" fmla="*/ 56 h 160"/>
              <a:gd name="T14" fmla="*/ 76 w 155"/>
              <a:gd name="T15" fmla="*/ 47 h 160"/>
              <a:gd name="T16" fmla="*/ 78 w 155"/>
              <a:gd name="T17" fmla="*/ 38 h 160"/>
              <a:gd name="T18" fmla="*/ 75 w 155"/>
              <a:gd name="T19" fmla="*/ 34 h 160"/>
              <a:gd name="T20" fmla="*/ 78 w 155"/>
              <a:gd name="T21" fmla="*/ 30 h 160"/>
              <a:gd name="T22" fmla="*/ 89 w 155"/>
              <a:gd name="T23" fmla="*/ 24 h 160"/>
              <a:gd name="T24" fmla="*/ 89 w 155"/>
              <a:gd name="T25" fmla="*/ 24 h 160"/>
              <a:gd name="T26" fmla="*/ 92 w 155"/>
              <a:gd name="T27" fmla="*/ 14 h 160"/>
              <a:gd name="T28" fmla="*/ 74 w 155"/>
              <a:gd name="T29" fmla="*/ 1 h 160"/>
              <a:gd name="T30" fmla="*/ 58 w 155"/>
              <a:gd name="T31" fmla="*/ 6 h 160"/>
              <a:gd name="T32" fmla="*/ 45 w 155"/>
              <a:gd name="T33" fmla="*/ 16 h 160"/>
              <a:gd name="T34" fmla="*/ 19 w 155"/>
              <a:gd name="T35" fmla="*/ 16 h 160"/>
              <a:gd name="T36" fmla="*/ 7 w 155"/>
              <a:gd name="T37" fmla="*/ 18 h 160"/>
              <a:gd name="T38" fmla="*/ 8 w 155"/>
              <a:gd name="T39" fmla="*/ 27 h 160"/>
              <a:gd name="T40" fmla="*/ 2 w 155"/>
              <a:gd name="T41" fmla="*/ 35 h 160"/>
              <a:gd name="T42" fmla="*/ 9 w 155"/>
              <a:gd name="T43" fmla="*/ 51 h 160"/>
              <a:gd name="T44" fmla="*/ 12 w 155"/>
              <a:gd name="T45" fmla="*/ 62 h 160"/>
              <a:gd name="T46" fmla="*/ 29 w 155"/>
              <a:gd name="T47" fmla="*/ 47 h 160"/>
              <a:gd name="T48" fmla="*/ 45 w 155"/>
              <a:gd name="T49" fmla="*/ 52 h 160"/>
              <a:gd name="T50" fmla="*/ 55 w 155"/>
              <a:gd name="T51" fmla="*/ 68 h 160"/>
              <a:gd name="T52" fmla="*/ 75 w 155"/>
              <a:gd name="T53" fmla="*/ 90 h 160"/>
              <a:gd name="T54" fmla="*/ 104 w 155"/>
              <a:gd name="T55" fmla="*/ 110 h 160"/>
              <a:gd name="T56" fmla="*/ 114 w 155"/>
              <a:gd name="T57" fmla="*/ 122 h 160"/>
              <a:gd name="T58" fmla="*/ 122 w 155"/>
              <a:gd name="T59" fmla="*/ 130 h 160"/>
              <a:gd name="T60" fmla="*/ 126 w 155"/>
              <a:gd name="T61" fmla="*/ 142 h 160"/>
              <a:gd name="T62" fmla="*/ 122 w 155"/>
              <a:gd name="T63" fmla="*/ 158 h 160"/>
              <a:gd name="T64" fmla="*/ 130 w 155"/>
              <a:gd name="T65" fmla="*/ 148 h 160"/>
              <a:gd name="T66" fmla="*/ 135 w 155"/>
              <a:gd name="T67" fmla="*/ 134 h 160"/>
              <a:gd name="T68" fmla="*/ 129 w 155"/>
              <a:gd name="T69" fmla="*/ 126 h 160"/>
              <a:gd name="T70" fmla="*/ 134 w 155"/>
              <a:gd name="T71" fmla="*/ 117 h 160"/>
              <a:gd name="T72" fmla="*/ 145 w 155"/>
              <a:gd name="T73" fmla="*/ 121 h 160"/>
              <a:gd name="T74" fmla="*/ 154 w 155"/>
              <a:gd name="T75" fmla="*/ 120 h 160"/>
              <a:gd name="T76" fmla="*/ 143 w 155"/>
              <a:gd name="T77" fmla="*/ 106 h 160"/>
              <a:gd name="T78" fmla="*/ 75 w 155"/>
              <a:gd name="T79" fmla="*/ 55 h 160"/>
              <a:gd name="T80" fmla="*/ 74 w 155"/>
              <a:gd name="T81" fmla="*/ 52 h 160"/>
              <a:gd name="T82" fmla="*/ 75 w 155"/>
              <a:gd name="T83" fmla="*/ 55 h 160"/>
              <a:gd name="T84" fmla="*/ 82 w 155"/>
              <a:gd name="T85" fmla="*/ 90 h 160"/>
              <a:gd name="T86" fmla="*/ 81 w 155"/>
              <a:gd name="T87" fmla="*/ 87 h 160"/>
              <a:gd name="T88" fmla="*/ 82 w 155"/>
              <a:gd name="T89" fmla="*/ 9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 h="160">
                <a:moveTo>
                  <a:pt x="143" y="106"/>
                </a:moveTo>
                <a:cubicBezTo>
                  <a:pt x="139" y="102"/>
                  <a:pt x="128" y="100"/>
                  <a:pt x="124" y="99"/>
                </a:cubicBezTo>
                <a:cubicBezTo>
                  <a:pt x="120" y="98"/>
                  <a:pt x="123" y="92"/>
                  <a:pt x="123" y="90"/>
                </a:cubicBezTo>
                <a:cubicBezTo>
                  <a:pt x="123" y="88"/>
                  <a:pt x="117" y="89"/>
                  <a:pt x="113" y="89"/>
                </a:cubicBezTo>
                <a:cubicBezTo>
                  <a:pt x="109" y="89"/>
                  <a:pt x="107" y="86"/>
                  <a:pt x="103" y="82"/>
                </a:cubicBezTo>
                <a:cubicBezTo>
                  <a:pt x="99" y="79"/>
                  <a:pt x="93" y="67"/>
                  <a:pt x="92" y="64"/>
                </a:cubicBezTo>
                <a:cubicBezTo>
                  <a:pt x="92" y="61"/>
                  <a:pt x="87" y="56"/>
                  <a:pt x="83" y="56"/>
                </a:cubicBezTo>
                <a:cubicBezTo>
                  <a:pt x="80" y="55"/>
                  <a:pt x="79" y="47"/>
                  <a:pt x="76" y="47"/>
                </a:cubicBezTo>
                <a:cubicBezTo>
                  <a:pt x="72" y="46"/>
                  <a:pt x="76" y="41"/>
                  <a:pt x="78" y="38"/>
                </a:cubicBezTo>
                <a:cubicBezTo>
                  <a:pt x="81" y="34"/>
                  <a:pt x="78" y="36"/>
                  <a:pt x="75" y="34"/>
                </a:cubicBezTo>
                <a:cubicBezTo>
                  <a:pt x="73" y="31"/>
                  <a:pt x="75" y="31"/>
                  <a:pt x="78" y="30"/>
                </a:cubicBezTo>
                <a:cubicBezTo>
                  <a:pt x="80" y="29"/>
                  <a:pt x="87" y="24"/>
                  <a:pt x="89" y="24"/>
                </a:cubicBezTo>
                <a:cubicBezTo>
                  <a:pt x="89" y="24"/>
                  <a:pt x="89" y="24"/>
                  <a:pt x="89" y="24"/>
                </a:cubicBezTo>
                <a:cubicBezTo>
                  <a:pt x="91" y="20"/>
                  <a:pt x="93" y="16"/>
                  <a:pt x="92" y="14"/>
                </a:cubicBezTo>
                <a:cubicBezTo>
                  <a:pt x="91" y="9"/>
                  <a:pt x="79" y="2"/>
                  <a:pt x="74" y="1"/>
                </a:cubicBezTo>
                <a:cubicBezTo>
                  <a:pt x="69" y="0"/>
                  <a:pt x="62" y="6"/>
                  <a:pt x="58" y="6"/>
                </a:cubicBezTo>
                <a:cubicBezTo>
                  <a:pt x="54" y="6"/>
                  <a:pt x="48" y="15"/>
                  <a:pt x="45" y="16"/>
                </a:cubicBezTo>
                <a:cubicBezTo>
                  <a:pt x="43" y="16"/>
                  <a:pt x="23" y="15"/>
                  <a:pt x="19" y="16"/>
                </a:cubicBezTo>
                <a:cubicBezTo>
                  <a:pt x="17" y="17"/>
                  <a:pt x="12" y="17"/>
                  <a:pt x="7" y="18"/>
                </a:cubicBezTo>
                <a:cubicBezTo>
                  <a:pt x="7" y="21"/>
                  <a:pt x="7" y="24"/>
                  <a:pt x="8" y="27"/>
                </a:cubicBezTo>
                <a:cubicBezTo>
                  <a:pt x="9" y="30"/>
                  <a:pt x="5" y="32"/>
                  <a:pt x="2" y="35"/>
                </a:cubicBezTo>
                <a:cubicBezTo>
                  <a:pt x="0" y="39"/>
                  <a:pt x="7" y="45"/>
                  <a:pt x="9" y="51"/>
                </a:cubicBezTo>
                <a:cubicBezTo>
                  <a:pt x="9" y="53"/>
                  <a:pt x="10" y="57"/>
                  <a:pt x="12" y="62"/>
                </a:cubicBezTo>
                <a:cubicBezTo>
                  <a:pt x="19" y="56"/>
                  <a:pt x="27" y="48"/>
                  <a:pt x="29" y="47"/>
                </a:cubicBezTo>
                <a:cubicBezTo>
                  <a:pt x="32" y="44"/>
                  <a:pt x="41" y="50"/>
                  <a:pt x="45" y="52"/>
                </a:cubicBezTo>
                <a:cubicBezTo>
                  <a:pt x="50" y="54"/>
                  <a:pt x="51" y="60"/>
                  <a:pt x="55" y="68"/>
                </a:cubicBezTo>
                <a:cubicBezTo>
                  <a:pt x="60" y="77"/>
                  <a:pt x="72" y="86"/>
                  <a:pt x="75" y="90"/>
                </a:cubicBezTo>
                <a:cubicBezTo>
                  <a:pt x="78" y="93"/>
                  <a:pt x="100" y="107"/>
                  <a:pt x="104" y="110"/>
                </a:cubicBezTo>
                <a:cubicBezTo>
                  <a:pt x="108" y="113"/>
                  <a:pt x="111" y="121"/>
                  <a:pt x="114" y="122"/>
                </a:cubicBezTo>
                <a:cubicBezTo>
                  <a:pt x="117" y="124"/>
                  <a:pt x="121" y="126"/>
                  <a:pt x="122" y="130"/>
                </a:cubicBezTo>
                <a:cubicBezTo>
                  <a:pt x="124" y="134"/>
                  <a:pt x="127" y="137"/>
                  <a:pt x="126" y="142"/>
                </a:cubicBezTo>
                <a:cubicBezTo>
                  <a:pt x="126" y="147"/>
                  <a:pt x="120" y="157"/>
                  <a:pt x="122" y="158"/>
                </a:cubicBezTo>
                <a:cubicBezTo>
                  <a:pt x="124" y="160"/>
                  <a:pt x="129" y="150"/>
                  <a:pt x="130" y="148"/>
                </a:cubicBezTo>
                <a:cubicBezTo>
                  <a:pt x="131" y="145"/>
                  <a:pt x="134" y="138"/>
                  <a:pt x="135" y="134"/>
                </a:cubicBezTo>
                <a:cubicBezTo>
                  <a:pt x="135" y="130"/>
                  <a:pt x="131" y="129"/>
                  <a:pt x="129" y="126"/>
                </a:cubicBezTo>
                <a:cubicBezTo>
                  <a:pt x="128" y="124"/>
                  <a:pt x="133" y="118"/>
                  <a:pt x="134" y="117"/>
                </a:cubicBezTo>
                <a:cubicBezTo>
                  <a:pt x="136" y="116"/>
                  <a:pt x="141" y="118"/>
                  <a:pt x="145" y="121"/>
                </a:cubicBezTo>
                <a:cubicBezTo>
                  <a:pt x="149" y="123"/>
                  <a:pt x="153" y="122"/>
                  <a:pt x="154" y="120"/>
                </a:cubicBezTo>
                <a:cubicBezTo>
                  <a:pt x="155" y="117"/>
                  <a:pt x="148" y="109"/>
                  <a:pt x="143" y="106"/>
                </a:cubicBezTo>
                <a:close/>
                <a:moveTo>
                  <a:pt x="75" y="55"/>
                </a:moveTo>
                <a:cubicBezTo>
                  <a:pt x="73" y="56"/>
                  <a:pt x="70" y="54"/>
                  <a:pt x="74" y="52"/>
                </a:cubicBezTo>
                <a:cubicBezTo>
                  <a:pt x="78" y="51"/>
                  <a:pt x="76" y="54"/>
                  <a:pt x="75" y="55"/>
                </a:cubicBezTo>
                <a:close/>
                <a:moveTo>
                  <a:pt x="82" y="90"/>
                </a:moveTo>
                <a:cubicBezTo>
                  <a:pt x="80" y="90"/>
                  <a:pt x="80" y="87"/>
                  <a:pt x="81" y="87"/>
                </a:cubicBezTo>
                <a:cubicBezTo>
                  <a:pt x="82" y="86"/>
                  <a:pt x="84" y="90"/>
                  <a:pt x="82" y="9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97"/>
          <p:cNvSpPr>
            <a:spLocks/>
          </p:cNvSpPr>
          <p:nvPr userDrawn="1"/>
        </p:nvSpPr>
        <p:spPr bwMode="auto">
          <a:xfrm>
            <a:off x="3625909" y="4371695"/>
            <a:ext cx="35075" cy="23382"/>
          </a:xfrm>
          <a:custGeom>
            <a:avLst/>
            <a:gdLst>
              <a:gd name="T0" fmla="*/ 4 w 8"/>
              <a:gd name="T1" fmla="*/ 1 h 5"/>
              <a:gd name="T2" fmla="*/ 5 w 8"/>
              <a:gd name="T3" fmla="*/ 4 h 5"/>
              <a:gd name="T4" fmla="*/ 4 w 8"/>
              <a:gd name="T5" fmla="*/ 1 h 5"/>
            </a:gdLst>
            <a:ahLst/>
            <a:cxnLst>
              <a:cxn ang="0">
                <a:pos x="T0" y="T1"/>
              </a:cxn>
              <a:cxn ang="0">
                <a:pos x="T2" y="T3"/>
              </a:cxn>
              <a:cxn ang="0">
                <a:pos x="T4" y="T5"/>
              </a:cxn>
            </a:cxnLst>
            <a:rect l="0" t="0" r="r" b="b"/>
            <a:pathLst>
              <a:path w="8" h="5">
                <a:moveTo>
                  <a:pt x="4" y="1"/>
                </a:moveTo>
                <a:cubicBezTo>
                  <a:pt x="0" y="3"/>
                  <a:pt x="3" y="5"/>
                  <a:pt x="5" y="4"/>
                </a:cubicBezTo>
                <a:cubicBezTo>
                  <a:pt x="6" y="3"/>
                  <a:pt x="8" y="0"/>
                  <a:pt x="4" y="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198"/>
          <p:cNvSpPr>
            <a:spLocks/>
          </p:cNvSpPr>
          <p:nvPr userDrawn="1"/>
        </p:nvSpPr>
        <p:spPr bwMode="auto">
          <a:xfrm>
            <a:off x="3668778" y="4527579"/>
            <a:ext cx="19487" cy="15588"/>
          </a:xfrm>
          <a:custGeom>
            <a:avLst/>
            <a:gdLst>
              <a:gd name="T0" fmla="*/ 1 w 4"/>
              <a:gd name="T1" fmla="*/ 1 h 4"/>
              <a:gd name="T2" fmla="*/ 2 w 4"/>
              <a:gd name="T3" fmla="*/ 4 h 4"/>
              <a:gd name="T4" fmla="*/ 1 w 4"/>
              <a:gd name="T5" fmla="*/ 1 h 4"/>
            </a:gdLst>
            <a:ahLst/>
            <a:cxnLst>
              <a:cxn ang="0">
                <a:pos x="T0" y="T1"/>
              </a:cxn>
              <a:cxn ang="0">
                <a:pos x="T2" y="T3"/>
              </a:cxn>
              <a:cxn ang="0">
                <a:pos x="T4" y="T5"/>
              </a:cxn>
            </a:cxnLst>
            <a:rect l="0" t="0" r="r" b="b"/>
            <a:pathLst>
              <a:path w="4" h="4">
                <a:moveTo>
                  <a:pt x="1" y="1"/>
                </a:moveTo>
                <a:cubicBezTo>
                  <a:pt x="0" y="1"/>
                  <a:pt x="0" y="4"/>
                  <a:pt x="2" y="4"/>
                </a:cubicBezTo>
                <a:cubicBezTo>
                  <a:pt x="4" y="4"/>
                  <a:pt x="2" y="0"/>
                  <a:pt x="1" y="1"/>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04"/>
          <p:cNvSpPr>
            <a:spLocks/>
          </p:cNvSpPr>
          <p:nvPr userDrawn="1"/>
        </p:nvSpPr>
        <p:spPr bwMode="auto">
          <a:xfrm>
            <a:off x="4265030" y="2976542"/>
            <a:ext cx="241619" cy="206546"/>
          </a:xfrm>
          <a:custGeom>
            <a:avLst/>
            <a:gdLst>
              <a:gd name="T0" fmla="*/ 48 w 55"/>
              <a:gd name="T1" fmla="*/ 29 h 47"/>
              <a:gd name="T2" fmla="*/ 44 w 55"/>
              <a:gd name="T3" fmla="*/ 22 h 47"/>
              <a:gd name="T4" fmla="*/ 46 w 55"/>
              <a:gd name="T5" fmla="*/ 14 h 47"/>
              <a:gd name="T6" fmla="*/ 52 w 55"/>
              <a:gd name="T7" fmla="*/ 14 h 47"/>
              <a:gd name="T8" fmla="*/ 54 w 55"/>
              <a:gd name="T9" fmla="*/ 0 h 47"/>
              <a:gd name="T10" fmla="*/ 50 w 55"/>
              <a:gd name="T11" fmla="*/ 1 h 47"/>
              <a:gd name="T12" fmla="*/ 20 w 55"/>
              <a:gd name="T13" fmla="*/ 0 h 47"/>
              <a:gd name="T14" fmla="*/ 0 w 55"/>
              <a:gd name="T15" fmla="*/ 12 h 47"/>
              <a:gd name="T16" fmla="*/ 6 w 55"/>
              <a:gd name="T17" fmla="*/ 28 h 47"/>
              <a:gd name="T18" fmla="*/ 11 w 55"/>
              <a:gd name="T19" fmla="*/ 40 h 47"/>
              <a:gd name="T20" fmla="*/ 20 w 55"/>
              <a:gd name="T21" fmla="*/ 39 h 47"/>
              <a:gd name="T22" fmla="*/ 35 w 55"/>
              <a:gd name="T23" fmla="*/ 45 h 47"/>
              <a:gd name="T24" fmla="*/ 55 w 55"/>
              <a:gd name="T25" fmla="*/ 47 h 47"/>
              <a:gd name="T26" fmla="*/ 55 w 55"/>
              <a:gd name="T27" fmla="*/ 47 h 47"/>
              <a:gd name="T28" fmla="*/ 52 w 55"/>
              <a:gd name="T29" fmla="*/ 28 h 47"/>
              <a:gd name="T30" fmla="*/ 48 w 55"/>
              <a:gd name="T31"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47">
                <a:moveTo>
                  <a:pt x="48" y="29"/>
                </a:moveTo>
                <a:cubicBezTo>
                  <a:pt x="47" y="28"/>
                  <a:pt x="48" y="26"/>
                  <a:pt x="44" y="22"/>
                </a:cubicBezTo>
                <a:cubicBezTo>
                  <a:pt x="41" y="19"/>
                  <a:pt x="44" y="14"/>
                  <a:pt x="46" y="14"/>
                </a:cubicBezTo>
                <a:cubicBezTo>
                  <a:pt x="47" y="13"/>
                  <a:pt x="50" y="13"/>
                  <a:pt x="52" y="14"/>
                </a:cubicBezTo>
                <a:cubicBezTo>
                  <a:pt x="53" y="9"/>
                  <a:pt x="54" y="5"/>
                  <a:pt x="54" y="0"/>
                </a:cubicBezTo>
                <a:cubicBezTo>
                  <a:pt x="53" y="0"/>
                  <a:pt x="52" y="1"/>
                  <a:pt x="50" y="1"/>
                </a:cubicBezTo>
                <a:cubicBezTo>
                  <a:pt x="42" y="1"/>
                  <a:pt x="26" y="0"/>
                  <a:pt x="20" y="0"/>
                </a:cubicBezTo>
                <a:cubicBezTo>
                  <a:pt x="14" y="0"/>
                  <a:pt x="0" y="6"/>
                  <a:pt x="0" y="12"/>
                </a:cubicBezTo>
                <a:cubicBezTo>
                  <a:pt x="0" y="18"/>
                  <a:pt x="2" y="25"/>
                  <a:pt x="6" y="28"/>
                </a:cubicBezTo>
                <a:cubicBezTo>
                  <a:pt x="9" y="30"/>
                  <a:pt x="11" y="35"/>
                  <a:pt x="11" y="40"/>
                </a:cubicBezTo>
                <a:cubicBezTo>
                  <a:pt x="15" y="40"/>
                  <a:pt x="18" y="40"/>
                  <a:pt x="20" y="39"/>
                </a:cubicBezTo>
                <a:cubicBezTo>
                  <a:pt x="26" y="38"/>
                  <a:pt x="29" y="43"/>
                  <a:pt x="35" y="45"/>
                </a:cubicBezTo>
                <a:cubicBezTo>
                  <a:pt x="39" y="46"/>
                  <a:pt x="47" y="47"/>
                  <a:pt x="55" y="47"/>
                </a:cubicBezTo>
                <a:cubicBezTo>
                  <a:pt x="55" y="47"/>
                  <a:pt x="55" y="47"/>
                  <a:pt x="55" y="47"/>
                </a:cubicBezTo>
                <a:cubicBezTo>
                  <a:pt x="54" y="41"/>
                  <a:pt x="53" y="35"/>
                  <a:pt x="52" y="28"/>
                </a:cubicBezTo>
                <a:cubicBezTo>
                  <a:pt x="51" y="29"/>
                  <a:pt x="49" y="30"/>
                  <a:pt x="48" y="29"/>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05"/>
          <p:cNvSpPr>
            <a:spLocks noEditPoints="1"/>
          </p:cNvSpPr>
          <p:nvPr userDrawn="1"/>
        </p:nvSpPr>
        <p:spPr bwMode="auto">
          <a:xfrm>
            <a:off x="3559660" y="1748964"/>
            <a:ext cx="736549" cy="1664053"/>
          </a:xfrm>
          <a:custGeom>
            <a:avLst/>
            <a:gdLst>
              <a:gd name="T0" fmla="*/ 162 w 167"/>
              <a:gd name="T1" fmla="*/ 88 h 377"/>
              <a:gd name="T2" fmla="*/ 161 w 167"/>
              <a:gd name="T3" fmla="*/ 58 h 377"/>
              <a:gd name="T4" fmla="*/ 160 w 167"/>
              <a:gd name="T5" fmla="*/ 41 h 377"/>
              <a:gd name="T6" fmla="*/ 147 w 167"/>
              <a:gd name="T7" fmla="*/ 14 h 377"/>
              <a:gd name="T8" fmla="*/ 117 w 167"/>
              <a:gd name="T9" fmla="*/ 0 h 377"/>
              <a:gd name="T10" fmla="*/ 92 w 167"/>
              <a:gd name="T11" fmla="*/ 13 h 377"/>
              <a:gd name="T12" fmla="*/ 78 w 167"/>
              <a:gd name="T13" fmla="*/ 30 h 377"/>
              <a:gd name="T14" fmla="*/ 59 w 167"/>
              <a:gd name="T15" fmla="*/ 81 h 377"/>
              <a:gd name="T16" fmla="*/ 45 w 167"/>
              <a:gd name="T17" fmla="*/ 108 h 377"/>
              <a:gd name="T18" fmla="*/ 39 w 167"/>
              <a:gd name="T19" fmla="*/ 147 h 377"/>
              <a:gd name="T20" fmla="*/ 18 w 167"/>
              <a:gd name="T21" fmla="*/ 177 h 377"/>
              <a:gd name="T22" fmla="*/ 25 w 167"/>
              <a:gd name="T23" fmla="*/ 237 h 377"/>
              <a:gd name="T24" fmla="*/ 21 w 167"/>
              <a:gd name="T25" fmla="*/ 264 h 377"/>
              <a:gd name="T26" fmla="*/ 8 w 167"/>
              <a:gd name="T27" fmla="*/ 294 h 377"/>
              <a:gd name="T28" fmla="*/ 1 w 167"/>
              <a:gd name="T29" fmla="*/ 292 h 377"/>
              <a:gd name="T30" fmla="*/ 12 w 167"/>
              <a:gd name="T31" fmla="*/ 311 h 377"/>
              <a:gd name="T32" fmla="*/ 19 w 167"/>
              <a:gd name="T33" fmla="*/ 345 h 377"/>
              <a:gd name="T34" fmla="*/ 23 w 167"/>
              <a:gd name="T35" fmla="*/ 373 h 377"/>
              <a:gd name="T36" fmla="*/ 43 w 167"/>
              <a:gd name="T37" fmla="*/ 372 h 377"/>
              <a:gd name="T38" fmla="*/ 62 w 167"/>
              <a:gd name="T39" fmla="*/ 358 h 377"/>
              <a:gd name="T40" fmla="*/ 74 w 167"/>
              <a:gd name="T41" fmla="*/ 311 h 377"/>
              <a:gd name="T42" fmla="*/ 90 w 167"/>
              <a:gd name="T43" fmla="*/ 293 h 377"/>
              <a:gd name="T44" fmla="*/ 101 w 167"/>
              <a:gd name="T45" fmla="*/ 272 h 377"/>
              <a:gd name="T46" fmla="*/ 86 w 167"/>
              <a:gd name="T47" fmla="*/ 251 h 377"/>
              <a:gd name="T48" fmla="*/ 80 w 167"/>
              <a:gd name="T49" fmla="*/ 226 h 377"/>
              <a:gd name="T50" fmla="*/ 78 w 167"/>
              <a:gd name="T51" fmla="*/ 198 h 377"/>
              <a:gd name="T52" fmla="*/ 97 w 167"/>
              <a:gd name="T53" fmla="*/ 185 h 377"/>
              <a:gd name="T54" fmla="*/ 115 w 167"/>
              <a:gd name="T55" fmla="*/ 165 h 377"/>
              <a:gd name="T56" fmla="*/ 134 w 167"/>
              <a:gd name="T57" fmla="*/ 141 h 377"/>
              <a:gd name="T58" fmla="*/ 132 w 167"/>
              <a:gd name="T59" fmla="*/ 126 h 377"/>
              <a:gd name="T60" fmla="*/ 142 w 167"/>
              <a:gd name="T61" fmla="*/ 114 h 377"/>
              <a:gd name="T62" fmla="*/ 154 w 167"/>
              <a:gd name="T63" fmla="*/ 106 h 377"/>
              <a:gd name="T64" fmla="*/ 164 w 167"/>
              <a:gd name="T65" fmla="*/ 92 h 377"/>
              <a:gd name="T66" fmla="*/ 21 w 167"/>
              <a:gd name="T67" fmla="*/ 304 h 377"/>
              <a:gd name="T68" fmla="*/ 27 w 167"/>
              <a:gd name="T69" fmla="*/ 293 h 377"/>
              <a:gd name="T70" fmla="*/ 37 w 167"/>
              <a:gd name="T71" fmla="*/ 285 h 377"/>
              <a:gd name="T72" fmla="*/ 30 w 167"/>
              <a:gd name="T73" fmla="*/ 302 h 377"/>
              <a:gd name="T74" fmla="*/ 43 w 167"/>
              <a:gd name="T75" fmla="*/ 317 h 377"/>
              <a:gd name="T76" fmla="*/ 50 w 167"/>
              <a:gd name="T77" fmla="*/ 298 h 377"/>
              <a:gd name="T78" fmla="*/ 82 w 167"/>
              <a:gd name="T79" fmla="*/ 279 h 377"/>
              <a:gd name="T80" fmla="*/ 88 w 167"/>
              <a:gd name="T81" fmla="*/ 283 h 377"/>
              <a:gd name="T82" fmla="*/ 82 w 167"/>
              <a:gd name="T83" fmla="*/ 27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377">
                <a:moveTo>
                  <a:pt x="164" y="92"/>
                </a:moveTo>
                <a:cubicBezTo>
                  <a:pt x="164" y="90"/>
                  <a:pt x="162" y="90"/>
                  <a:pt x="162" y="88"/>
                </a:cubicBezTo>
                <a:cubicBezTo>
                  <a:pt x="162" y="85"/>
                  <a:pt x="167" y="76"/>
                  <a:pt x="167" y="71"/>
                </a:cubicBezTo>
                <a:cubicBezTo>
                  <a:pt x="167" y="66"/>
                  <a:pt x="161" y="62"/>
                  <a:pt x="161" y="58"/>
                </a:cubicBezTo>
                <a:cubicBezTo>
                  <a:pt x="161" y="54"/>
                  <a:pt x="162" y="53"/>
                  <a:pt x="161" y="50"/>
                </a:cubicBezTo>
                <a:cubicBezTo>
                  <a:pt x="160" y="47"/>
                  <a:pt x="159" y="44"/>
                  <a:pt x="160" y="41"/>
                </a:cubicBezTo>
                <a:cubicBezTo>
                  <a:pt x="160" y="37"/>
                  <a:pt x="161" y="35"/>
                  <a:pt x="158" y="31"/>
                </a:cubicBezTo>
                <a:cubicBezTo>
                  <a:pt x="155" y="28"/>
                  <a:pt x="151" y="16"/>
                  <a:pt x="147" y="14"/>
                </a:cubicBezTo>
                <a:cubicBezTo>
                  <a:pt x="143" y="11"/>
                  <a:pt x="140" y="10"/>
                  <a:pt x="135" y="6"/>
                </a:cubicBezTo>
                <a:cubicBezTo>
                  <a:pt x="132" y="4"/>
                  <a:pt x="125" y="2"/>
                  <a:pt x="117" y="0"/>
                </a:cubicBezTo>
                <a:cubicBezTo>
                  <a:pt x="118" y="7"/>
                  <a:pt x="118" y="18"/>
                  <a:pt x="114" y="18"/>
                </a:cubicBezTo>
                <a:cubicBezTo>
                  <a:pt x="109" y="17"/>
                  <a:pt x="94" y="11"/>
                  <a:pt x="92" y="13"/>
                </a:cubicBezTo>
                <a:cubicBezTo>
                  <a:pt x="89" y="15"/>
                  <a:pt x="94" y="30"/>
                  <a:pt x="88" y="30"/>
                </a:cubicBezTo>
                <a:cubicBezTo>
                  <a:pt x="82" y="30"/>
                  <a:pt x="83" y="25"/>
                  <a:pt x="78" y="30"/>
                </a:cubicBezTo>
                <a:cubicBezTo>
                  <a:pt x="73" y="34"/>
                  <a:pt x="70" y="44"/>
                  <a:pt x="68" y="48"/>
                </a:cubicBezTo>
                <a:cubicBezTo>
                  <a:pt x="65" y="52"/>
                  <a:pt x="62" y="77"/>
                  <a:pt x="59" y="81"/>
                </a:cubicBezTo>
                <a:cubicBezTo>
                  <a:pt x="56" y="85"/>
                  <a:pt x="55" y="91"/>
                  <a:pt x="51" y="94"/>
                </a:cubicBezTo>
                <a:cubicBezTo>
                  <a:pt x="46" y="97"/>
                  <a:pt x="45" y="103"/>
                  <a:pt x="45" y="108"/>
                </a:cubicBezTo>
                <a:cubicBezTo>
                  <a:pt x="44" y="113"/>
                  <a:pt x="43" y="127"/>
                  <a:pt x="40" y="131"/>
                </a:cubicBezTo>
                <a:cubicBezTo>
                  <a:pt x="38" y="134"/>
                  <a:pt x="46" y="144"/>
                  <a:pt x="39" y="147"/>
                </a:cubicBezTo>
                <a:cubicBezTo>
                  <a:pt x="33" y="150"/>
                  <a:pt x="26" y="153"/>
                  <a:pt x="24" y="155"/>
                </a:cubicBezTo>
                <a:cubicBezTo>
                  <a:pt x="23" y="157"/>
                  <a:pt x="18" y="168"/>
                  <a:pt x="18" y="177"/>
                </a:cubicBezTo>
                <a:cubicBezTo>
                  <a:pt x="18" y="185"/>
                  <a:pt x="17" y="225"/>
                  <a:pt x="19" y="227"/>
                </a:cubicBezTo>
                <a:cubicBezTo>
                  <a:pt x="21" y="229"/>
                  <a:pt x="27" y="235"/>
                  <a:pt x="25" y="237"/>
                </a:cubicBezTo>
                <a:cubicBezTo>
                  <a:pt x="22" y="239"/>
                  <a:pt x="20" y="237"/>
                  <a:pt x="20" y="244"/>
                </a:cubicBezTo>
                <a:cubicBezTo>
                  <a:pt x="20" y="250"/>
                  <a:pt x="25" y="258"/>
                  <a:pt x="21" y="264"/>
                </a:cubicBezTo>
                <a:cubicBezTo>
                  <a:pt x="17" y="269"/>
                  <a:pt x="14" y="272"/>
                  <a:pt x="14" y="278"/>
                </a:cubicBezTo>
                <a:cubicBezTo>
                  <a:pt x="13" y="284"/>
                  <a:pt x="13" y="295"/>
                  <a:pt x="8" y="294"/>
                </a:cubicBezTo>
                <a:cubicBezTo>
                  <a:pt x="5" y="293"/>
                  <a:pt x="2" y="291"/>
                  <a:pt x="0" y="290"/>
                </a:cubicBezTo>
                <a:cubicBezTo>
                  <a:pt x="0" y="291"/>
                  <a:pt x="0" y="292"/>
                  <a:pt x="1" y="292"/>
                </a:cubicBezTo>
                <a:cubicBezTo>
                  <a:pt x="3" y="297"/>
                  <a:pt x="3" y="308"/>
                  <a:pt x="4" y="311"/>
                </a:cubicBezTo>
                <a:cubicBezTo>
                  <a:pt x="6" y="314"/>
                  <a:pt x="8" y="314"/>
                  <a:pt x="12" y="311"/>
                </a:cubicBezTo>
                <a:cubicBezTo>
                  <a:pt x="16" y="308"/>
                  <a:pt x="11" y="323"/>
                  <a:pt x="10" y="327"/>
                </a:cubicBezTo>
                <a:cubicBezTo>
                  <a:pt x="9" y="331"/>
                  <a:pt x="17" y="341"/>
                  <a:pt x="19" y="345"/>
                </a:cubicBezTo>
                <a:cubicBezTo>
                  <a:pt x="21" y="349"/>
                  <a:pt x="23" y="357"/>
                  <a:pt x="24" y="360"/>
                </a:cubicBezTo>
                <a:cubicBezTo>
                  <a:pt x="25" y="363"/>
                  <a:pt x="21" y="373"/>
                  <a:pt x="23" y="373"/>
                </a:cubicBezTo>
                <a:cubicBezTo>
                  <a:pt x="25" y="373"/>
                  <a:pt x="31" y="377"/>
                  <a:pt x="36" y="377"/>
                </a:cubicBezTo>
                <a:cubicBezTo>
                  <a:pt x="41" y="377"/>
                  <a:pt x="42" y="376"/>
                  <a:pt x="43" y="372"/>
                </a:cubicBezTo>
                <a:cubicBezTo>
                  <a:pt x="44" y="369"/>
                  <a:pt x="44" y="365"/>
                  <a:pt x="50" y="360"/>
                </a:cubicBezTo>
                <a:cubicBezTo>
                  <a:pt x="57" y="355"/>
                  <a:pt x="60" y="359"/>
                  <a:pt x="62" y="358"/>
                </a:cubicBezTo>
                <a:cubicBezTo>
                  <a:pt x="65" y="357"/>
                  <a:pt x="72" y="336"/>
                  <a:pt x="73" y="329"/>
                </a:cubicBezTo>
                <a:cubicBezTo>
                  <a:pt x="75" y="322"/>
                  <a:pt x="73" y="314"/>
                  <a:pt x="74" y="311"/>
                </a:cubicBezTo>
                <a:cubicBezTo>
                  <a:pt x="75" y="308"/>
                  <a:pt x="83" y="295"/>
                  <a:pt x="85" y="293"/>
                </a:cubicBezTo>
                <a:cubicBezTo>
                  <a:pt x="87" y="291"/>
                  <a:pt x="88" y="294"/>
                  <a:pt x="90" y="293"/>
                </a:cubicBezTo>
                <a:cubicBezTo>
                  <a:pt x="91" y="292"/>
                  <a:pt x="94" y="281"/>
                  <a:pt x="97" y="280"/>
                </a:cubicBezTo>
                <a:cubicBezTo>
                  <a:pt x="99" y="279"/>
                  <a:pt x="101" y="275"/>
                  <a:pt x="101" y="272"/>
                </a:cubicBezTo>
                <a:cubicBezTo>
                  <a:pt x="101" y="269"/>
                  <a:pt x="99" y="262"/>
                  <a:pt x="97" y="258"/>
                </a:cubicBezTo>
                <a:cubicBezTo>
                  <a:pt x="96" y="253"/>
                  <a:pt x="91" y="251"/>
                  <a:pt x="86" y="251"/>
                </a:cubicBezTo>
                <a:cubicBezTo>
                  <a:pt x="81" y="251"/>
                  <a:pt x="81" y="247"/>
                  <a:pt x="78" y="242"/>
                </a:cubicBezTo>
                <a:cubicBezTo>
                  <a:pt x="75" y="237"/>
                  <a:pt x="78" y="229"/>
                  <a:pt x="80" y="226"/>
                </a:cubicBezTo>
                <a:cubicBezTo>
                  <a:pt x="83" y="223"/>
                  <a:pt x="81" y="211"/>
                  <a:pt x="82" y="208"/>
                </a:cubicBezTo>
                <a:cubicBezTo>
                  <a:pt x="83" y="204"/>
                  <a:pt x="78" y="201"/>
                  <a:pt x="78" y="198"/>
                </a:cubicBezTo>
                <a:cubicBezTo>
                  <a:pt x="77" y="195"/>
                  <a:pt x="82" y="199"/>
                  <a:pt x="85" y="200"/>
                </a:cubicBezTo>
                <a:cubicBezTo>
                  <a:pt x="88" y="201"/>
                  <a:pt x="95" y="188"/>
                  <a:pt x="97" y="185"/>
                </a:cubicBezTo>
                <a:cubicBezTo>
                  <a:pt x="99" y="182"/>
                  <a:pt x="102" y="173"/>
                  <a:pt x="103" y="172"/>
                </a:cubicBezTo>
                <a:cubicBezTo>
                  <a:pt x="103" y="170"/>
                  <a:pt x="112" y="166"/>
                  <a:pt x="115" y="165"/>
                </a:cubicBezTo>
                <a:cubicBezTo>
                  <a:pt x="117" y="163"/>
                  <a:pt x="124" y="161"/>
                  <a:pt x="124" y="156"/>
                </a:cubicBezTo>
                <a:cubicBezTo>
                  <a:pt x="125" y="151"/>
                  <a:pt x="132" y="144"/>
                  <a:pt x="134" y="141"/>
                </a:cubicBezTo>
                <a:cubicBezTo>
                  <a:pt x="137" y="139"/>
                  <a:pt x="132" y="136"/>
                  <a:pt x="129" y="132"/>
                </a:cubicBezTo>
                <a:cubicBezTo>
                  <a:pt x="127" y="128"/>
                  <a:pt x="130" y="128"/>
                  <a:pt x="132" y="126"/>
                </a:cubicBezTo>
                <a:cubicBezTo>
                  <a:pt x="133" y="124"/>
                  <a:pt x="134" y="122"/>
                  <a:pt x="134" y="120"/>
                </a:cubicBezTo>
                <a:cubicBezTo>
                  <a:pt x="135" y="118"/>
                  <a:pt x="138" y="117"/>
                  <a:pt x="142" y="114"/>
                </a:cubicBezTo>
                <a:cubicBezTo>
                  <a:pt x="145" y="111"/>
                  <a:pt x="142" y="109"/>
                  <a:pt x="142" y="107"/>
                </a:cubicBezTo>
                <a:cubicBezTo>
                  <a:pt x="143" y="104"/>
                  <a:pt x="149" y="105"/>
                  <a:pt x="154" y="106"/>
                </a:cubicBezTo>
                <a:cubicBezTo>
                  <a:pt x="159" y="107"/>
                  <a:pt x="162" y="106"/>
                  <a:pt x="166" y="105"/>
                </a:cubicBezTo>
                <a:cubicBezTo>
                  <a:pt x="165" y="99"/>
                  <a:pt x="164" y="93"/>
                  <a:pt x="164" y="92"/>
                </a:cubicBezTo>
                <a:close/>
                <a:moveTo>
                  <a:pt x="30" y="302"/>
                </a:moveTo>
                <a:cubicBezTo>
                  <a:pt x="27" y="300"/>
                  <a:pt x="23" y="306"/>
                  <a:pt x="21" y="304"/>
                </a:cubicBezTo>
                <a:cubicBezTo>
                  <a:pt x="20" y="301"/>
                  <a:pt x="21" y="292"/>
                  <a:pt x="23" y="291"/>
                </a:cubicBezTo>
                <a:cubicBezTo>
                  <a:pt x="25" y="289"/>
                  <a:pt x="25" y="293"/>
                  <a:pt x="27" y="293"/>
                </a:cubicBezTo>
                <a:cubicBezTo>
                  <a:pt x="29" y="292"/>
                  <a:pt x="29" y="288"/>
                  <a:pt x="30" y="287"/>
                </a:cubicBezTo>
                <a:cubicBezTo>
                  <a:pt x="32" y="287"/>
                  <a:pt x="35" y="283"/>
                  <a:pt x="37" y="285"/>
                </a:cubicBezTo>
                <a:cubicBezTo>
                  <a:pt x="39" y="286"/>
                  <a:pt x="41" y="292"/>
                  <a:pt x="41" y="292"/>
                </a:cubicBezTo>
                <a:cubicBezTo>
                  <a:pt x="40" y="295"/>
                  <a:pt x="32" y="303"/>
                  <a:pt x="30" y="302"/>
                </a:cubicBezTo>
                <a:close/>
                <a:moveTo>
                  <a:pt x="51" y="306"/>
                </a:moveTo>
                <a:cubicBezTo>
                  <a:pt x="51" y="310"/>
                  <a:pt x="45" y="318"/>
                  <a:pt x="43" y="317"/>
                </a:cubicBezTo>
                <a:cubicBezTo>
                  <a:pt x="40" y="316"/>
                  <a:pt x="42" y="312"/>
                  <a:pt x="44" y="308"/>
                </a:cubicBezTo>
                <a:cubicBezTo>
                  <a:pt x="46" y="304"/>
                  <a:pt x="45" y="298"/>
                  <a:pt x="50" y="298"/>
                </a:cubicBezTo>
                <a:cubicBezTo>
                  <a:pt x="52" y="298"/>
                  <a:pt x="51" y="301"/>
                  <a:pt x="51" y="306"/>
                </a:cubicBezTo>
                <a:close/>
                <a:moveTo>
                  <a:pt x="82" y="279"/>
                </a:moveTo>
                <a:cubicBezTo>
                  <a:pt x="85" y="279"/>
                  <a:pt x="84" y="274"/>
                  <a:pt x="85" y="275"/>
                </a:cubicBezTo>
                <a:cubicBezTo>
                  <a:pt x="86" y="277"/>
                  <a:pt x="91" y="283"/>
                  <a:pt x="88" y="283"/>
                </a:cubicBezTo>
                <a:cubicBezTo>
                  <a:pt x="85" y="284"/>
                  <a:pt x="81" y="284"/>
                  <a:pt x="78" y="283"/>
                </a:cubicBezTo>
                <a:cubicBezTo>
                  <a:pt x="75" y="281"/>
                  <a:pt x="80" y="280"/>
                  <a:pt x="82" y="279"/>
                </a:cubicBezTo>
                <a:close/>
              </a:path>
            </a:pathLst>
          </a:custGeom>
          <a:solidFill>
            <a:schemeClr val="accent1"/>
          </a:solid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33"/>
          <p:cNvSpPr>
            <a:spLocks/>
          </p:cNvSpPr>
          <p:nvPr userDrawn="1"/>
        </p:nvSpPr>
        <p:spPr bwMode="auto">
          <a:xfrm>
            <a:off x="5792685" y="5042494"/>
            <a:ext cx="23382" cy="27281"/>
          </a:xfrm>
          <a:custGeom>
            <a:avLst/>
            <a:gdLst>
              <a:gd name="T0" fmla="*/ 5 w 6"/>
              <a:gd name="T1" fmla="*/ 4 h 6"/>
              <a:gd name="T2" fmla="*/ 2 w 6"/>
              <a:gd name="T3" fmla="*/ 2 h 6"/>
              <a:gd name="T4" fmla="*/ 5 w 6"/>
              <a:gd name="T5" fmla="*/ 4 h 6"/>
            </a:gdLst>
            <a:ahLst/>
            <a:cxnLst>
              <a:cxn ang="0">
                <a:pos x="T0" y="T1"/>
              </a:cxn>
              <a:cxn ang="0">
                <a:pos x="T2" y="T3"/>
              </a:cxn>
              <a:cxn ang="0">
                <a:pos x="T4" y="T5"/>
              </a:cxn>
            </a:cxnLst>
            <a:rect l="0" t="0" r="r" b="b"/>
            <a:pathLst>
              <a:path w="6" h="6">
                <a:moveTo>
                  <a:pt x="5" y="4"/>
                </a:moveTo>
                <a:cubicBezTo>
                  <a:pt x="4" y="6"/>
                  <a:pt x="0" y="4"/>
                  <a:pt x="2" y="2"/>
                </a:cubicBezTo>
                <a:cubicBezTo>
                  <a:pt x="3" y="0"/>
                  <a:pt x="6" y="3"/>
                  <a:pt x="5" y="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34"/>
          <p:cNvSpPr>
            <a:spLocks/>
          </p:cNvSpPr>
          <p:nvPr userDrawn="1"/>
        </p:nvSpPr>
        <p:spPr bwMode="auto">
          <a:xfrm>
            <a:off x="4035104" y="4208018"/>
            <a:ext cx="237723" cy="327355"/>
          </a:xfrm>
          <a:custGeom>
            <a:avLst/>
            <a:gdLst>
              <a:gd name="T0" fmla="*/ 50 w 54"/>
              <a:gd name="T1" fmla="*/ 34 h 74"/>
              <a:gd name="T2" fmla="*/ 47 w 54"/>
              <a:gd name="T3" fmla="*/ 27 h 74"/>
              <a:gd name="T4" fmla="*/ 35 w 54"/>
              <a:gd name="T5" fmla="*/ 28 h 74"/>
              <a:gd name="T6" fmla="*/ 27 w 54"/>
              <a:gd name="T7" fmla="*/ 19 h 74"/>
              <a:gd name="T8" fmla="*/ 17 w 54"/>
              <a:gd name="T9" fmla="*/ 0 h 74"/>
              <a:gd name="T10" fmla="*/ 1 w 54"/>
              <a:gd name="T11" fmla="*/ 6 h 74"/>
              <a:gd name="T12" fmla="*/ 6 w 54"/>
              <a:gd name="T13" fmla="*/ 31 h 74"/>
              <a:gd name="T14" fmla="*/ 4 w 54"/>
              <a:gd name="T15" fmla="*/ 39 h 74"/>
              <a:gd name="T16" fmla="*/ 14 w 54"/>
              <a:gd name="T17" fmla="*/ 53 h 74"/>
              <a:gd name="T18" fmla="*/ 14 w 54"/>
              <a:gd name="T19" fmla="*/ 65 h 74"/>
              <a:gd name="T20" fmla="*/ 18 w 54"/>
              <a:gd name="T21" fmla="*/ 74 h 74"/>
              <a:gd name="T22" fmla="*/ 30 w 54"/>
              <a:gd name="T23" fmla="*/ 68 h 74"/>
              <a:gd name="T24" fmla="*/ 42 w 54"/>
              <a:gd name="T25" fmla="*/ 67 h 74"/>
              <a:gd name="T26" fmla="*/ 41 w 54"/>
              <a:gd name="T27" fmla="*/ 63 h 74"/>
              <a:gd name="T28" fmla="*/ 50 w 54"/>
              <a:gd name="T29" fmla="*/ 42 h 74"/>
              <a:gd name="T30" fmla="*/ 54 w 54"/>
              <a:gd name="T31" fmla="*/ 42 h 74"/>
              <a:gd name="T32" fmla="*/ 50 w 54"/>
              <a:gd name="T33" fmla="*/ 3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74">
                <a:moveTo>
                  <a:pt x="50" y="34"/>
                </a:moveTo>
                <a:cubicBezTo>
                  <a:pt x="46" y="31"/>
                  <a:pt x="51" y="27"/>
                  <a:pt x="47" y="27"/>
                </a:cubicBezTo>
                <a:cubicBezTo>
                  <a:pt x="43" y="28"/>
                  <a:pt x="39" y="31"/>
                  <a:pt x="35" y="28"/>
                </a:cubicBezTo>
                <a:cubicBezTo>
                  <a:pt x="31" y="26"/>
                  <a:pt x="31" y="22"/>
                  <a:pt x="27" y="19"/>
                </a:cubicBezTo>
                <a:cubicBezTo>
                  <a:pt x="24" y="17"/>
                  <a:pt x="19" y="10"/>
                  <a:pt x="17" y="0"/>
                </a:cubicBezTo>
                <a:cubicBezTo>
                  <a:pt x="11" y="3"/>
                  <a:pt x="2" y="4"/>
                  <a:pt x="1" y="6"/>
                </a:cubicBezTo>
                <a:cubicBezTo>
                  <a:pt x="0" y="9"/>
                  <a:pt x="6" y="23"/>
                  <a:pt x="6" y="31"/>
                </a:cubicBezTo>
                <a:cubicBezTo>
                  <a:pt x="6" y="34"/>
                  <a:pt x="5" y="37"/>
                  <a:pt x="4" y="39"/>
                </a:cubicBezTo>
                <a:cubicBezTo>
                  <a:pt x="8" y="44"/>
                  <a:pt x="13" y="49"/>
                  <a:pt x="14" y="53"/>
                </a:cubicBezTo>
                <a:cubicBezTo>
                  <a:pt x="16" y="58"/>
                  <a:pt x="15" y="61"/>
                  <a:pt x="14" y="65"/>
                </a:cubicBezTo>
                <a:cubicBezTo>
                  <a:pt x="16" y="67"/>
                  <a:pt x="17" y="70"/>
                  <a:pt x="18" y="74"/>
                </a:cubicBezTo>
                <a:cubicBezTo>
                  <a:pt x="23" y="71"/>
                  <a:pt x="28" y="69"/>
                  <a:pt x="30" y="68"/>
                </a:cubicBezTo>
                <a:cubicBezTo>
                  <a:pt x="32" y="68"/>
                  <a:pt x="37" y="67"/>
                  <a:pt x="42" y="67"/>
                </a:cubicBezTo>
                <a:cubicBezTo>
                  <a:pt x="41" y="65"/>
                  <a:pt x="41" y="64"/>
                  <a:pt x="41" y="63"/>
                </a:cubicBezTo>
                <a:cubicBezTo>
                  <a:pt x="42" y="57"/>
                  <a:pt x="46" y="42"/>
                  <a:pt x="50" y="42"/>
                </a:cubicBezTo>
                <a:cubicBezTo>
                  <a:pt x="51" y="42"/>
                  <a:pt x="52" y="42"/>
                  <a:pt x="54" y="42"/>
                </a:cubicBezTo>
                <a:cubicBezTo>
                  <a:pt x="53" y="39"/>
                  <a:pt x="52" y="36"/>
                  <a:pt x="50" y="3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35"/>
          <p:cNvSpPr>
            <a:spLocks/>
          </p:cNvSpPr>
          <p:nvPr userDrawn="1"/>
        </p:nvSpPr>
        <p:spPr bwMode="auto">
          <a:xfrm>
            <a:off x="3972750" y="4383388"/>
            <a:ext cx="132501" cy="159781"/>
          </a:xfrm>
          <a:custGeom>
            <a:avLst/>
            <a:gdLst>
              <a:gd name="T0" fmla="*/ 28 w 30"/>
              <a:gd name="T1" fmla="*/ 14 h 37"/>
              <a:gd name="T2" fmla="*/ 18 w 30"/>
              <a:gd name="T3" fmla="*/ 0 h 37"/>
              <a:gd name="T4" fmla="*/ 11 w 30"/>
              <a:gd name="T5" fmla="*/ 9 h 37"/>
              <a:gd name="T6" fmla="*/ 0 w 30"/>
              <a:gd name="T7" fmla="*/ 25 h 37"/>
              <a:gd name="T8" fmla="*/ 7 w 30"/>
              <a:gd name="T9" fmla="*/ 32 h 37"/>
              <a:gd name="T10" fmla="*/ 14 w 30"/>
              <a:gd name="T11" fmla="*/ 37 h 37"/>
              <a:gd name="T12" fmla="*/ 17 w 30"/>
              <a:gd name="T13" fmla="*/ 28 h 37"/>
              <a:gd name="T14" fmla="*/ 26 w 30"/>
              <a:gd name="T15" fmla="*/ 24 h 37"/>
              <a:gd name="T16" fmla="*/ 28 w 30"/>
              <a:gd name="T17" fmla="*/ 26 h 37"/>
              <a:gd name="T18" fmla="*/ 28 w 30"/>
              <a:gd name="T19"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7">
                <a:moveTo>
                  <a:pt x="28" y="14"/>
                </a:moveTo>
                <a:cubicBezTo>
                  <a:pt x="27" y="10"/>
                  <a:pt x="22" y="5"/>
                  <a:pt x="18" y="0"/>
                </a:cubicBezTo>
                <a:cubicBezTo>
                  <a:pt x="16" y="3"/>
                  <a:pt x="14" y="6"/>
                  <a:pt x="11" y="9"/>
                </a:cubicBezTo>
                <a:cubicBezTo>
                  <a:pt x="8" y="13"/>
                  <a:pt x="4" y="17"/>
                  <a:pt x="0" y="25"/>
                </a:cubicBezTo>
                <a:cubicBezTo>
                  <a:pt x="3" y="27"/>
                  <a:pt x="5" y="30"/>
                  <a:pt x="7" y="32"/>
                </a:cubicBezTo>
                <a:cubicBezTo>
                  <a:pt x="9" y="35"/>
                  <a:pt x="12" y="36"/>
                  <a:pt x="14" y="37"/>
                </a:cubicBezTo>
                <a:cubicBezTo>
                  <a:pt x="15" y="33"/>
                  <a:pt x="16" y="30"/>
                  <a:pt x="17" y="28"/>
                </a:cubicBezTo>
                <a:cubicBezTo>
                  <a:pt x="17" y="23"/>
                  <a:pt x="23" y="24"/>
                  <a:pt x="26" y="24"/>
                </a:cubicBezTo>
                <a:cubicBezTo>
                  <a:pt x="27" y="24"/>
                  <a:pt x="28" y="25"/>
                  <a:pt x="28" y="26"/>
                </a:cubicBezTo>
                <a:cubicBezTo>
                  <a:pt x="29" y="22"/>
                  <a:pt x="30" y="19"/>
                  <a:pt x="28" y="14"/>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38"/>
          <p:cNvSpPr>
            <a:spLocks/>
          </p:cNvSpPr>
          <p:nvPr userDrawn="1"/>
        </p:nvSpPr>
        <p:spPr bwMode="auto">
          <a:xfrm>
            <a:off x="4494960" y="748844"/>
            <a:ext cx="4649041" cy="3827328"/>
          </a:xfrm>
          <a:custGeom>
            <a:avLst/>
            <a:gdLst/>
            <a:ahLst/>
            <a:cxnLst/>
            <a:rect l="l" t="t" r="r" b="b"/>
            <a:pathLst>
              <a:path w="4649041" h="3827328">
                <a:moveTo>
                  <a:pt x="3200291" y="0"/>
                </a:moveTo>
                <a:lnTo>
                  <a:pt x="4579590" y="0"/>
                </a:lnTo>
                <a:cubicBezTo>
                  <a:pt x="4551692" y="25052"/>
                  <a:pt x="4487575" y="114373"/>
                  <a:pt x="4471437" y="122446"/>
                </a:cubicBezTo>
                <a:cubicBezTo>
                  <a:pt x="4458209" y="131271"/>
                  <a:pt x="4422931" y="100384"/>
                  <a:pt x="4422931" y="118034"/>
                </a:cubicBezTo>
                <a:cubicBezTo>
                  <a:pt x="4427341" y="135683"/>
                  <a:pt x="4436160" y="148921"/>
                  <a:pt x="4427341" y="193045"/>
                </a:cubicBezTo>
                <a:cubicBezTo>
                  <a:pt x="4422931" y="241582"/>
                  <a:pt x="4396473" y="307768"/>
                  <a:pt x="4422931" y="290118"/>
                </a:cubicBezTo>
                <a:cubicBezTo>
                  <a:pt x="4449389" y="268056"/>
                  <a:pt x="4511125" y="175395"/>
                  <a:pt x="4537583" y="153333"/>
                </a:cubicBezTo>
                <a:cubicBezTo>
                  <a:pt x="4564041" y="135683"/>
                  <a:pt x="4577271" y="135683"/>
                  <a:pt x="4603729" y="109209"/>
                </a:cubicBezTo>
                <a:cubicBezTo>
                  <a:pt x="4630187" y="87147"/>
                  <a:pt x="4625777" y="82734"/>
                  <a:pt x="4647825" y="73909"/>
                </a:cubicBezTo>
                <a:lnTo>
                  <a:pt x="4649041" y="73371"/>
                </a:lnTo>
                <a:lnTo>
                  <a:pt x="4649041" y="3210738"/>
                </a:lnTo>
                <a:cubicBezTo>
                  <a:pt x="4630129" y="3209668"/>
                  <a:pt x="4593405" y="3197656"/>
                  <a:pt x="4568451" y="3193494"/>
                </a:cubicBezTo>
                <a:cubicBezTo>
                  <a:pt x="4541993" y="3184670"/>
                  <a:pt x="4502305" y="3158195"/>
                  <a:pt x="4480257" y="3153783"/>
                </a:cubicBezTo>
                <a:cubicBezTo>
                  <a:pt x="4453799" y="3144958"/>
                  <a:pt x="4440569" y="3136133"/>
                  <a:pt x="4427341" y="3122896"/>
                </a:cubicBezTo>
                <a:cubicBezTo>
                  <a:pt x="4414111" y="3109658"/>
                  <a:pt x="4387653" y="3100834"/>
                  <a:pt x="4365605" y="3109658"/>
                </a:cubicBezTo>
                <a:cubicBezTo>
                  <a:pt x="4347966" y="3118483"/>
                  <a:pt x="4295049" y="3127308"/>
                  <a:pt x="4255362" y="3122896"/>
                </a:cubicBezTo>
                <a:cubicBezTo>
                  <a:pt x="4215675" y="3114071"/>
                  <a:pt x="4175987" y="3083184"/>
                  <a:pt x="4171578" y="3047884"/>
                </a:cubicBezTo>
                <a:cubicBezTo>
                  <a:pt x="4171578" y="3016997"/>
                  <a:pt x="4114252" y="3008173"/>
                  <a:pt x="4105432" y="3003760"/>
                </a:cubicBezTo>
                <a:cubicBezTo>
                  <a:pt x="4096613" y="3003760"/>
                  <a:pt x="4052516" y="2986110"/>
                  <a:pt x="4034877" y="2977286"/>
                </a:cubicBezTo>
                <a:lnTo>
                  <a:pt x="4015033" y="2968461"/>
                </a:lnTo>
                <a:cubicBezTo>
                  <a:pt x="4010624" y="2967358"/>
                  <a:pt x="4008419" y="2968461"/>
                  <a:pt x="4008419" y="2972873"/>
                </a:cubicBezTo>
                <a:cubicBezTo>
                  <a:pt x="4012829" y="2986110"/>
                  <a:pt x="4012829" y="2990523"/>
                  <a:pt x="3999599" y="3003760"/>
                </a:cubicBezTo>
                <a:cubicBezTo>
                  <a:pt x="3986370" y="3016997"/>
                  <a:pt x="3951093" y="3074359"/>
                  <a:pt x="3955503" y="3078771"/>
                </a:cubicBezTo>
                <a:cubicBezTo>
                  <a:pt x="3964322" y="3083184"/>
                  <a:pt x="3964322" y="3087596"/>
                  <a:pt x="3959912" y="3100834"/>
                </a:cubicBezTo>
                <a:cubicBezTo>
                  <a:pt x="3955503" y="3118483"/>
                  <a:pt x="3929044" y="3162608"/>
                  <a:pt x="3893767" y="3153783"/>
                </a:cubicBezTo>
                <a:cubicBezTo>
                  <a:pt x="3858489" y="3144958"/>
                  <a:pt x="3823211" y="3105246"/>
                  <a:pt x="3801163" y="3092009"/>
                </a:cubicBezTo>
                <a:cubicBezTo>
                  <a:pt x="3779114" y="3078771"/>
                  <a:pt x="3770295" y="3083184"/>
                  <a:pt x="3743837" y="3069947"/>
                </a:cubicBezTo>
                <a:cubicBezTo>
                  <a:pt x="3717379" y="3056709"/>
                  <a:pt x="3708559" y="3052297"/>
                  <a:pt x="3682101" y="3056709"/>
                </a:cubicBezTo>
                <a:cubicBezTo>
                  <a:pt x="3655643" y="3061122"/>
                  <a:pt x="3602726" y="3078771"/>
                  <a:pt x="3576268" y="3083184"/>
                </a:cubicBezTo>
                <a:cubicBezTo>
                  <a:pt x="3549810" y="3087596"/>
                  <a:pt x="3488074" y="3087596"/>
                  <a:pt x="3479255" y="3100834"/>
                </a:cubicBezTo>
                <a:cubicBezTo>
                  <a:pt x="3470435" y="3109658"/>
                  <a:pt x="3483664" y="3167020"/>
                  <a:pt x="3470435" y="3175845"/>
                </a:cubicBezTo>
                <a:cubicBezTo>
                  <a:pt x="3457206" y="3189082"/>
                  <a:pt x="3435158" y="3193494"/>
                  <a:pt x="3417519" y="3189082"/>
                </a:cubicBezTo>
                <a:cubicBezTo>
                  <a:pt x="3404290" y="3184670"/>
                  <a:pt x="3391061" y="3219969"/>
                  <a:pt x="3369012" y="3202319"/>
                </a:cubicBezTo>
                <a:cubicBezTo>
                  <a:pt x="3346964" y="3184670"/>
                  <a:pt x="3166166" y="3100834"/>
                  <a:pt x="3135298" y="3100834"/>
                </a:cubicBezTo>
                <a:cubicBezTo>
                  <a:pt x="3104430" y="3100834"/>
                  <a:pt x="3077972" y="3109658"/>
                  <a:pt x="3051514" y="3092009"/>
                </a:cubicBezTo>
                <a:cubicBezTo>
                  <a:pt x="3025055" y="3069947"/>
                  <a:pt x="3007417" y="3052297"/>
                  <a:pt x="2985368" y="3052297"/>
                </a:cubicBezTo>
                <a:cubicBezTo>
                  <a:pt x="2963320" y="3052297"/>
                  <a:pt x="2914813" y="3047884"/>
                  <a:pt x="2897174" y="3012585"/>
                </a:cubicBezTo>
                <a:cubicBezTo>
                  <a:pt x="2883945" y="2977286"/>
                  <a:pt x="2778112" y="2814026"/>
                  <a:pt x="2742835" y="2814026"/>
                </a:cubicBezTo>
                <a:cubicBezTo>
                  <a:pt x="2707557" y="2814026"/>
                  <a:pt x="2645821" y="2897862"/>
                  <a:pt x="2614953" y="2889037"/>
                </a:cubicBezTo>
                <a:cubicBezTo>
                  <a:pt x="2588495" y="2875800"/>
                  <a:pt x="2553217" y="2840500"/>
                  <a:pt x="2562037" y="2822851"/>
                </a:cubicBezTo>
                <a:cubicBezTo>
                  <a:pt x="2566446" y="2800789"/>
                  <a:pt x="2570856" y="2787551"/>
                  <a:pt x="2557627" y="2774314"/>
                </a:cubicBezTo>
                <a:cubicBezTo>
                  <a:pt x="2544398" y="2756664"/>
                  <a:pt x="2434155" y="2769902"/>
                  <a:pt x="2425336" y="2752252"/>
                </a:cubicBezTo>
                <a:cubicBezTo>
                  <a:pt x="2416517" y="2734602"/>
                  <a:pt x="2438565" y="2677241"/>
                  <a:pt x="2420926" y="2677241"/>
                </a:cubicBezTo>
                <a:cubicBezTo>
                  <a:pt x="2407697" y="2677241"/>
                  <a:pt x="2394468" y="2690478"/>
                  <a:pt x="2368010" y="2686066"/>
                </a:cubicBezTo>
                <a:cubicBezTo>
                  <a:pt x="2337142" y="2681653"/>
                  <a:pt x="2323913" y="2668416"/>
                  <a:pt x="2310684" y="2672828"/>
                </a:cubicBezTo>
                <a:cubicBezTo>
                  <a:pt x="2297455" y="2672828"/>
                  <a:pt x="2187212" y="2721365"/>
                  <a:pt x="2165164" y="2721365"/>
                </a:cubicBezTo>
                <a:cubicBezTo>
                  <a:pt x="2143115" y="2721365"/>
                  <a:pt x="2094608" y="2721365"/>
                  <a:pt x="2085789" y="2730190"/>
                </a:cubicBezTo>
                <a:cubicBezTo>
                  <a:pt x="2081379" y="2739015"/>
                  <a:pt x="2090199" y="2743427"/>
                  <a:pt x="2063741" y="2743427"/>
                </a:cubicBezTo>
                <a:cubicBezTo>
                  <a:pt x="2041692" y="2747839"/>
                  <a:pt x="1966727" y="2765489"/>
                  <a:pt x="1949088" y="2787551"/>
                </a:cubicBezTo>
                <a:cubicBezTo>
                  <a:pt x="1927040" y="2809613"/>
                  <a:pt x="1918220" y="2866975"/>
                  <a:pt x="1904991" y="2884625"/>
                </a:cubicBezTo>
                <a:cubicBezTo>
                  <a:pt x="1891762" y="2902274"/>
                  <a:pt x="1869714" y="2928749"/>
                  <a:pt x="1843255" y="2941986"/>
                </a:cubicBezTo>
                <a:cubicBezTo>
                  <a:pt x="1812388" y="2955224"/>
                  <a:pt x="1812388" y="2972873"/>
                  <a:pt x="1825617" y="2986110"/>
                </a:cubicBezTo>
                <a:cubicBezTo>
                  <a:pt x="1838846" y="2994935"/>
                  <a:pt x="1843255" y="3025822"/>
                  <a:pt x="1825617" y="3025822"/>
                </a:cubicBezTo>
                <a:cubicBezTo>
                  <a:pt x="1812388" y="3030235"/>
                  <a:pt x="1763881" y="3012585"/>
                  <a:pt x="1755061" y="3012585"/>
                </a:cubicBezTo>
                <a:cubicBezTo>
                  <a:pt x="1741832" y="3016997"/>
                  <a:pt x="1724194" y="3039060"/>
                  <a:pt x="1706555" y="3034647"/>
                </a:cubicBezTo>
                <a:cubicBezTo>
                  <a:pt x="1688916" y="3030235"/>
                  <a:pt x="1627180" y="2994935"/>
                  <a:pt x="1605132" y="2981698"/>
                </a:cubicBezTo>
                <a:cubicBezTo>
                  <a:pt x="1578673" y="2968461"/>
                  <a:pt x="1561035" y="2981698"/>
                  <a:pt x="1561035" y="2994935"/>
                </a:cubicBezTo>
                <a:cubicBezTo>
                  <a:pt x="1561035" y="3012585"/>
                  <a:pt x="1561035" y="3043472"/>
                  <a:pt x="1530167" y="3043472"/>
                </a:cubicBezTo>
                <a:cubicBezTo>
                  <a:pt x="1494889" y="3043472"/>
                  <a:pt x="1446382" y="2950811"/>
                  <a:pt x="1437563" y="2941986"/>
                </a:cubicBezTo>
                <a:cubicBezTo>
                  <a:pt x="1428744" y="2933161"/>
                  <a:pt x="1415514" y="2964048"/>
                  <a:pt x="1389056" y="2959636"/>
                </a:cubicBezTo>
                <a:cubicBezTo>
                  <a:pt x="1367008" y="2959636"/>
                  <a:pt x="1322911" y="2950811"/>
                  <a:pt x="1314091" y="2959636"/>
                </a:cubicBezTo>
                <a:cubicBezTo>
                  <a:pt x="1305272" y="2968461"/>
                  <a:pt x="1296452" y="3034647"/>
                  <a:pt x="1269994" y="3039060"/>
                </a:cubicBezTo>
                <a:cubicBezTo>
                  <a:pt x="1239126" y="3043472"/>
                  <a:pt x="1181800" y="3034647"/>
                  <a:pt x="1168571" y="3047884"/>
                </a:cubicBezTo>
                <a:cubicBezTo>
                  <a:pt x="1155342" y="3061122"/>
                  <a:pt x="1155342" y="3105246"/>
                  <a:pt x="1150932" y="3109658"/>
                </a:cubicBezTo>
                <a:cubicBezTo>
                  <a:pt x="1146523" y="3114071"/>
                  <a:pt x="1111245" y="3158195"/>
                  <a:pt x="1098016" y="3189082"/>
                </a:cubicBezTo>
                <a:cubicBezTo>
                  <a:pt x="1089196" y="3215557"/>
                  <a:pt x="1075967" y="3259681"/>
                  <a:pt x="1093606" y="3277331"/>
                </a:cubicBezTo>
                <a:cubicBezTo>
                  <a:pt x="1111245" y="3299393"/>
                  <a:pt x="1124474" y="3330280"/>
                  <a:pt x="1150932" y="3334692"/>
                </a:cubicBezTo>
                <a:cubicBezTo>
                  <a:pt x="1181800" y="3343517"/>
                  <a:pt x="1190620" y="3339105"/>
                  <a:pt x="1190620" y="3356754"/>
                </a:cubicBezTo>
                <a:cubicBezTo>
                  <a:pt x="1190620" y="3369992"/>
                  <a:pt x="1177391" y="3405291"/>
                  <a:pt x="1181800" y="3414116"/>
                </a:cubicBezTo>
                <a:cubicBezTo>
                  <a:pt x="1186210" y="3414116"/>
                  <a:pt x="1195029" y="3427353"/>
                  <a:pt x="1203849" y="3440590"/>
                </a:cubicBezTo>
                <a:cubicBezTo>
                  <a:pt x="1186210" y="3449415"/>
                  <a:pt x="1168571" y="3462653"/>
                  <a:pt x="1164161" y="3467065"/>
                </a:cubicBezTo>
                <a:cubicBezTo>
                  <a:pt x="1155342" y="3475890"/>
                  <a:pt x="1150932" y="3484715"/>
                  <a:pt x="1142113" y="3475890"/>
                </a:cubicBezTo>
                <a:cubicBezTo>
                  <a:pt x="1133294" y="3462653"/>
                  <a:pt x="1115655" y="3471477"/>
                  <a:pt x="1106835" y="3484715"/>
                </a:cubicBezTo>
                <a:cubicBezTo>
                  <a:pt x="1102426" y="3493540"/>
                  <a:pt x="1102426" y="3568551"/>
                  <a:pt x="1084787" y="3590613"/>
                </a:cubicBezTo>
                <a:lnTo>
                  <a:pt x="1076932" y="3600196"/>
                </a:lnTo>
                <a:cubicBezTo>
                  <a:pt x="1075967" y="3602334"/>
                  <a:pt x="1076519" y="3603575"/>
                  <a:pt x="1078172" y="3604402"/>
                </a:cubicBezTo>
                <a:lnTo>
                  <a:pt x="1098016" y="3608263"/>
                </a:lnTo>
                <a:cubicBezTo>
                  <a:pt x="1111245" y="3612675"/>
                  <a:pt x="1128884" y="3643562"/>
                  <a:pt x="1133294" y="3665624"/>
                </a:cubicBezTo>
                <a:cubicBezTo>
                  <a:pt x="1137703" y="3683274"/>
                  <a:pt x="1142113" y="3714161"/>
                  <a:pt x="1150932" y="3731811"/>
                </a:cubicBezTo>
                <a:cubicBezTo>
                  <a:pt x="1155342" y="3749460"/>
                  <a:pt x="1203849" y="3784760"/>
                  <a:pt x="1212668" y="3806822"/>
                </a:cubicBezTo>
                <a:cubicBezTo>
                  <a:pt x="1181800" y="3820059"/>
                  <a:pt x="1159752" y="3833296"/>
                  <a:pt x="1142113" y="3824472"/>
                </a:cubicBezTo>
                <a:cubicBezTo>
                  <a:pt x="1124474" y="3811234"/>
                  <a:pt x="1075967" y="3771522"/>
                  <a:pt x="1040690" y="3762698"/>
                </a:cubicBezTo>
                <a:cubicBezTo>
                  <a:pt x="1005412" y="3749460"/>
                  <a:pt x="877531" y="3714161"/>
                  <a:pt x="846663" y="3700924"/>
                </a:cubicBezTo>
                <a:cubicBezTo>
                  <a:pt x="811385" y="3683274"/>
                  <a:pt x="771698" y="3656799"/>
                  <a:pt x="754059" y="3661212"/>
                </a:cubicBezTo>
                <a:cubicBezTo>
                  <a:pt x="745240" y="3661212"/>
                  <a:pt x="723191" y="3674449"/>
                  <a:pt x="705552" y="3683274"/>
                </a:cubicBezTo>
                <a:lnTo>
                  <a:pt x="701143" y="3678861"/>
                </a:lnTo>
                <a:cubicBezTo>
                  <a:pt x="683504" y="3656799"/>
                  <a:pt x="643817" y="3603850"/>
                  <a:pt x="626178" y="3590613"/>
                </a:cubicBezTo>
                <a:cubicBezTo>
                  <a:pt x="604129" y="3581788"/>
                  <a:pt x="586491" y="3595025"/>
                  <a:pt x="564442" y="3577376"/>
                </a:cubicBezTo>
                <a:cubicBezTo>
                  <a:pt x="542394" y="3559726"/>
                  <a:pt x="511526" y="3542076"/>
                  <a:pt x="529164" y="3533251"/>
                </a:cubicBezTo>
                <a:cubicBezTo>
                  <a:pt x="546803" y="3528839"/>
                  <a:pt x="546803" y="3537664"/>
                  <a:pt x="564442" y="3524427"/>
                </a:cubicBezTo>
                <a:cubicBezTo>
                  <a:pt x="582081" y="3511189"/>
                  <a:pt x="586491" y="3462653"/>
                  <a:pt x="582081" y="3445003"/>
                </a:cubicBezTo>
                <a:cubicBezTo>
                  <a:pt x="577671" y="3422941"/>
                  <a:pt x="595310" y="3427353"/>
                  <a:pt x="608539" y="3418528"/>
                </a:cubicBezTo>
                <a:cubicBezTo>
                  <a:pt x="626178" y="3409703"/>
                  <a:pt x="661455" y="3387641"/>
                  <a:pt x="665865" y="3378816"/>
                </a:cubicBezTo>
                <a:cubicBezTo>
                  <a:pt x="665865" y="3369992"/>
                  <a:pt x="648226" y="3365579"/>
                  <a:pt x="639407" y="3369992"/>
                </a:cubicBezTo>
                <a:cubicBezTo>
                  <a:pt x="634997" y="3369992"/>
                  <a:pt x="630588" y="3374404"/>
                  <a:pt x="626178" y="3374404"/>
                </a:cubicBezTo>
                <a:cubicBezTo>
                  <a:pt x="626178" y="3365579"/>
                  <a:pt x="626178" y="3356754"/>
                  <a:pt x="643817" y="3352342"/>
                </a:cubicBezTo>
                <a:cubicBezTo>
                  <a:pt x="670275" y="3347929"/>
                  <a:pt x="705552" y="3330280"/>
                  <a:pt x="705552" y="3299393"/>
                </a:cubicBezTo>
                <a:cubicBezTo>
                  <a:pt x="709962" y="3272918"/>
                  <a:pt x="718782" y="3224381"/>
                  <a:pt x="709962" y="3206732"/>
                </a:cubicBezTo>
                <a:cubicBezTo>
                  <a:pt x="701143" y="3184670"/>
                  <a:pt x="687914" y="3149370"/>
                  <a:pt x="657046" y="3149370"/>
                </a:cubicBezTo>
                <a:cubicBezTo>
                  <a:pt x="626178" y="3149370"/>
                  <a:pt x="612949" y="3149370"/>
                  <a:pt x="586491" y="3136133"/>
                </a:cubicBezTo>
                <a:cubicBezTo>
                  <a:pt x="560032" y="3122896"/>
                  <a:pt x="489477" y="3118483"/>
                  <a:pt x="471838" y="3100834"/>
                </a:cubicBezTo>
                <a:cubicBezTo>
                  <a:pt x="458609" y="3083184"/>
                  <a:pt x="418922" y="3039060"/>
                  <a:pt x="401283" y="3025822"/>
                </a:cubicBezTo>
                <a:cubicBezTo>
                  <a:pt x="383644" y="3012585"/>
                  <a:pt x="370415" y="2964048"/>
                  <a:pt x="361596" y="2937574"/>
                </a:cubicBezTo>
                <a:cubicBezTo>
                  <a:pt x="352776" y="2915512"/>
                  <a:pt x="343957" y="2906687"/>
                  <a:pt x="330728" y="2919924"/>
                </a:cubicBezTo>
                <a:cubicBezTo>
                  <a:pt x="313089" y="2933161"/>
                  <a:pt x="286631" y="2937574"/>
                  <a:pt x="273402" y="2937574"/>
                </a:cubicBezTo>
                <a:cubicBezTo>
                  <a:pt x="264582" y="2937574"/>
                  <a:pt x="224895" y="2941986"/>
                  <a:pt x="207256" y="2950811"/>
                </a:cubicBezTo>
                <a:cubicBezTo>
                  <a:pt x="207256" y="2919924"/>
                  <a:pt x="207256" y="2889037"/>
                  <a:pt x="216076" y="2880212"/>
                </a:cubicBezTo>
                <a:cubicBezTo>
                  <a:pt x="224895" y="2866975"/>
                  <a:pt x="273402" y="2836088"/>
                  <a:pt x="260173" y="2805201"/>
                </a:cubicBezTo>
                <a:cubicBezTo>
                  <a:pt x="251353" y="2774314"/>
                  <a:pt x="220485" y="2774314"/>
                  <a:pt x="207256" y="2743427"/>
                </a:cubicBezTo>
                <a:cubicBezTo>
                  <a:pt x="198437" y="2712540"/>
                  <a:pt x="167569" y="2606642"/>
                  <a:pt x="154340" y="2597817"/>
                </a:cubicBezTo>
                <a:cubicBezTo>
                  <a:pt x="141111" y="2584580"/>
                  <a:pt x="92604" y="2624292"/>
                  <a:pt x="92604" y="2602229"/>
                </a:cubicBezTo>
                <a:cubicBezTo>
                  <a:pt x="88194" y="2575755"/>
                  <a:pt x="97014" y="2575755"/>
                  <a:pt x="79375" y="2575755"/>
                </a:cubicBezTo>
                <a:cubicBezTo>
                  <a:pt x="70555" y="2575755"/>
                  <a:pt x="52917" y="2575755"/>
                  <a:pt x="35278" y="2580167"/>
                </a:cubicBezTo>
                <a:cubicBezTo>
                  <a:pt x="39688" y="2549280"/>
                  <a:pt x="39688" y="2500744"/>
                  <a:pt x="26458" y="2478682"/>
                </a:cubicBezTo>
                <a:cubicBezTo>
                  <a:pt x="22049" y="2469857"/>
                  <a:pt x="17639" y="2452207"/>
                  <a:pt x="13229" y="2434557"/>
                </a:cubicBezTo>
                <a:cubicBezTo>
                  <a:pt x="8820" y="2408083"/>
                  <a:pt x="4410" y="2381608"/>
                  <a:pt x="0" y="2350721"/>
                </a:cubicBezTo>
                <a:cubicBezTo>
                  <a:pt x="4410" y="2346309"/>
                  <a:pt x="8820" y="2341896"/>
                  <a:pt x="13229" y="2337484"/>
                </a:cubicBezTo>
                <a:cubicBezTo>
                  <a:pt x="13229" y="2328659"/>
                  <a:pt x="8820" y="2315422"/>
                  <a:pt x="8820" y="2302184"/>
                </a:cubicBezTo>
                <a:cubicBezTo>
                  <a:pt x="8820" y="2293360"/>
                  <a:pt x="8820" y="2293360"/>
                  <a:pt x="0" y="2288947"/>
                </a:cubicBezTo>
                <a:cubicBezTo>
                  <a:pt x="4410" y="2266885"/>
                  <a:pt x="8820" y="2249235"/>
                  <a:pt x="8820" y="2227173"/>
                </a:cubicBezTo>
                <a:cubicBezTo>
                  <a:pt x="26458" y="2222761"/>
                  <a:pt x="26458" y="2213936"/>
                  <a:pt x="22049" y="2205111"/>
                </a:cubicBezTo>
                <a:cubicBezTo>
                  <a:pt x="17639" y="2191874"/>
                  <a:pt x="57326" y="2196286"/>
                  <a:pt x="79375" y="2187461"/>
                </a:cubicBezTo>
                <a:cubicBezTo>
                  <a:pt x="101423" y="2183049"/>
                  <a:pt x="97014" y="2160987"/>
                  <a:pt x="79375" y="2152162"/>
                </a:cubicBezTo>
                <a:cubicBezTo>
                  <a:pt x="66146" y="2143337"/>
                  <a:pt x="35278" y="2156574"/>
                  <a:pt x="39688" y="2130100"/>
                </a:cubicBezTo>
                <a:cubicBezTo>
                  <a:pt x="44097" y="2114656"/>
                  <a:pt x="44097" y="2109141"/>
                  <a:pt x="40790" y="2108589"/>
                </a:cubicBezTo>
                <a:lnTo>
                  <a:pt x="22049" y="2116863"/>
                </a:lnTo>
                <a:lnTo>
                  <a:pt x="4410" y="2121275"/>
                </a:lnTo>
                <a:cubicBezTo>
                  <a:pt x="57326" y="2059501"/>
                  <a:pt x="149930" y="1953603"/>
                  <a:pt x="163159" y="1918303"/>
                </a:cubicBezTo>
                <a:cubicBezTo>
                  <a:pt x="180798" y="1874179"/>
                  <a:pt x="198437" y="1794756"/>
                  <a:pt x="180798" y="1772694"/>
                </a:cubicBezTo>
                <a:cubicBezTo>
                  <a:pt x="163159" y="1750631"/>
                  <a:pt x="141111" y="1750631"/>
                  <a:pt x="149930" y="1724157"/>
                </a:cubicBezTo>
                <a:cubicBezTo>
                  <a:pt x="158750" y="1697682"/>
                  <a:pt x="176388" y="1680032"/>
                  <a:pt x="158750" y="1666795"/>
                </a:cubicBezTo>
                <a:cubicBezTo>
                  <a:pt x="136701" y="1649145"/>
                  <a:pt x="127882" y="1627083"/>
                  <a:pt x="127882" y="1605021"/>
                </a:cubicBezTo>
                <a:cubicBezTo>
                  <a:pt x="127882" y="1582959"/>
                  <a:pt x="105833" y="1512360"/>
                  <a:pt x="119062" y="1490298"/>
                </a:cubicBezTo>
                <a:cubicBezTo>
                  <a:pt x="132291" y="1472648"/>
                  <a:pt x="141111" y="1459411"/>
                  <a:pt x="141111" y="1446174"/>
                </a:cubicBezTo>
                <a:cubicBezTo>
                  <a:pt x="141111" y="1432937"/>
                  <a:pt x="61736" y="1287326"/>
                  <a:pt x="74965" y="1265264"/>
                </a:cubicBezTo>
                <a:cubicBezTo>
                  <a:pt x="88194" y="1247615"/>
                  <a:pt x="114652" y="1216728"/>
                  <a:pt x="114652" y="1190253"/>
                </a:cubicBezTo>
                <a:cubicBezTo>
                  <a:pt x="110243" y="1163779"/>
                  <a:pt x="35278" y="1115242"/>
                  <a:pt x="35278" y="1088767"/>
                </a:cubicBezTo>
                <a:cubicBezTo>
                  <a:pt x="35278" y="1057880"/>
                  <a:pt x="66146" y="1031406"/>
                  <a:pt x="61736" y="1013756"/>
                </a:cubicBezTo>
                <a:cubicBezTo>
                  <a:pt x="57326" y="996106"/>
                  <a:pt x="92604" y="974044"/>
                  <a:pt x="97014" y="960807"/>
                </a:cubicBezTo>
                <a:cubicBezTo>
                  <a:pt x="101423" y="947570"/>
                  <a:pt x="114652" y="934332"/>
                  <a:pt x="127882" y="929920"/>
                </a:cubicBezTo>
                <a:cubicBezTo>
                  <a:pt x="136701" y="925508"/>
                  <a:pt x="149930" y="894621"/>
                  <a:pt x="163159" y="863734"/>
                </a:cubicBezTo>
                <a:cubicBezTo>
                  <a:pt x="189617" y="863734"/>
                  <a:pt x="207256" y="863734"/>
                  <a:pt x="216076" y="850496"/>
                </a:cubicBezTo>
                <a:cubicBezTo>
                  <a:pt x="224895" y="837259"/>
                  <a:pt x="255763" y="841671"/>
                  <a:pt x="282221" y="854909"/>
                </a:cubicBezTo>
                <a:cubicBezTo>
                  <a:pt x="304270" y="872558"/>
                  <a:pt x="264582" y="894621"/>
                  <a:pt x="251353" y="894621"/>
                </a:cubicBezTo>
                <a:lnTo>
                  <a:pt x="244808" y="894828"/>
                </a:lnTo>
                <a:cubicBezTo>
                  <a:pt x="244187" y="897930"/>
                  <a:pt x="259070" y="907858"/>
                  <a:pt x="268992" y="907858"/>
                </a:cubicBezTo>
                <a:cubicBezTo>
                  <a:pt x="286631" y="907858"/>
                  <a:pt x="260173" y="947570"/>
                  <a:pt x="277811" y="934332"/>
                </a:cubicBezTo>
                <a:cubicBezTo>
                  <a:pt x="295450" y="921095"/>
                  <a:pt x="308679" y="912270"/>
                  <a:pt x="313089" y="921095"/>
                </a:cubicBezTo>
                <a:cubicBezTo>
                  <a:pt x="317499" y="934332"/>
                  <a:pt x="326318" y="938745"/>
                  <a:pt x="339547" y="938745"/>
                </a:cubicBezTo>
                <a:cubicBezTo>
                  <a:pt x="352776" y="934332"/>
                  <a:pt x="366005" y="947570"/>
                  <a:pt x="388054" y="943157"/>
                </a:cubicBezTo>
                <a:cubicBezTo>
                  <a:pt x="410102" y="943157"/>
                  <a:pt x="436561" y="947570"/>
                  <a:pt x="454200" y="960807"/>
                </a:cubicBezTo>
                <a:cubicBezTo>
                  <a:pt x="471838" y="974044"/>
                  <a:pt x="537984" y="1022581"/>
                  <a:pt x="555623" y="1040231"/>
                </a:cubicBezTo>
                <a:cubicBezTo>
                  <a:pt x="568852" y="1057880"/>
                  <a:pt x="573261" y="1071118"/>
                  <a:pt x="595310" y="1075530"/>
                </a:cubicBezTo>
                <a:cubicBezTo>
                  <a:pt x="617358" y="1075530"/>
                  <a:pt x="621768" y="1075530"/>
                  <a:pt x="639407" y="1088767"/>
                </a:cubicBezTo>
                <a:cubicBezTo>
                  <a:pt x="657046" y="1102005"/>
                  <a:pt x="657046" y="1119654"/>
                  <a:pt x="670275" y="1115242"/>
                </a:cubicBezTo>
                <a:cubicBezTo>
                  <a:pt x="679094" y="1106417"/>
                  <a:pt x="692323" y="1110829"/>
                  <a:pt x="705552" y="1128479"/>
                </a:cubicBezTo>
                <a:cubicBezTo>
                  <a:pt x="723191" y="1146129"/>
                  <a:pt x="727601" y="1154954"/>
                  <a:pt x="740830" y="1163779"/>
                </a:cubicBezTo>
                <a:cubicBezTo>
                  <a:pt x="754059" y="1172603"/>
                  <a:pt x="749650" y="1243202"/>
                  <a:pt x="754059" y="1252027"/>
                </a:cubicBezTo>
                <a:cubicBezTo>
                  <a:pt x="758469" y="1260852"/>
                  <a:pt x="758469" y="1313801"/>
                  <a:pt x="736420" y="1349100"/>
                </a:cubicBezTo>
                <a:cubicBezTo>
                  <a:pt x="714372" y="1379988"/>
                  <a:pt x="696733" y="1397637"/>
                  <a:pt x="674685" y="1397637"/>
                </a:cubicBezTo>
                <a:cubicBezTo>
                  <a:pt x="652636" y="1397637"/>
                  <a:pt x="626178" y="1415287"/>
                  <a:pt x="608539" y="1415287"/>
                </a:cubicBezTo>
                <a:cubicBezTo>
                  <a:pt x="586491" y="1415287"/>
                  <a:pt x="542394" y="1402050"/>
                  <a:pt x="511526" y="1397637"/>
                </a:cubicBezTo>
                <a:cubicBezTo>
                  <a:pt x="485067" y="1393225"/>
                  <a:pt x="418922" y="1379988"/>
                  <a:pt x="401283" y="1366750"/>
                </a:cubicBezTo>
                <a:cubicBezTo>
                  <a:pt x="383644" y="1353513"/>
                  <a:pt x="326318" y="1331451"/>
                  <a:pt x="304270" y="1318213"/>
                </a:cubicBezTo>
                <a:cubicBezTo>
                  <a:pt x="282221" y="1304976"/>
                  <a:pt x="264582" y="1265264"/>
                  <a:pt x="260173" y="1269677"/>
                </a:cubicBezTo>
                <a:cubicBezTo>
                  <a:pt x="251353" y="1274089"/>
                  <a:pt x="251353" y="1296151"/>
                  <a:pt x="242534" y="1296151"/>
                </a:cubicBezTo>
                <a:cubicBezTo>
                  <a:pt x="233714" y="1300564"/>
                  <a:pt x="211666" y="1313801"/>
                  <a:pt x="224895" y="1322626"/>
                </a:cubicBezTo>
                <a:cubicBezTo>
                  <a:pt x="242534" y="1331451"/>
                  <a:pt x="268992" y="1331451"/>
                  <a:pt x="277811" y="1331451"/>
                </a:cubicBezTo>
                <a:cubicBezTo>
                  <a:pt x="286631" y="1331451"/>
                  <a:pt x="304270" y="1357925"/>
                  <a:pt x="304270" y="1362338"/>
                </a:cubicBezTo>
                <a:cubicBezTo>
                  <a:pt x="304270" y="1371163"/>
                  <a:pt x="321908" y="1397637"/>
                  <a:pt x="330728" y="1397637"/>
                </a:cubicBezTo>
                <a:cubicBezTo>
                  <a:pt x="339547" y="1397637"/>
                  <a:pt x="383644" y="1441761"/>
                  <a:pt x="388054" y="1450586"/>
                </a:cubicBezTo>
                <a:cubicBezTo>
                  <a:pt x="392464" y="1454999"/>
                  <a:pt x="392464" y="1499123"/>
                  <a:pt x="379235" y="1503535"/>
                </a:cubicBezTo>
                <a:lnTo>
                  <a:pt x="373792" y="1505121"/>
                </a:lnTo>
                <a:cubicBezTo>
                  <a:pt x="372345" y="1505742"/>
                  <a:pt x="381440" y="1505742"/>
                  <a:pt x="388054" y="1525598"/>
                </a:cubicBezTo>
                <a:cubicBezTo>
                  <a:pt x="396873" y="1552072"/>
                  <a:pt x="396873" y="1596196"/>
                  <a:pt x="392464" y="1605021"/>
                </a:cubicBezTo>
                <a:cubicBezTo>
                  <a:pt x="383644" y="1613846"/>
                  <a:pt x="396873" y="1613846"/>
                  <a:pt x="405693" y="1631496"/>
                </a:cubicBezTo>
                <a:cubicBezTo>
                  <a:pt x="418922" y="1644733"/>
                  <a:pt x="432151" y="1657970"/>
                  <a:pt x="445380" y="1657970"/>
                </a:cubicBezTo>
                <a:cubicBezTo>
                  <a:pt x="463019" y="1657970"/>
                  <a:pt x="454200" y="1675620"/>
                  <a:pt x="476248" y="1693270"/>
                </a:cubicBezTo>
                <a:cubicBezTo>
                  <a:pt x="498297" y="1710919"/>
                  <a:pt x="533574" y="1719744"/>
                  <a:pt x="546803" y="1715332"/>
                </a:cubicBezTo>
                <a:cubicBezTo>
                  <a:pt x="560032" y="1710919"/>
                  <a:pt x="590900" y="1710919"/>
                  <a:pt x="577671" y="1697682"/>
                </a:cubicBezTo>
                <a:cubicBezTo>
                  <a:pt x="568852" y="1684445"/>
                  <a:pt x="577671" y="1627083"/>
                  <a:pt x="555623" y="1635908"/>
                </a:cubicBezTo>
                <a:cubicBezTo>
                  <a:pt x="533574" y="1644733"/>
                  <a:pt x="537984" y="1666795"/>
                  <a:pt x="511526" y="1635908"/>
                </a:cubicBezTo>
                <a:cubicBezTo>
                  <a:pt x="485067" y="1605021"/>
                  <a:pt x="480658" y="1574134"/>
                  <a:pt x="489477" y="1569722"/>
                </a:cubicBezTo>
                <a:cubicBezTo>
                  <a:pt x="498297" y="1565309"/>
                  <a:pt x="507116" y="1560897"/>
                  <a:pt x="507116" y="1552072"/>
                </a:cubicBezTo>
                <a:lnTo>
                  <a:pt x="506565" y="1538835"/>
                </a:lnTo>
                <a:cubicBezTo>
                  <a:pt x="507116" y="1536629"/>
                  <a:pt x="509321" y="1536629"/>
                  <a:pt x="515935" y="1538835"/>
                </a:cubicBezTo>
                <a:cubicBezTo>
                  <a:pt x="533574" y="1543247"/>
                  <a:pt x="542394" y="1530010"/>
                  <a:pt x="551213" y="1547660"/>
                </a:cubicBezTo>
                <a:cubicBezTo>
                  <a:pt x="560032" y="1569722"/>
                  <a:pt x="582081" y="1596196"/>
                  <a:pt x="595310" y="1587372"/>
                </a:cubicBezTo>
                <a:cubicBezTo>
                  <a:pt x="608539" y="1578547"/>
                  <a:pt x="612949" y="1578547"/>
                  <a:pt x="630588" y="1582959"/>
                </a:cubicBezTo>
                <a:cubicBezTo>
                  <a:pt x="648226" y="1591784"/>
                  <a:pt x="701143" y="1627083"/>
                  <a:pt x="714372" y="1609434"/>
                </a:cubicBezTo>
                <a:cubicBezTo>
                  <a:pt x="723191" y="1596196"/>
                  <a:pt x="727601" y="1578547"/>
                  <a:pt x="718782" y="1569722"/>
                </a:cubicBezTo>
                <a:cubicBezTo>
                  <a:pt x="709962" y="1560897"/>
                  <a:pt x="661455" y="1512360"/>
                  <a:pt x="674685" y="1494711"/>
                </a:cubicBezTo>
                <a:cubicBezTo>
                  <a:pt x="683504" y="1477061"/>
                  <a:pt x="709962" y="1454999"/>
                  <a:pt x="723191" y="1437349"/>
                </a:cubicBezTo>
                <a:cubicBezTo>
                  <a:pt x="736420" y="1424112"/>
                  <a:pt x="771698" y="1415287"/>
                  <a:pt x="784927" y="1402050"/>
                </a:cubicBezTo>
                <a:cubicBezTo>
                  <a:pt x="793747" y="1384400"/>
                  <a:pt x="820205" y="1353513"/>
                  <a:pt x="824614" y="1353513"/>
                </a:cubicBezTo>
                <a:cubicBezTo>
                  <a:pt x="833434" y="1357925"/>
                  <a:pt x="837844" y="1375575"/>
                  <a:pt x="851073" y="1371163"/>
                </a:cubicBezTo>
                <a:cubicBezTo>
                  <a:pt x="864302" y="1371163"/>
                  <a:pt x="881941" y="1388812"/>
                  <a:pt x="881941" y="1397637"/>
                </a:cubicBezTo>
                <a:cubicBezTo>
                  <a:pt x="881941" y="1406462"/>
                  <a:pt x="903989" y="1415287"/>
                  <a:pt x="912808" y="1402050"/>
                </a:cubicBezTo>
                <a:cubicBezTo>
                  <a:pt x="921628" y="1388812"/>
                  <a:pt x="970135" y="1331451"/>
                  <a:pt x="952496" y="1300564"/>
                </a:cubicBezTo>
                <a:cubicBezTo>
                  <a:pt x="939267" y="1274089"/>
                  <a:pt x="895170" y="1260852"/>
                  <a:pt x="895170" y="1243202"/>
                </a:cubicBezTo>
                <a:cubicBezTo>
                  <a:pt x="895170" y="1225553"/>
                  <a:pt x="939267" y="1146129"/>
                  <a:pt x="934857" y="1119654"/>
                </a:cubicBezTo>
                <a:cubicBezTo>
                  <a:pt x="926038" y="1093180"/>
                  <a:pt x="903989" y="1071118"/>
                  <a:pt x="895170" y="1057880"/>
                </a:cubicBezTo>
                <a:cubicBezTo>
                  <a:pt x="888555" y="1047952"/>
                  <a:pt x="879460" y="1033060"/>
                  <a:pt x="886488" y="1029958"/>
                </a:cubicBezTo>
                <a:lnTo>
                  <a:pt x="899579" y="1031406"/>
                </a:lnTo>
                <a:cubicBezTo>
                  <a:pt x="921628" y="1040231"/>
                  <a:pt x="943676" y="1044643"/>
                  <a:pt x="970135" y="1049056"/>
                </a:cubicBezTo>
                <a:cubicBezTo>
                  <a:pt x="996593" y="1053468"/>
                  <a:pt x="1027461" y="1062293"/>
                  <a:pt x="1031870" y="1079942"/>
                </a:cubicBezTo>
                <a:cubicBezTo>
                  <a:pt x="1040690" y="1097592"/>
                  <a:pt x="1071558" y="1128479"/>
                  <a:pt x="1062738" y="1137304"/>
                </a:cubicBezTo>
                <a:cubicBezTo>
                  <a:pt x="1053919" y="1146129"/>
                  <a:pt x="1009822" y="1159366"/>
                  <a:pt x="1001002" y="1177016"/>
                </a:cubicBezTo>
                <a:cubicBezTo>
                  <a:pt x="987773" y="1194666"/>
                  <a:pt x="974544" y="1221140"/>
                  <a:pt x="987773" y="1225552"/>
                </a:cubicBezTo>
                <a:cubicBezTo>
                  <a:pt x="996593" y="1229965"/>
                  <a:pt x="1009822" y="1234377"/>
                  <a:pt x="1023051" y="1252027"/>
                </a:cubicBezTo>
                <a:cubicBezTo>
                  <a:pt x="1031870" y="1274089"/>
                  <a:pt x="1027461" y="1300564"/>
                  <a:pt x="1058329" y="1296151"/>
                </a:cubicBezTo>
                <a:cubicBezTo>
                  <a:pt x="1084787" y="1291739"/>
                  <a:pt x="1142113" y="1304976"/>
                  <a:pt x="1150932" y="1269677"/>
                </a:cubicBezTo>
                <a:cubicBezTo>
                  <a:pt x="1159752" y="1229965"/>
                  <a:pt x="1150932" y="1194666"/>
                  <a:pt x="1159752" y="1190253"/>
                </a:cubicBezTo>
                <a:cubicBezTo>
                  <a:pt x="1168571" y="1185841"/>
                  <a:pt x="1212668" y="1177016"/>
                  <a:pt x="1208258" y="1168191"/>
                </a:cubicBezTo>
                <a:cubicBezTo>
                  <a:pt x="1203849" y="1159366"/>
                  <a:pt x="1181800" y="1137304"/>
                  <a:pt x="1195029" y="1137304"/>
                </a:cubicBezTo>
                <a:cubicBezTo>
                  <a:pt x="1208258" y="1137304"/>
                  <a:pt x="1234717" y="1150541"/>
                  <a:pt x="1243536" y="1141716"/>
                </a:cubicBezTo>
                <a:cubicBezTo>
                  <a:pt x="1252355" y="1137304"/>
                  <a:pt x="1269994" y="1093180"/>
                  <a:pt x="1309682" y="1079942"/>
                </a:cubicBezTo>
                <a:cubicBezTo>
                  <a:pt x="1349369" y="1071118"/>
                  <a:pt x="1367008" y="1062293"/>
                  <a:pt x="1384647" y="1053468"/>
                </a:cubicBezTo>
                <a:cubicBezTo>
                  <a:pt x="1397876" y="1044643"/>
                  <a:pt x="1433153" y="1013756"/>
                  <a:pt x="1450792" y="1004931"/>
                </a:cubicBezTo>
                <a:cubicBezTo>
                  <a:pt x="1466624" y="997010"/>
                  <a:pt x="1500220" y="981980"/>
                  <a:pt x="1503708" y="982869"/>
                </a:cubicBezTo>
                <a:cubicBezTo>
                  <a:pt x="1494889" y="987282"/>
                  <a:pt x="1468431" y="1000519"/>
                  <a:pt x="1472841" y="1009344"/>
                </a:cubicBezTo>
                <a:cubicBezTo>
                  <a:pt x="1477250" y="1022581"/>
                  <a:pt x="1477250" y="1066705"/>
                  <a:pt x="1468431" y="1075530"/>
                </a:cubicBezTo>
                <a:cubicBezTo>
                  <a:pt x="1459611" y="1084355"/>
                  <a:pt x="1419924" y="1110829"/>
                  <a:pt x="1415514" y="1115242"/>
                </a:cubicBezTo>
                <a:cubicBezTo>
                  <a:pt x="1412207" y="1121861"/>
                  <a:pt x="1401459" y="1138407"/>
                  <a:pt x="1403732" y="1142544"/>
                </a:cubicBezTo>
                <a:lnTo>
                  <a:pt x="1411105" y="1141716"/>
                </a:lnTo>
                <a:cubicBezTo>
                  <a:pt x="1428744" y="1132892"/>
                  <a:pt x="1419924" y="1150541"/>
                  <a:pt x="1433153" y="1150541"/>
                </a:cubicBezTo>
                <a:cubicBezTo>
                  <a:pt x="1450792" y="1146129"/>
                  <a:pt x="1446382" y="1154954"/>
                  <a:pt x="1459611" y="1150541"/>
                </a:cubicBezTo>
                <a:cubicBezTo>
                  <a:pt x="1472841" y="1141716"/>
                  <a:pt x="1481660" y="1137304"/>
                  <a:pt x="1494889" y="1115242"/>
                </a:cubicBezTo>
                <a:lnTo>
                  <a:pt x="1500332" y="1106417"/>
                </a:lnTo>
                <a:cubicBezTo>
                  <a:pt x="1505086" y="1103935"/>
                  <a:pt x="1509220" y="1116345"/>
                  <a:pt x="1525757" y="1106417"/>
                </a:cubicBezTo>
                <a:cubicBezTo>
                  <a:pt x="1543396" y="1097592"/>
                  <a:pt x="1525757" y="1093180"/>
                  <a:pt x="1534576" y="1079942"/>
                </a:cubicBezTo>
                <a:cubicBezTo>
                  <a:pt x="1543396" y="1066705"/>
                  <a:pt x="1547805" y="1062293"/>
                  <a:pt x="1574264" y="1049056"/>
                </a:cubicBezTo>
                <a:cubicBezTo>
                  <a:pt x="1600722" y="1035818"/>
                  <a:pt x="1600722" y="1057880"/>
                  <a:pt x="1640409" y="1049056"/>
                </a:cubicBezTo>
                <a:cubicBezTo>
                  <a:pt x="1675687" y="1044643"/>
                  <a:pt x="1684506" y="1040231"/>
                  <a:pt x="1706555" y="1022581"/>
                </a:cubicBezTo>
                <a:cubicBezTo>
                  <a:pt x="1728603" y="1000519"/>
                  <a:pt x="1746242" y="991694"/>
                  <a:pt x="1755061" y="1000519"/>
                </a:cubicBezTo>
                <a:cubicBezTo>
                  <a:pt x="1768291" y="1009344"/>
                  <a:pt x="1781520" y="1026993"/>
                  <a:pt x="1777110" y="1035818"/>
                </a:cubicBezTo>
                <a:cubicBezTo>
                  <a:pt x="1772700" y="1040231"/>
                  <a:pt x="1777110" y="1057880"/>
                  <a:pt x="1768291" y="1057880"/>
                </a:cubicBezTo>
                <a:cubicBezTo>
                  <a:pt x="1759471" y="1062293"/>
                  <a:pt x="1755061" y="1066705"/>
                  <a:pt x="1772700" y="1075530"/>
                </a:cubicBezTo>
                <a:cubicBezTo>
                  <a:pt x="1782622" y="1078839"/>
                  <a:pt x="1792544" y="1097041"/>
                  <a:pt x="1798745" y="1094766"/>
                </a:cubicBezTo>
                <a:lnTo>
                  <a:pt x="1803568" y="1084355"/>
                </a:lnTo>
                <a:cubicBezTo>
                  <a:pt x="1803568" y="1057880"/>
                  <a:pt x="1794749" y="1035818"/>
                  <a:pt x="1812388" y="1026993"/>
                </a:cubicBezTo>
                <a:cubicBezTo>
                  <a:pt x="1830026" y="1022581"/>
                  <a:pt x="1865304" y="1022581"/>
                  <a:pt x="1856485" y="996106"/>
                </a:cubicBezTo>
                <a:cubicBezTo>
                  <a:pt x="1843255" y="974044"/>
                  <a:pt x="1834436" y="947570"/>
                  <a:pt x="1825617" y="916683"/>
                </a:cubicBezTo>
                <a:cubicBezTo>
                  <a:pt x="1816797" y="890208"/>
                  <a:pt x="1843255" y="868146"/>
                  <a:pt x="1838846" y="854909"/>
                </a:cubicBezTo>
                <a:cubicBezTo>
                  <a:pt x="1834436" y="846084"/>
                  <a:pt x="1852075" y="832847"/>
                  <a:pt x="1865304" y="841671"/>
                </a:cubicBezTo>
                <a:cubicBezTo>
                  <a:pt x="1878533" y="850496"/>
                  <a:pt x="1887352" y="863734"/>
                  <a:pt x="1922630" y="863734"/>
                </a:cubicBezTo>
                <a:cubicBezTo>
                  <a:pt x="1957908" y="863734"/>
                  <a:pt x="1993185" y="885796"/>
                  <a:pt x="2028463" y="885796"/>
                </a:cubicBezTo>
                <a:cubicBezTo>
                  <a:pt x="2063741" y="890208"/>
                  <a:pt x="2121067" y="947570"/>
                  <a:pt x="2134296" y="956395"/>
                </a:cubicBezTo>
                <a:cubicBezTo>
                  <a:pt x="2147525" y="965219"/>
                  <a:pt x="2182802" y="991694"/>
                  <a:pt x="2218080" y="1022581"/>
                </a:cubicBezTo>
                <a:cubicBezTo>
                  <a:pt x="2248948" y="1049056"/>
                  <a:pt x="2253358" y="1124067"/>
                  <a:pt x="2266587" y="1106417"/>
                </a:cubicBezTo>
                <a:cubicBezTo>
                  <a:pt x="2279816" y="1088767"/>
                  <a:pt x="2301864" y="987282"/>
                  <a:pt x="2284226" y="996106"/>
                </a:cubicBezTo>
                <a:cubicBezTo>
                  <a:pt x="2266587" y="1004931"/>
                  <a:pt x="2244538" y="991694"/>
                  <a:pt x="2231309" y="969632"/>
                </a:cubicBezTo>
                <a:cubicBezTo>
                  <a:pt x="2213670" y="947570"/>
                  <a:pt x="2213670" y="890208"/>
                  <a:pt x="2200441" y="890208"/>
                </a:cubicBezTo>
                <a:cubicBezTo>
                  <a:pt x="2191622" y="894621"/>
                  <a:pt x="2187212" y="921095"/>
                  <a:pt x="2173983" y="903445"/>
                </a:cubicBezTo>
                <a:cubicBezTo>
                  <a:pt x="2160754" y="885796"/>
                  <a:pt x="2165164" y="824022"/>
                  <a:pt x="2169573" y="819609"/>
                </a:cubicBezTo>
                <a:cubicBezTo>
                  <a:pt x="2173983" y="819609"/>
                  <a:pt x="2187212" y="832847"/>
                  <a:pt x="2187212" y="815197"/>
                </a:cubicBezTo>
                <a:cubicBezTo>
                  <a:pt x="2187212" y="801960"/>
                  <a:pt x="2196032" y="691649"/>
                  <a:pt x="2178393" y="687237"/>
                </a:cubicBezTo>
                <a:cubicBezTo>
                  <a:pt x="2168471" y="687237"/>
                  <a:pt x="2158549" y="692201"/>
                  <a:pt x="2157929" y="685375"/>
                </a:cubicBezTo>
                <a:lnTo>
                  <a:pt x="2160754" y="673999"/>
                </a:lnTo>
                <a:cubicBezTo>
                  <a:pt x="2165164" y="656350"/>
                  <a:pt x="2182802" y="638700"/>
                  <a:pt x="2182802" y="621050"/>
                </a:cubicBezTo>
                <a:cubicBezTo>
                  <a:pt x="2182802" y="603401"/>
                  <a:pt x="2248948" y="594576"/>
                  <a:pt x="2288635" y="484265"/>
                </a:cubicBezTo>
                <a:cubicBezTo>
                  <a:pt x="2323913" y="378367"/>
                  <a:pt x="2310684" y="347480"/>
                  <a:pt x="2323913" y="334243"/>
                </a:cubicBezTo>
                <a:cubicBezTo>
                  <a:pt x="2337142" y="321005"/>
                  <a:pt x="2354781" y="307768"/>
                  <a:pt x="2363600" y="316593"/>
                </a:cubicBezTo>
                <a:cubicBezTo>
                  <a:pt x="2372420" y="321005"/>
                  <a:pt x="2376829" y="329830"/>
                  <a:pt x="2412107" y="329830"/>
                </a:cubicBezTo>
                <a:cubicBezTo>
                  <a:pt x="2442975" y="329830"/>
                  <a:pt x="2469433" y="325418"/>
                  <a:pt x="2487072" y="325418"/>
                </a:cubicBezTo>
                <a:cubicBezTo>
                  <a:pt x="2509120" y="325418"/>
                  <a:pt x="2531169" y="334243"/>
                  <a:pt x="2531169" y="351892"/>
                </a:cubicBezTo>
                <a:cubicBezTo>
                  <a:pt x="2531169" y="369542"/>
                  <a:pt x="2513530" y="373954"/>
                  <a:pt x="2509120" y="396016"/>
                </a:cubicBezTo>
                <a:cubicBezTo>
                  <a:pt x="2504711" y="418079"/>
                  <a:pt x="2495891" y="532802"/>
                  <a:pt x="2482662" y="550451"/>
                </a:cubicBezTo>
                <a:cubicBezTo>
                  <a:pt x="2469433" y="568101"/>
                  <a:pt x="2451794" y="585751"/>
                  <a:pt x="2460614" y="607813"/>
                </a:cubicBezTo>
                <a:cubicBezTo>
                  <a:pt x="2469433" y="634287"/>
                  <a:pt x="2509120" y="687237"/>
                  <a:pt x="2509120" y="713711"/>
                </a:cubicBezTo>
                <a:cubicBezTo>
                  <a:pt x="2509120" y="744598"/>
                  <a:pt x="2495891" y="810785"/>
                  <a:pt x="2495891" y="868146"/>
                </a:cubicBezTo>
                <a:cubicBezTo>
                  <a:pt x="2495891" y="925508"/>
                  <a:pt x="2504711" y="1013756"/>
                  <a:pt x="2522349" y="1026993"/>
                </a:cubicBezTo>
                <a:cubicBezTo>
                  <a:pt x="2539988" y="1040231"/>
                  <a:pt x="2548808" y="1071118"/>
                  <a:pt x="2544398" y="1084355"/>
                </a:cubicBezTo>
                <a:cubicBezTo>
                  <a:pt x="2539988" y="1097592"/>
                  <a:pt x="2487072" y="1274089"/>
                  <a:pt x="2460614" y="1291739"/>
                </a:cubicBezTo>
                <a:cubicBezTo>
                  <a:pt x="2434155" y="1309389"/>
                  <a:pt x="2420926" y="1313801"/>
                  <a:pt x="2390058" y="1313801"/>
                </a:cubicBezTo>
                <a:cubicBezTo>
                  <a:pt x="2359191" y="1313801"/>
                  <a:pt x="2284226" y="1304976"/>
                  <a:pt x="2270996" y="1318213"/>
                </a:cubicBezTo>
                <a:cubicBezTo>
                  <a:pt x="2264382" y="1331451"/>
                  <a:pt x="2260248" y="1344688"/>
                  <a:pt x="2264175" y="1346756"/>
                </a:cubicBezTo>
                <a:lnTo>
                  <a:pt x="2270996" y="1344688"/>
                </a:lnTo>
                <a:cubicBezTo>
                  <a:pt x="2284226" y="1340276"/>
                  <a:pt x="2293045" y="1322626"/>
                  <a:pt x="2310684" y="1344688"/>
                </a:cubicBezTo>
                <a:cubicBezTo>
                  <a:pt x="2328323" y="1366750"/>
                  <a:pt x="2359191" y="1393225"/>
                  <a:pt x="2390058" y="1393225"/>
                </a:cubicBezTo>
                <a:cubicBezTo>
                  <a:pt x="2425336" y="1393225"/>
                  <a:pt x="2469433" y="1388812"/>
                  <a:pt x="2482662" y="1406462"/>
                </a:cubicBezTo>
                <a:cubicBezTo>
                  <a:pt x="2495891" y="1424112"/>
                  <a:pt x="2526759" y="1530010"/>
                  <a:pt x="2539988" y="1507948"/>
                </a:cubicBezTo>
                <a:cubicBezTo>
                  <a:pt x="2553217" y="1490298"/>
                  <a:pt x="2553217" y="1463824"/>
                  <a:pt x="2535579" y="1437349"/>
                </a:cubicBezTo>
                <a:cubicBezTo>
                  <a:pt x="2517940" y="1415287"/>
                  <a:pt x="2487072" y="1388812"/>
                  <a:pt x="2504711" y="1375575"/>
                </a:cubicBezTo>
                <a:cubicBezTo>
                  <a:pt x="2522349" y="1366750"/>
                  <a:pt x="2562037" y="1304976"/>
                  <a:pt x="2579676" y="1256440"/>
                </a:cubicBezTo>
                <a:cubicBezTo>
                  <a:pt x="2597314" y="1203490"/>
                  <a:pt x="2628182" y="1154954"/>
                  <a:pt x="2619363" y="1128479"/>
                </a:cubicBezTo>
                <a:cubicBezTo>
                  <a:pt x="2606134" y="1106417"/>
                  <a:pt x="2597314" y="1102005"/>
                  <a:pt x="2601724" y="1088767"/>
                </a:cubicBezTo>
                <a:cubicBezTo>
                  <a:pt x="2606134" y="1075530"/>
                  <a:pt x="2703147" y="996106"/>
                  <a:pt x="2720786" y="1009344"/>
                </a:cubicBezTo>
                <a:cubicBezTo>
                  <a:pt x="2738425" y="1022581"/>
                  <a:pt x="2751654" y="1066705"/>
                  <a:pt x="2751654" y="1106417"/>
                </a:cubicBezTo>
                <a:cubicBezTo>
                  <a:pt x="2756064" y="1146129"/>
                  <a:pt x="2747244" y="1238790"/>
                  <a:pt x="2756064" y="1252027"/>
                </a:cubicBezTo>
                <a:cubicBezTo>
                  <a:pt x="2769293" y="1265264"/>
                  <a:pt x="2778112" y="1287326"/>
                  <a:pt x="2786932" y="1278502"/>
                </a:cubicBezTo>
                <a:cubicBezTo>
                  <a:pt x="2795751" y="1269677"/>
                  <a:pt x="2808980" y="1252027"/>
                  <a:pt x="2822209" y="1252027"/>
                </a:cubicBezTo>
                <a:cubicBezTo>
                  <a:pt x="2835438" y="1252027"/>
                  <a:pt x="2858589" y="1249545"/>
                  <a:pt x="2858176" y="1242720"/>
                </a:cubicBezTo>
                <a:lnTo>
                  <a:pt x="2848667" y="1234378"/>
                </a:lnTo>
                <a:cubicBezTo>
                  <a:pt x="2822209" y="1225553"/>
                  <a:pt x="2795751" y="1216728"/>
                  <a:pt x="2800161" y="1163779"/>
                </a:cubicBezTo>
                <a:cubicBezTo>
                  <a:pt x="2808980" y="1110829"/>
                  <a:pt x="2853077" y="1115242"/>
                  <a:pt x="2839848" y="1088767"/>
                </a:cubicBezTo>
                <a:cubicBezTo>
                  <a:pt x="2826619" y="1062293"/>
                  <a:pt x="2804570" y="1031406"/>
                  <a:pt x="2800161" y="1004931"/>
                </a:cubicBezTo>
                <a:cubicBezTo>
                  <a:pt x="2791341" y="978457"/>
                  <a:pt x="2791341" y="956395"/>
                  <a:pt x="2764883" y="943157"/>
                </a:cubicBezTo>
                <a:cubicBezTo>
                  <a:pt x="2738425" y="934332"/>
                  <a:pt x="2689918" y="938745"/>
                  <a:pt x="2672279" y="943157"/>
                </a:cubicBezTo>
                <a:cubicBezTo>
                  <a:pt x="2654641" y="943157"/>
                  <a:pt x="2645821" y="960807"/>
                  <a:pt x="2628182" y="965219"/>
                </a:cubicBezTo>
                <a:cubicBezTo>
                  <a:pt x="2610544" y="965219"/>
                  <a:pt x="2606134" y="982869"/>
                  <a:pt x="2592905" y="974044"/>
                </a:cubicBezTo>
                <a:cubicBezTo>
                  <a:pt x="2579676" y="965219"/>
                  <a:pt x="2579676" y="929920"/>
                  <a:pt x="2579676" y="890208"/>
                </a:cubicBezTo>
                <a:cubicBezTo>
                  <a:pt x="2579676" y="854909"/>
                  <a:pt x="2592905" y="735773"/>
                  <a:pt x="2597314" y="726949"/>
                </a:cubicBezTo>
                <a:cubicBezTo>
                  <a:pt x="2597314" y="718124"/>
                  <a:pt x="2614953" y="691649"/>
                  <a:pt x="2606134" y="678412"/>
                </a:cubicBezTo>
                <a:cubicBezTo>
                  <a:pt x="2592905" y="660762"/>
                  <a:pt x="2535579" y="607813"/>
                  <a:pt x="2544398" y="581338"/>
                </a:cubicBezTo>
                <a:cubicBezTo>
                  <a:pt x="2553217" y="554864"/>
                  <a:pt x="2570856" y="541627"/>
                  <a:pt x="2570856" y="515152"/>
                </a:cubicBezTo>
                <a:cubicBezTo>
                  <a:pt x="2575266" y="488677"/>
                  <a:pt x="2632592" y="457790"/>
                  <a:pt x="2637002" y="435728"/>
                </a:cubicBezTo>
                <a:cubicBezTo>
                  <a:pt x="2641411" y="409254"/>
                  <a:pt x="2641411" y="334243"/>
                  <a:pt x="2645821" y="325418"/>
                </a:cubicBezTo>
                <a:cubicBezTo>
                  <a:pt x="2650231" y="316593"/>
                  <a:pt x="2667870" y="338655"/>
                  <a:pt x="2681099" y="356305"/>
                </a:cubicBezTo>
                <a:cubicBezTo>
                  <a:pt x="2694328" y="373954"/>
                  <a:pt x="2685508" y="528389"/>
                  <a:pt x="2681099" y="554864"/>
                </a:cubicBezTo>
                <a:cubicBezTo>
                  <a:pt x="2676689" y="581338"/>
                  <a:pt x="2689918" y="598988"/>
                  <a:pt x="2707557" y="598988"/>
                </a:cubicBezTo>
                <a:cubicBezTo>
                  <a:pt x="2720786" y="594576"/>
                  <a:pt x="2747244" y="594576"/>
                  <a:pt x="2769293" y="585751"/>
                </a:cubicBezTo>
                <a:cubicBezTo>
                  <a:pt x="2791341" y="576926"/>
                  <a:pt x="2817799" y="621050"/>
                  <a:pt x="2826619" y="607813"/>
                </a:cubicBezTo>
                <a:cubicBezTo>
                  <a:pt x="2839848" y="594576"/>
                  <a:pt x="2835438" y="559276"/>
                  <a:pt x="2826619" y="546039"/>
                </a:cubicBezTo>
                <a:cubicBezTo>
                  <a:pt x="2817799" y="528389"/>
                  <a:pt x="2782522" y="523977"/>
                  <a:pt x="2769293" y="519564"/>
                </a:cubicBezTo>
                <a:cubicBezTo>
                  <a:pt x="2756064" y="515152"/>
                  <a:pt x="2725196" y="479853"/>
                  <a:pt x="2720786" y="457790"/>
                </a:cubicBezTo>
                <a:cubicBezTo>
                  <a:pt x="2716376" y="435728"/>
                  <a:pt x="2725196" y="413666"/>
                  <a:pt x="2720786" y="404841"/>
                </a:cubicBezTo>
                <a:cubicBezTo>
                  <a:pt x="2716376" y="396016"/>
                  <a:pt x="2747244" y="396016"/>
                  <a:pt x="2764883" y="396016"/>
                </a:cubicBezTo>
                <a:cubicBezTo>
                  <a:pt x="2786932" y="396016"/>
                  <a:pt x="2804570" y="422491"/>
                  <a:pt x="2817799" y="413666"/>
                </a:cubicBezTo>
                <a:cubicBezTo>
                  <a:pt x="2831029" y="404841"/>
                  <a:pt x="2835438" y="440141"/>
                  <a:pt x="2844258" y="431316"/>
                </a:cubicBezTo>
                <a:cubicBezTo>
                  <a:pt x="2853077" y="422491"/>
                  <a:pt x="2857487" y="400429"/>
                  <a:pt x="2844258" y="391604"/>
                </a:cubicBezTo>
                <a:cubicBezTo>
                  <a:pt x="2826619" y="382779"/>
                  <a:pt x="2804570" y="373954"/>
                  <a:pt x="2808980" y="365130"/>
                </a:cubicBezTo>
                <a:cubicBezTo>
                  <a:pt x="2813390" y="351892"/>
                  <a:pt x="2848667" y="325418"/>
                  <a:pt x="2861897" y="321005"/>
                </a:cubicBezTo>
                <a:cubicBezTo>
                  <a:pt x="2870716" y="312180"/>
                  <a:pt x="2901584" y="321005"/>
                  <a:pt x="2910403" y="347480"/>
                </a:cubicBezTo>
                <a:cubicBezTo>
                  <a:pt x="2919223" y="373954"/>
                  <a:pt x="2967729" y="493090"/>
                  <a:pt x="2989778" y="506327"/>
                </a:cubicBezTo>
                <a:cubicBezTo>
                  <a:pt x="3011826" y="519564"/>
                  <a:pt x="3108840" y="532802"/>
                  <a:pt x="3100020" y="550451"/>
                </a:cubicBezTo>
                <a:cubicBezTo>
                  <a:pt x="3095611" y="563689"/>
                  <a:pt x="3091201" y="598988"/>
                  <a:pt x="3077972" y="612225"/>
                </a:cubicBezTo>
                <a:cubicBezTo>
                  <a:pt x="3068050" y="622153"/>
                  <a:pt x="3048207" y="654419"/>
                  <a:pt x="3047104" y="669587"/>
                </a:cubicBezTo>
                <a:cubicBezTo>
                  <a:pt x="3060333" y="656350"/>
                  <a:pt x="3077972" y="656350"/>
                  <a:pt x="3082382" y="665174"/>
                </a:cubicBezTo>
                <a:cubicBezTo>
                  <a:pt x="3086791" y="669587"/>
                  <a:pt x="3095611" y="726948"/>
                  <a:pt x="3104430" y="709299"/>
                </a:cubicBezTo>
                <a:cubicBezTo>
                  <a:pt x="3113249" y="691649"/>
                  <a:pt x="3122069" y="612225"/>
                  <a:pt x="3126479" y="594576"/>
                </a:cubicBezTo>
                <a:cubicBezTo>
                  <a:pt x="3130888" y="576926"/>
                  <a:pt x="3135298" y="519564"/>
                  <a:pt x="3122069" y="506327"/>
                </a:cubicBezTo>
                <a:cubicBezTo>
                  <a:pt x="3108840" y="497502"/>
                  <a:pt x="3091201" y="497502"/>
                  <a:pt x="3077972" y="475440"/>
                </a:cubicBezTo>
                <a:cubicBezTo>
                  <a:pt x="3060333" y="453378"/>
                  <a:pt x="3033875" y="431316"/>
                  <a:pt x="3016236" y="422491"/>
                </a:cubicBezTo>
                <a:cubicBezTo>
                  <a:pt x="2998597" y="413666"/>
                  <a:pt x="2985368" y="396016"/>
                  <a:pt x="2976549" y="360717"/>
                </a:cubicBezTo>
                <a:cubicBezTo>
                  <a:pt x="2963320" y="329830"/>
                  <a:pt x="2954500" y="312180"/>
                  <a:pt x="2963320" y="285706"/>
                </a:cubicBezTo>
                <a:cubicBezTo>
                  <a:pt x="2972139" y="259231"/>
                  <a:pt x="2958910" y="197457"/>
                  <a:pt x="2980958" y="184220"/>
                </a:cubicBezTo>
                <a:cubicBezTo>
                  <a:pt x="2998597" y="166570"/>
                  <a:pt x="3033875" y="179808"/>
                  <a:pt x="3082382" y="162158"/>
                </a:cubicBezTo>
                <a:cubicBezTo>
                  <a:pt x="3130888" y="144508"/>
                  <a:pt x="3139708" y="126858"/>
                  <a:pt x="3174985" y="122446"/>
                </a:cubicBezTo>
                <a:cubicBezTo>
                  <a:pt x="3205853" y="118034"/>
                  <a:pt x="3201444" y="95972"/>
                  <a:pt x="3214673" y="87147"/>
                </a:cubicBezTo>
                <a:cubicBezTo>
                  <a:pt x="3227902" y="73909"/>
                  <a:pt x="3197034" y="69497"/>
                  <a:pt x="3197034" y="47435"/>
                </a:cubicBezTo>
                <a:cubicBezTo>
                  <a:pt x="3197034" y="34610"/>
                  <a:pt x="3192377" y="14796"/>
                  <a:pt x="3200291" y="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5"/>
          <p:cNvSpPr>
            <a:spLocks/>
          </p:cNvSpPr>
          <p:nvPr userDrawn="1"/>
        </p:nvSpPr>
        <p:spPr bwMode="auto">
          <a:xfrm>
            <a:off x="3890910" y="3939121"/>
            <a:ext cx="331253" cy="151987"/>
          </a:xfrm>
          <a:custGeom>
            <a:avLst/>
            <a:gdLst>
              <a:gd name="T0" fmla="*/ 15 w 75"/>
              <a:gd name="T1" fmla="*/ 33 h 34"/>
              <a:gd name="T2" fmla="*/ 36 w 75"/>
              <a:gd name="T3" fmla="*/ 29 h 34"/>
              <a:gd name="T4" fmla="*/ 57 w 75"/>
              <a:gd name="T5" fmla="*/ 23 h 34"/>
              <a:gd name="T6" fmla="*/ 73 w 75"/>
              <a:gd name="T7" fmla="*/ 20 h 34"/>
              <a:gd name="T8" fmla="*/ 73 w 75"/>
              <a:gd name="T9" fmla="*/ 20 h 34"/>
              <a:gd name="T10" fmla="*/ 72 w 75"/>
              <a:gd name="T11" fmla="*/ 12 h 34"/>
              <a:gd name="T12" fmla="*/ 75 w 75"/>
              <a:gd name="T13" fmla="*/ 7 h 34"/>
              <a:gd name="T14" fmla="*/ 63 w 75"/>
              <a:gd name="T15" fmla="*/ 0 h 34"/>
              <a:gd name="T16" fmla="*/ 52 w 75"/>
              <a:gd name="T17" fmla="*/ 2 h 34"/>
              <a:gd name="T18" fmla="*/ 39 w 75"/>
              <a:gd name="T19" fmla="*/ 2 h 34"/>
              <a:gd name="T20" fmla="*/ 26 w 75"/>
              <a:gd name="T21" fmla="*/ 2 h 34"/>
              <a:gd name="T22" fmla="*/ 14 w 75"/>
              <a:gd name="T23" fmla="*/ 11 h 34"/>
              <a:gd name="T24" fmla="*/ 0 w 75"/>
              <a:gd name="T25" fmla="*/ 17 h 34"/>
              <a:gd name="T26" fmla="*/ 1 w 75"/>
              <a:gd name="T27" fmla="*/ 21 h 34"/>
              <a:gd name="T28" fmla="*/ 0 w 75"/>
              <a:gd name="T29" fmla="*/ 28 h 34"/>
              <a:gd name="T30" fmla="*/ 0 w 75"/>
              <a:gd name="T31" fmla="*/ 28 h 34"/>
              <a:gd name="T32" fmla="*/ 15 w 75"/>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34">
                <a:moveTo>
                  <a:pt x="15" y="33"/>
                </a:moveTo>
                <a:cubicBezTo>
                  <a:pt x="22" y="34"/>
                  <a:pt x="32" y="29"/>
                  <a:pt x="36" y="29"/>
                </a:cubicBezTo>
                <a:cubicBezTo>
                  <a:pt x="41" y="29"/>
                  <a:pt x="48" y="23"/>
                  <a:pt x="57" y="23"/>
                </a:cubicBezTo>
                <a:cubicBezTo>
                  <a:pt x="62" y="23"/>
                  <a:pt x="68" y="21"/>
                  <a:pt x="73" y="20"/>
                </a:cubicBezTo>
                <a:cubicBezTo>
                  <a:pt x="73" y="20"/>
                  <a:pt x="73" y="20"/>
                  <a:pt x="73" y="20"/>
                </a:cubicBezTo>
                <a:cubicBezTo>
                  <a:pt x="71" y="17"/>
                  <a:pt x="70" y="14"/>
                  <a:pt x="72" y="12"/>
                </a:cubicBezTo>
                <a:cubicBezTo>
                  <a:pt x="73" y="10"/>
                  <a:pt x="75" y="8"/>
                  <a:pt x="75" y="7"/>
                </a:cubicBezTo>
                <a:cubicBezTo>
                  <a:pt x="70" y="3"/>
                  <a:pt x="65" y="0"/>
                  <a:pt x="63" y="0"/>
                </a:cubicBezTo>
                <a:cubicBezTo>
                  <a:pt x="59" y="0"/>
                  <a:pt x="53" y="2"/>
                  <a:pt x="52" y="2"/>
                </a:cubicBezTo>
                <a:cubicBezTo>
                  <a:pt x="50" y="2"/>
                  <a:pt x="42" y="4"/>
                  <a:pt x="39" y="2"/>
                </a:cubicBezTo>
                <a:cubicBezTo>
                  <a:pt x="36" y="1"/>
                  <a:pt x="29" y="1"/>
                  <a:pt x="26" y="2"/>
                </a:cubicBezTo>
                <a:cubicBezTo>
                  <a:pt x="23" y="2"/>
                  <a:pt x="18" y="8"/>
                  <a:pt x="14" y="11"/>
                </a:cubicBezTo>
                <a:cubicBezTo>
                  <a:pt x="12" y="12"/>
                  <a:pt x="6" y="15"/>
                  <a:pt x="0" y="17"/>
                </a:cubicBezTo>
                <a:cubicBezTo>
                  <a:pt x="1" y="18"/>
                  <a:pt x="1" y="20"/>
                  <a:pt x="1" y="21"/>
                </a:cubicBezTo>
                <a:cubicBezTo>
                  <a:pt x="1" y="23"/>
                  <a:pt x="1" y="25"/>
                  <a:pt x="0" y="28"/>
                </a:cubicBezTo>
                <a:cubicBezTo>
                  <a:pt x="0" y="28"/>
                  <a:pt x="0" y="28"/>
                  <a:pt x="0" y="28"/>
                </a:cubicBezTo>
                <a:cubicBezTo>
                  <a:pt x="5" y="30"/>
                  <a:pt x="11" y="32"/>
                  <a:pt x="15" y="33"/>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46"/>
          <p:cNvSpPr>
            <a:spLocks/>
          </p:cNvSpPr>
          <p:nvPr userDrawn="1"/>
        </p:nvSpPr>
        <p:spPr bwMode="auto">
          <a:xfrm>
            <a:off x="3855838" y="4028753"/>
            <a:ext cx="378018" cy="226030"/>
          </a:xfrm>
          <a:custGeom>
            <a:avLst/>
            <a:gdLst>
              <a:gd name="T0" fmla="*/ 81 w 86"/>
              <a:gd name="T1" fmla="*/ 0 h 51"/>
              <a:gd name="T2" fmla="*/ 65 w 86"/>
              <a:gd name="T3" fmla="*/ 3 h 51"/>
              <a:gd name="T4" fmla="*/ 44 w 86"/>
              <a:gd name="T5" fmla="*/ 9 h 51"/>
              <a:gd name="T6" fmla="*/ 23 w 86"/>
              <a:gd name="T7" fmla="*/ 13 h 51"/>
              <a:gd name="T8" fmla="*/ 8 w 86"/>
              <a:gd name="T9" fmla="*/ 8 h 51"/>
              <a:gd name="T10" fmla="*/ 8 w 86"/>
              <a:gd name="T11" fmla="*/ 8 h 51"/>
              <a:gd name="T12" fmla="*/ 2 w 86"/>
              <a:gd name="T13" fmla="*/ 24 h 51"/>
              <a:gd name="T14" fmla="*/ 9 w 86"/>
              <a:gd name="T15" fmla="*/ 38 h 51"/>
              <a:gd name="T16" fmla="*/ 32 w 86"/>
              <a:gd name="T17" fmla="*/ 51 h 51"/>
              <a:gd name="T18" fmla="*/ 42 w 86"/>
              <a:gd name="T19" fmla="*/ 47 h 51"/>
              <a:gd name="T20" fmla="*/ 61 w 86"/>
              <a:gd name="T21" fmla="*/ 40 h 51"/>
              <a:gd name="T22" fmla="*/ 82 w 86"/>
              <a:gd name="T23" fmla="*/ 14 h 51"/>
              <a:gd name="T24" fmla="*/ 86 w 86"/>
              <a:gd name="T25" fmla="*/ 7 h 51"/>
              <a:gd name="T26" fmla="*/ 81 w 86"/>
              <a:gd name="T2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51">
                <a:moveTo>
                  <a:pt x="81" y="0"/>
                </a:moveTo>
                <a:cubicBezTo>
                  <a:pt x="76" y="1"/>
                  <a:pt x="70" y="3"/>
                  <a:pt x="65" y="3"/>
                </a:cubicBezTo>
                <a:cubicBezTo>
                  <a:pt x="56" y="3"/>
                  <a:pt x="49" y="9"/>
                  <a:pt x="44" y="9"/>
                </a:cubicBezTo>
                <a:cubicBezTo>
                  <a:pt x="40" y="9"/>
                  <a:pt x="30" y="14"/>
                  <a:pt x="23" y="13"/>
                </a:cubicBezTo>
                <a:cubicBezTo>
                  <a:pt x="19" y="12"/>
                  <a:pt x="13" y="10"/>
                  <a:pt x="8" y="8"/>
                </a:cubicBezTo>
                <a:cubicBezTo>
                  <a:pt x="8" y="8"/>
                  <a:pt x="8" y="8"/>
                  <a:pt x="8" y="8"/>
                </a:cubicBezTo>
                <a:cubicBezTo>
                  <a:pt x="7" y="14"/>
                  <a:pt x="4" y="21"/>
                  <a:pt x="2" y="24"/>
                </a:cubicBezTo>
                <a:cubicBezTo>
                  <a:pt x="0" y="28"/>
                  <a:pt x="4" y="32"/>
                  <a:pt x="9" y="38"/>
                </a:cubicBezTo>
                <a:cubicBezTo>
                  <a:pt x="13" y="43"/>
                  <a:pt x="27" y="51"/>
                  <a:pt x="32" y="51"/>
                </a:cubicBezTo>
                <a:cubicBezTo>
                  <a:pt x="37" y="51"/>
                  <a:pt x="42" y="47"/>
                  <a:pt x="42" y="47"/>
                </a:cubicBezTo>
                <a:cubicBezTo>
                  <a:pt x="43" y="45"/>
                  <a:pt x="56" y="44"/>
                  <a:pt x="61" y="40"/>
                </a:cubicBezTo>
                <a:cubicBezTo>
                  <a:pt x="66" y="36"/>
                  <a:pt x="79" y="19"/>
                  <a:pt x="82" y="14"/>
                </a:cubicBezTo>
                <a:cubicBezTo>
                  <a:pt x="83" y="11"/>
                  <a:pt x="85" y="8"/>
                  <a:pt x="86" y="7"/>
                </a:cubicBezTo>
                <a:cubicBezTo>
                  <a:pt x="84" y="4"/>
                  <a:pt x="82" y="2"/>
                  <a:pt x="81" y="0"/>
                </a:cubicBezTo>
                <a:close/>
              </a:path>
            </a:pathLst>
          </a:custGeom>
          <a:pattFill prst="dkDnDiag">
            <a:fgClr>
              <a:schemeClr val="bg1">
                <a:lumMod val="95000"/>
              </a:schemeClr>
            </a:fgClr>
            <a:bgClr>
              <a:schemeClr val="bg1">
                <a:lumMod val="75000"/>
              </a:schemeClr>
            </a:bgClr>
          </a:patt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47"/>
          <p:cNvSpPr>
            <a:spLocks/>
          </p:cNvSpPr>
          <p:nvPr userDrawn="1"/>
        </p:nvSpPr>
        <p:spPr bwMode="auto">
          <a:xfrm>
            <a:off x="3859734" y="3198676"/>
            <a:ext cx="50663" cy="128605"/>
          </a:xfrm>
          <a:custGeom>
            <a:avLst/>
            <a:gdLst>
              <a:gd name="T0" fmla="*/ 0 w 12"/>
              <a:gd name="T1" fmla="*/ 29 h 29"/>
              <a:gd name="T2" fmla="*/ 1 w 12"/>
              <a:gd name="T3" fmla="*/ 28 h 29"/>
              <a:gd name="T4" fmla="*/ 3 w 12"/>
              <a:gd name="T5" fmla="*/ 22 h 29"/>
              <a:gd name="T6" fmla="*/ 4 w 12"/>
              <a:gd name="T7" fmla="*/ 20 h 29"/>
              <a:gd name="T8" fmla="*/ 5 w 12"/>
              <a:gd name="T9" fmla="*/ 18 h 29"/>
              <a:gd name="T10" fmla="*/ 5 w 12"/>
              <a:gd name="T11" fmla="*/ 16 h 29"/>
              <a:gd name="T12" fmla="*/ 7 w 12"/>
              <a:gd name="T13" fmla="*/ 13 h 29"/>
              <a:gd name="T14" fmla="*/ 8 w 12"/>
              <a:gd name="T15" fmla="*/ 10 h 29"/>
              <a:gd name="T16" fmla="*/ 10 w 12"/>
              <a:gd name="T17" fmla="*/ 4 h 29"/>
              <a:gd name="T18" fmla="*/ 11 w 12"/>
              <a:gd name="T19" fmla="*/ 1 h 29"/>
              <a:gd name="T20" fmla="*/ 11 w 12"/>
              <a:gd name="T21" fmla="*/ 0 h 29"/>
              <a:gd name="T22" fmla="*/ 9 w 12"/>
              <a:gd name="T23" fmla="*/ 2 h 29"/>
              <a:gd name="T24" fmla="*/ 8 w 12"/>
              <a:gd name="T25" fmla="*/ 6 h 29"/>
              <a:gd name="T26" fmla="*/ 6 w 12"/>
              <a:gd name="T27" fmla="*/ 11 h 29"/>
              <a:gd name="T28" fmla="*/ 5 w 12"/>
              <a:gd name="T29" fmla="*/ 12 h 29"/>
              <a:gd name="T30" fmla="*/ 4 w 12"/>
              <a:gd name="T31" fmla="*/ 12 h 29"/>
              <a:gd name="T32" fmla="*/ 0 w 12"/>
              <a:gd name="T33" fmla="*/ 21 h 29"/>
              <a:gd name="T34" fmla="*/ 0 w 12"/>
              <a:gd name="T35" fmla="*/ 24 h 29"/>
              <a:gd name="T36" fmla="*/ 0 w 12"/>
              <a:gd name="T37" fmla="*/ 26 h 29"/>
              <a:gd name="T38" fmla="*/ 0 w 12"/>
              <a:gd name="T39" fmla="*/ 27 h 29"/>
              <a:gd name="T40" fmla="*/ 0 w 12"/>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29">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pattFill prst="dkDnDiag">
            <a:fgClr>
              <a:schemeClr val="bg1">
                <a:lumMod val="95000"/>
              </a:schemeClr>
            </a:fgClr>
            <a:bgClr>
              <a:schemeClr val="bg1">
                <a:lumMod val="75000"/>
              </a:schemeClr>
            </a:bgClr>
          </a:pattFill>
          <a:ln w="3175" cap="rnd">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48"/>
          <p:cNvSpPr>
            <a:spLocks/>
          </p:cNvSpPr>
          <p:nvPr userDrawn="1"/>
        </p:nvSpPr>
        <p:spPr bwMode="auto">
          <a:xfrm>
            <a:off x="3859734" y="3198676"/>
            <a:ext cx="50663" cy="128605"/>
          </a:xfrm>
          <a:custGeom>
            <a:avLst/>
            <a:gdLst>
              <a:gd name="T0" fmla="*/ 0 w 12"/>
              <a:gd name="T1" fmla="*/ 29 h 29"/>
              <a:gd name="T2" fmla="*/ 1 w 12"/>
              <a:gd name="T3" fmla="*/ 28 h 29"/>
              <a:gd name="T4" fmla="*/ 3 w 12"/>
              <a:gd name="T5" fmla="*/ 22 h 29"/>
              <a:gd name="T6" fmla="*/ 4 w 12"/>
              <a:gd name="T7" fmla="*/ 20 h 29"/>
              <a:gd name="T8" fmla="*/ 5 w 12"/>
              <a:gd name="T9" fmla="*/ 18 h 29"/>
              <a:gd name="T10" fmla="*/ 5 w 12"/>
              <a:gd name="T11" fmla="*/ 16 h 29"/>
              <a:gd name="T12" fmla="*/ 7 w 12"/>
              <a:gd name="T13" fmla="*/ 13 h 29"/>
              <a:gd name="T14" fmla="*/ 8 w 12"/>
              <a:gd name="T15" fmla="*/ 10 h 29"/>
              <a:gd name="T16" fmla="*/ 10 w 12"/>
              <a:gd name="T17" fmla="*/ 4 h 29"/>
              <a:gd name="T18" fmla="*/ 11 w 12"/>
              <a:gd name="T19" fmla="*/ 1 h 29"/>
              <a:gd name="T20" fmla="*/ 11 w 12"/>
              <a:gd name="T21" fmla="*/ 0 h 29"/>
              <a:gd name="T22" fmla="*/ 9 w 12"/>
              <a:gd name="T23" fmla="*/ 2 h 29"/>
              <a:gd name="T24" fmla="*/ 8 w 12"/>
              <a:gd name="T25" fmla="*/ 6 h 29"/>
              <a:gd name="T26" fmla="*/ 6 w 12"/>
              <a:gd name="T27" fmla="*/ 11 h 29"/>
              <a:gd name="T28" fmla="*/ 5 w 12"/>
              <a:gd name="T29" fmla="*/ 12 h 29"/>
              <a:gd name="T30" fmla="*/ 4 w 12"/>
              <a:gd name="T31" fmla="*/ 12 h 29"/>
              <a:gd name="T32" fmla="*/ 0 w 12"/>
              <a:gd name="T33" fmla="*/ 21 h 29"/>
              <a:gd name="T34" fmla="*/ 0 w 12"/>
              <a:gd name="T35" fmla="*/ 24 h 29"/>
              <a:gd name="T36" fmla="*/ 0 w 12"/>
              <a:gd name="T37" fmla="*/ 26 h 29"/>
              <a:gd name="T38" fmla="*/ 0 w 12"/>
              <a:gd name="T39" fmla="*/ 27 h 29"/>
              <a:gd name="T40" fmla="*/ 0 w 12"/>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29">
                <a:moveTo>
                  <a:pt x="0" y="29"/>
                </a:moveTo>
                <a:cubicBezTo>
                  <a:pt x="1" y="29"/>
                  <a:pt x="1" y="28"/>
                  <a:pt x="1" y="28"/>
                </a:cubicBezTo>
                <a:cubicBezTo>
                  <a:pt x="3" y="22"/>
                  <a:pt x="3" y="22"/>
                  <a:pt x="3" y="22"/>
                </a:cubicBezTo>
                <a:cubicBezTo>
                  <a:pt x="3" y="22"/>
                  <a:pt x="3" y="21"/>
                  <a:pt x="4" y="20"/>
                </a:cubicBezTo>
                <a:cubicBezTo>
                  <a:pt x="4" y="20"/>
                  <a:pt x="5" y="19"/>
                  <a:pt x="5" y="18"/>
                </a:cubicBezTo>
                <a:cubicBezTo>
                  <a:pt x="5" y="17"/>
                  <a:pt x="5" y="17"/>
                  <a:pt x="5" y="16"/>
                </a:cubicBezTo>
                <a:cubicBezTo>
                  <a:pt x="6" y="16"/>
                  <a:pt x="7" y="14"/>
                  <a:pt x="7" y="13"/>
                </a:cubicBezTo>
                <a:cubicBezTo>
                  <a:pt x="7" y="12"/>
                  <a:pt x="8" y="10"/>
                  <a:pt x="8" y="10"/>
                </a:cubicBezTo>
                <a:cubicBezTo>
                  <a:pt x="8" y="9"/>
                  <a:pt x="10" y="5"/>
                  <a:pt x="10" y="4"/>
                </a:cubicBezTo>
                <a:cubicBezTo>
                  <a:pt x="10" y="2"/>
                  <a:pt x="11" y="1"/>
                  <a:pt x="11" y="1"/>
                </a:cubicBezTo>
                <a:cubicBezTo>
                  <a:pt x="11" y="1"/>
                  <a:pt x="12" y="0"/>
                  <a:pt x="11" y="0"/>
                </a:cubicBezTo>
                <a:cubicBezTo>
                  <a:pt x="11" y="0"/>
                  <a:pt x="9" y="1"/>
                  <a:pt x="9" y="2"/>
                </a:cubicBezTo>
                <a:cubicBezTo>
                  <a:pt x="9" y="2"/>
                  <a:pt x="8" y="6"/>
                  <a:pt x="8" y="6"/>
                </a:cubicBezTo>
                <a:cubicBezTo>
                  <a:pt x="6" y="11"/>
                  <a:pt x="6" y="11"/>
                  <a:pt x="6" y="11"/>
                </a:cubicBezTo>
                <a:cubicBezTo>
                  <a:pt x="5" y="12"/>
                  <a:pt x="5" y="12"/>
                  <a:pt x="5" y="12"/>
                </a:cubicBezTo>
                <a:cubicBezTo>
                  <a:pt x="4" y="12"/>
                  <a:pt x="4" y="12"/>
                  <a:pt x="4" y="12"/>
                </a:cubicBezTo>
                <a:cubicBezTo>
                  <a:pt x="4" y="12"/>
                  <a:pt x="0" y="20"/>
                  <a:pt x="0" y="21"/>
                </a:cubicBezTo>
                <a:cubicBezTo>
                  <a:pt x="0" y="22"/>
                  <a:pt x="0" y="24"/>
                  <a:pt x="0" y="24"/>
                </a:cubicBezTo>
                <a:cubicBezTo>
                  <a:pt x="0" y="26"/>
                  <a:pt x="0" y="26"/>
                  <a:pt x="0" y="26"/>
                </a:cubicBezTo>
                <a:cubicBezTo>
                  <a:pt x="0" y="27"/>
                  <a:pt x="0" y="27"/>
                  <a:pt x="0" y="27"/>
                </a:cubicBezTo>
                <a:cubicBezTo>
                  <a:pt x="0" y="29"/>
                  <a:pt x="0" y="29"/>
                  <a:pt x="0" y="29"/>
                </a:cubicBezTo>
              </a:path>
            </a:pathLst>
          </a:custGeom>
          <a:pattFill prst="dkDnDiag">
            <a:fgClr>
              <a:schemeClr val="bg1">
                <a:lumMod val="95000"/>
              </a:schemeClr>
            </a:fgClr>
            <a:bgClr>
              <a:schemeClr val="bg1">
                <a:lumMod val="75000"/>
              </a:schemeClr>
            </a:bgClr>
          </a:pattFill>
          <a:ln w="3175" cap="rnd">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pic>
        <p:nvPicPr>
          <p:cNvPr id="88" name="Picture 4" descr="K:\kunder\2014\Sogeti\Logotyp\sogeti_varmred_rgb_utanprofil.jpg">
            <a:hlinkClick r:id="rId2" action="ppaction://hlinksldjump"/>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69"/>
          <a:stretch/>
        </p:blipFill>
        <p:spPr bwMode="auto">
          <a:xfrm>
            <a:off x="7607905" y="645180"/>
            <a:ext cx="1536095" cy="35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898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SA coverage_old">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5E61C29A-37F8-4119-8E72-78F1FC708597}" type="datetime1">
              <a:rPr lang="sv-SE" smtClean="0"/>
              <a:pPr/>
              <a:t>2017-01-21</a:t>
            </a:fld>
            <a:endParaRPr lang="sv-SE"/>
          </a:p>
        </p:txBody>
      </p:sp>
      <p:sp>
        <p:nvSpPr>
          <p:cNvPr id="4" name="Platshållare för sidfot 3"/>
          <p:cNvSpPr>
            <a:spLocks noGrp="1"/>
          </p:cNvSpPr>
          <p:nvPr>
            <p:ph type="ftr" sz="quarter" idx="11"/>
          </p:nvPr>
        </p:nvSpPr>
        <p:spPr/>
        <p:txBody>
          <a:bodyPr/>
          <a:lstStyle/>
          <a:p>
            <a:r>
              <a:rPr lang="sv-SE"/>
              <a:t>Sidfot</a:t>
            </a:r>
          </a:p>
        </p:txBody>
      </p:sp>
      <p:sp>
        <p:nvSpPr>
          <p:cNvPr id="5" name="Platshållare för bildnummer 4"/>
          <p:cNvSpPr>
            <a:spLocks noGrp="1"/>
          </p:cNvSpPr>
          <p:nvPr>
            <p:ph type="sldNum" sz="quarter" idx="12"/>
          </p:nvPr>
        </p:nvSpPr>
        <p:spPr/>
        <p:txBody>
          <a:bodyPr/>
          <a:lstStyle/>
          <a:p>
            <a:fld id="{6B734CD5-26A6-4D2C-9F4C-55F9ADBD3084}" type="slidenum">
              <a:rPr lang="sv-SE" smtClean="0"/>
              <a:pPr/>
              <a:t>‹#›</a:t>
            </a:fld>
            <a:endParaRPr lang="sv-SE"/>
          </a:p>
        </p:txBody>
      </p:sp>
      <p:sp>
        <p:nvSpPr>
          <p:cNvPr id="6" name="Rubrik 5"/>
          <p:cNvSpPr>
            <a:spLocks noGrp="1"/>
          </p:cNvSpPr>
          <p:nvPr>
            <p:ph type="title"/>
          </p:nvPr>
        </p:nvSpPr>
        <p:spPr/>
        <p:txBody>
          <a:bodyPr/>
          <a:lstStyle/>
          <a:p>
            <a:r>
              <a:rPr lang="en-US"/>
              <a:t>Click to edit Master title style</a:t>
            </a:r>
            <a:endParaRPr lang="sv-SE"/>
          </a:p>
        </p:txBody>
      </p:sp>
      <p:sp>
        <p:nvSpPr>
          <p:cNvPr id="9" name="Freeform 33"/>
          <p:cNvSpPr>
            <a:spLocks/>
          </p:cNvSpPr>
          <p:nvPr/>
        </p:nvSpPr>
        <p:spPr bwMode="auto">
          <a:xfrm>
            <a:off x="4840985" y="4460687"/>
            <a:ext cx="48584" cy="91770"/>
          </a:xfrm>
          <a:custGeom>
            <a:avLst/>
            <a:gdLst>
              <a:gd name="T0" fmla="*/ 8 w 16"/>
              <a:gd name="T1" fmla="*/ 30 h 30"/>
              <a:gd name="T2" fmla="*/ 9 w 16"/>
              <a:gd name="T3" fmla="*/ 29 h 30"/>
              <a:gd name="T4" fmla="*/ 15 w 16"/>
              <a:gd name="T5" fmla="*/ 19 h 30"/>
              <a:gd name="T6" fmla="*/ 15 w 16"/>
              <a:gd name="T7" fmla="*/ 1 h 30"/>
              <a:gd name="T8" fmla="*/ 15 w 16"/>
              <a:gd name="T9" fmla="*/ 0 h 30"/>
              <a:gd name="T10" fmla="*/ 6 w 16"/>
              <a:gd name="T11" fmla="*/ 5 h 30"/>
              <a:gd name="T12" fmla="*/ 0 w 16"/>
              <a:gd name="T13" fmla="*/ 5 h 30"/>
              <a:gd name="T14" fmla="*/ 0 w 16"/>
              <a:gd name="T15" fmla="*/ 30 h 30"/>
              <a:gd name="T16" fmla="*/ 8 w 16"/>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0">
                <a:moveTo>
                  <a:pt x="8" y="30"/>
                </a:moveTo>
                <a:cubicBezTo>
                  <a:pt x="8" y="30"/>
                  <a:pt x="8" y="30"/>
                  <a:pt x="9" y="29"/>
                </a:cubicBezTo>
                <a:cubicBezTo>
                  <a:pt x="14" y="26"/>
                  <a:pt x="14" y="25"/>
                  <a:pt x="15" y="19"/>
                </a:cubicBezTo>
                <a:cubicBezTo>
                  <a:pt x="16" y="13"/>
                  <a:pt x="16" y="4"/>
                  <a:pt x="15" y="1"/>
                </a:cubicBezTo>
                <a:cubicBezTo>
                  <a:pt x="15" y="0"/>
                  <a:pt x="15" y="0"/>
                  <a:pt x="15" y="0"/>
                </a:cubicBezTo>
                <a:cubicBezTo>
                  <a:pt x="9" y="1"/>
                  <a:pt x="6" y="5"/>
                  <a:pt x="6" y="5"/>
                </a:cubicBezTo>
                <a:cubicBezTo>
                  <a:pt x="0" y="5"/>
                  <a:pt x="0" y="5"/>
                  <a:pt x="0" y="5"/>
                </a:cubicBezTo>
                <a:cubicBezTo>
                  <a:pt x="0" y="30"/>
                  <a:pt x="0" y="30"/>
                  <a:pt x="0" y="30"/>
                </a:cubicBezTo>
                <a:lnTo>
                  <a:pt x="8" y="30"/>
                </a:ln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34"/>
          <p:cNvSpPr>
            <a:spLocks/>
          </p:cNvSpPr>
          <p:nvPr/>
        </p:nvSpPr>
        <p:spPr bwMode="auto">
          <a:xfrm>
            <a:off x="4724924" y="4474184"/>
            <a:ext cx="153850" cy="161947"/>
          </a:xfrm>
          <a:custGeom>
            <a:avLst/>
            <a:gdLst>
              <a:gd name="T0" fmla="*/ 51 w 51"/>
              <a:gd name="T1" fmla="*/ 30 h 53"/>
              <a:gd name="T2" fmla="*/ 49 w 51"/>
              <a:gd name="T3" fmla="*/ 30 h 53"/>
              <a:gd name="T4" fmla="*/ 46 w 51"/>
              <a:gd name="T5" fmla="*/ 25 h 53"/>
              <a:gd name="T6" fmla="*/ 38 w 51"/>
              <a:gd name="T7" fmla="*/ 25 h 53"/>
              <a:gd name="T8" fmla="*/ 38 w 51"/>
              <a:gd name="T9" fmla="*/ 0 h 53"/>
              <a:gd name="T10" fmla="*/ 13 w 51"/>
              <a:gd name="T11" fmla="*/ 0 h 53"/>
              <a:gd name="T12" fmla="*/ 13 w 51"/>
              <a:gd name="T13" fmla="*/ 7 h 53"/>
              <a:gd name="T14" fmla="*/ 23 w 51"/>
              <a:gd name="T15" fmla="*/ 25 h 53"/>
              <a:gd name="T16" fmla="*/ 4 w 51"/>
              <a:gd name="T17" fmla="*/ 31 h 53"/>
              <a:gd name="T18" fmla="*/ 0 w 51"/>
              <a:gd name="T19" fmla="*/ 44 h 53"/>
              <a:gd name="T20" fmla="*/ 13 w 51"/>
              <a:gd name="T21" fmla="*/ 51 h 53"/>
              <a:gd name="T22" fmla="*/ 29 w 51"/>
              <a:gd name="T23" fmla="*/ 53 h 53"/>
              <a:gd name="T24" fmla="*/ 51 w 51"/>
              <a:gd name="T25" fmla="*/ 3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3">
                <a:moveTo>
                  <a:pt x="51" y="30"/>
                </a:moveTo>
                <a:cubicBezTo>
                  <a:pt x="50" y="30"/>
                  <a:pt x="49" y="30"/>
                  <a:pt x="49" y="30"/>
                </a:cubicBezTo>
                <a:cubicBezTo>
                  <a:pt x="47" y="28"/>
                  <a:pt x="43" y="28"/>
                  <a:pt x="46" y="25"/>
                </a:cubicBezTo>
                <a:cubicBezTo>
                  <a:pt x="38" y="25"/>
                  <a:pt x="38" y="25"/>
                  <a:pt x="38" y="25"/>
                </a:cubicBezTo>
                <a:cubicBezTo>
                  <a:pt x="38" y="0"/>
                  <a:pt x="38" y="0"/>
                  <a:pt x="38" y="0"/>
                </a:cubicBezTo>
                <a:cubicBezTo>
                  <a:pt x="13" y="0"/>
                  <a:pt x="13" y="0"/>
                  <a:pt x="13" y="0"/>
                </a:cubicBezTo>
                <a:cubicBezTo>
                  <a:pt x="13" y="0"/>
                  <a:pt x="13" y="2"/>
                  <a:pt x="13" y="7"/>
                </a:cubicBezTo>
                <a:cubicBezTo>
                  <a:pt x="14" y="12"/>
                  <a:pt x="25" y="22"/>
                  <a:pt x="23" y="25"/>
                </a:cubicBezTo>
                <a:cubicBezTo>
                  <a:pt x="20" y="29"/>
                  <a:pt x="6" y="29"/>
                  <a:pt x="4" y="31"/>
                </a:cubicBezTo>
                <a:cubicBezTo>
                  <a:pt x="3" y="33"/>
                  <a:pt x="1" y="38"/>
                  <a:pt x="0" y="44"/>
                </a:cubicBezTo>
                <a:cubicBezTo>
                  <a:pt x="3" y="47"/>
                  <a:pt x="5" y="49"/>
                  <a:pt x="13" y="51"/>
                </a:cubicBezTo>
                <a:cubicBezTo>
                  <a:pt x="21" y="52"/>
                  <a:pt x="26" y="52"/>
                  <a:pt x="29" y="53"/>
                </a:cubicBezTo>
                <a:cubicBezTo>
                  <a:pt x="35" y="47"/>
                  <a:pt x="43" y="38"/>
                  <a:pt x="51" y="30"/>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ihandsfigur 116"/>
          <p:cNvSpPr>
            <a:spLocks/>
          </p:cNvSpPr>
          <p:nvPr/>
        </p:nvSpPr>
        <p:spPr bwMode="auto">
          <a:xfrm>
            <a:off x="5426704" y="4981758"/>
            <a:ext cx="1535781" cy="733242"/>
          </a:xfrm>
          <a:custGeom>
            <a:avLst/>
            <a:gdLst>
              <a:gd name="connsiteX0" fmla="*/ 543698 w 1535781"/>
              <a:gd name="connsiteY0" fmla="*/ 214 h 733242"/>
              <a:gd name="connsiteX1" fmla="*/ 568119 w 1535781"/>
              <a:gd name="connsiteY1" fmla="*/ 49112 h 733242"/>
              <a:gd name="connsiteX2" fmla="*/ 568119 w 1535781"/>
              <a:gd name="connsiteY2" fmla="*/ 107178 h 733242"/>
              <a:gd name="connsiteX3" fmla="*/ 601697 w 1535781"/>
              <a:gd name="connsiteY3" fmla="*/ 159132 h 733242"/>
              <a:gd name="connsiteX4" fmla="*/ 638328 w 1535781"/>
              <a:gd name="connsiteY4" fmla="*/ 137739 h 733242"/>
              <a:gd name="connsiteX5" fmla="*/ 723799 w 1535781"/>
              <a:gd name="connsiteY5" fmla="*/ 113290 h 733242"/>
              <a:gd name="connsiteX6" fmla="*/ 800113 w 1535781"/>
              <a:gd name="connsiteY6" fmla="*/ 122459 h 733242"/>
              <a:gd name="connsiteX7" fmla="*/ 855060 w 1535781"/>
              <a:gd name="connsiteY7" fmla="*/ 91898 h 733242"/>
              <a:gd name="connsiteX8" fmla="*/ 888638 w 1535781"/>
              <a:gd name="connsiteY8" fmla="*/ 36888 h 733242"/>
              <a:gd name="connsiteX9" fmla="*/ 897795 w 1535781"/>
              <a:gd name="connsiteY9" fmla="*/ 49112 h 733242"/>
              <a:gd name="connsiteX10" fmla="*/ 931374 w 1535781"/>
              <a:gd name="connsiteY10" fmla="*/ 119402 h 733242"/>
              <a:gd name="connsiteX11" fmla="*/ 946636 w 1535781"/>
              <a:gd name="connsiteY11" fmla="*/ 143851 h 733242"/>
              <a:gd name="connsiteX12" fmla="*/ 937479 w 1535781"/>
              <a:gd name="connsiteY12" fmla="*/ 183581 h 733242"/>
              <a:gd name="connsiteX13" fmla="*/ 913058 w 1535781"/>
              <a:gd name="connsiteY13" fmla="*/ 208030 h 733242"/>
              <a:gd name="connsiteX14" fmla="*/ 934426 w 1535781"/>
              <a:gd name="connsiteY14" fmla="*/ 189693 h 733242"/>
              <a:gd name="connsiteX15" fmla="*/ 955794 w 1535781"/>
              <a:gd name="connsiteY15" fmla="*/ 208030 h 733242"/>
              <a:gd name="connsiteX16" fmla="*/ 992425 w 1535781"/>
              <a:gd name="connsiteY16" fmla="*/ 204973 h 733242"/>
              <a:gd name="connsiteX17" fmla="*/ 1013793 w 1535781"/>
              <a:gd name="connsiteY17" fmla="*/ 226366 h 733242"/>
              <a:gd name="connsiteX18" fmla="*/ 992425 w 1535781"/>
              <a:gd name="connsiteY18" fmla="*/ 269152 h 733242"/>
              <a:gd name="connsiteX19" fmla="*/ 1029056 w 1535781"/>
              <a:gd name="connsiteY19" fmla="*/ 220254 h 733242"/>
              <a:gd name="connsiteX20" fmla="*/ 1068739 w 1535781"/>
              <a:gd name="connsiteY20" fmla="*/ 232478 h 733242"/>
              <a:gd name="connsiteX21" fmla="*/ 1132843 w 1535781"/>
              <a:gd name="connsiteY21" fmla="*/ 263039 h 733242"/>
              <a:gd name="connsiteX22" fmla="*/ 1160316 w 1535781"/>
              <a:gd name="connsiteY22" fmla="*/ 287488 h 733242"/>
              <a:gd name="connsiteX23" fmla="*/ 1199999 w 1535781"/>
              <a:gd name="connsiteY23" fmla="*/ 287488 h 733242"/>
              <a:gd name="connsiteX24" fmla="*/ 1245788 w 1535781"/>
              <a:gd name="connsiteY24" fmla="*/ 305825 h 733242"/>
              <a:gd name="connsiteX25" fmla="*/ 1331259 w 1535781"/>
              <a:gd name="connsiteY25" fmla="*/ 308881 h 733242"/>
              <a:gd name="connsiteX26" fmla="*/ 1395363 w 1535781"/>
              <a:gd name="connsiteY26" fmla="*/ 351667 h 733242"/>
              <a:gd name="connsiteX27" fmla="*/ 1459467 w 1535781"/>
              <a:gd name="connsiteY27" fmla="*/ 366947 h 733242"/>
              <a:gd name="connsiteX28" fmla="*/ 1514413 w 1535781"/>
              <a:gd name="connsiteY28" fmla="*/ 388340 h 733242"/>
              <a:gd name="connsiteX29" fmla="*/ 1526623 w 1535781"/>
              <a:gd name="connsiteY29" fmla="*/ 415845 h 733242"/>
              <a:gd name="connsiteX30" fmla="*/ 1535781 w 1535781"/>
              <a:gd name="connsiteY30" fmla="*/ 483079 h 733242"/>
              <a:gd name="connsiteX31" fmla="*/ 1477782 w 1535781"/>
              <a:gd name="connsiteY31" fmla="*/ 571706 h 733242"/>
              <a:gd name="connsiteX32" fmla="*/ 1413679 w 1535781"/>
              <a:gd name="connsiteY32" fmla="*/ 657277 h 733242"/>
              <a:gd name="connsiteX33" fmla="*/ 1380100 w 1535781"/>
              <a:gd name="connsiteY33" fmla="*/ 690894 h 733242"/>
              <a:gd name="connsiteX34" fmla="*/ 1373996 w 1535781"/>
              <a:gd name="connsiteY34" fmla="*/ 729096 h 733242"/>
              <a:gd name="connsiteX35" fmla="*/ 1374219 w 1535781"/>
              <a:gd name="connsiteY35" fmla="*/ 733242 h 733242"/>
              <a:gd name="connsiteX36" fmla="*/ 537686 w 1535781"/>
              <a:gd name="connsiteY36" fmla="*/ 733242 h 733242"/>
              <a:gd name="connsiteX37" fmla="*/ 536448 w 1535781"/>
              <a:gd name="connsiteY37" fmla="*/ 727950 h 733242"/>
              <a:gd name="connsiteX38" fmla="*/ 534540 w 1535781"/>
              <a:gd name="connsiteY38" fmla="*/ 712287 h 733242"/>
              <a:gd name="connsiteX39" fmla="*/ 476542 w 1535781"/>
              <a:gd name="connsiteY39" fmla="*/ 697007 h 733242"/>
              <a:gd name="connsiteX40" fmla="*/ 433806 w 1535781"/>
              <a:gd name="connsiteY40" fmla="*/ 666445 h 733242"/>
              <a:gd name="connsiteX41" fmla="*/ 375807 w 1535781"/>
              <a:gd name="connsiteY41" fmla="*/ 648109 h 733242"/>
              <a:gd name="connsiteX42" fmla="*/ 339176 w 1535781"/>
              <a:gd name="connsiteY42" fmla="*/ 611436 h 733242"/>
              <a:gd name="connsiteX43" fmla="*/ 330019 w 1535781"/>
              <a:gd name="connsiteY43" fmla="*/ 544201 h 733242"/>
              <a:gd name="connsiteX44" fmla="*/ 278125 w 1535781"/>
              <a:gd name="connsiteY44" fmla="*/ 565594 h 733242"/>
              <a:gd name="connsiteX45" fmla="*/ 214021 w 1535781"/>
              <a:gd name="connsiteY45" fmla="*/ 593099 h 733242"/>
              <a:gd name="connsiteX46" fmla="*/ 146865 w 1535781"/>
              <a:gd name="connsiteY46" fmla="*/ 593099 h 733242"/>
              <a:gd name="connsiteX47" fmla="*/ 140760 w 1535781"/>
              <a:gd name="connsiteY47" fmla="*/ 531977 h 733242"/>
              <a:gd name="connsiteX48" fmla="*/ 91919 w 1535781"/>
              <a:gd name="connsiteY48" fmla="*/ 550313 h 733242"/>
              <a:gd name="connsiteX49" fmla="*/ 18657 w 1535781"/>
              <a:gd name="connsiteY49" fmla="*/ 516696 h 733242"/>
              <a:gd name="connsiteX50" fmla="*/ 342 w 1535781"/>
              <a:gd name="connsiteY50" fmla="*/ 443350 h 733242"/>
              <a:gd name="connsiteX51" fmla="*/ 46130 w 1535781"/>
              <a:gd name="connsiteY51" fmla="*/ 406676 h 733242"/>
              <a:gd name="connsiteX52" fmla="*/ 73603 w 1535781"/>
              <a:gd name="connsiteY52" fmla="*/ 370003 h 733242"/>
              <a:gd name="connsiteX53" fmla="*/ 116339 w 1535781"/>
              <a:gd name="connsiteY53" fmla="*/ 366947 h 733242"/>
              <a:gd name="connsiteX54" fmla="*/ 152970 w 1535781"/>
              <a:gd name="connsiteY54" fmla="*/ 360835 h 733242"/>
              <a:gd name="connsiteX55" fmla="*/ 159075 w 1535781"/>
              <a:gd name="connsiteY55" fmla="*/ 366947 h 733242"/>
              <a:gd name="connsiteX56" fmla="*/ 177390 w 1535781"/>
              <a:gd name="connsiteY56" fmla="*/ 302769 h 733242"/>
              <a:gd name="connsiteX57" fmla="*/ 198758 w 1535781"/>
              <a:gd name="connsiteY57" fmla="*/ 229422 h 733242"/>
              <a:gd name="connsiteX58" fmla="*/ 174338 w 1535781"/>
              <a:gd name="connsiteY58" fmla="*/ 183581 h 733242"/>
              <a:gd name="connsiteX59" fmla="*/ 210969 w 1535781"/>
              <a:gd name="connsiteY59" fmla="*/ 156076 h 733242"/>
              <a:gd name="connsiteX60" fmla="*/ 247599 w 1535781"/>
              <a:gd name="connsiteY60" fmla="*/ 149964 h 733242"/>
              <a:gd name="connsiteX61" fmla="*/ 250652 w 1535781"/>
              <a:gd name="connsiteY61" fmla="*/ 128571 h 733242"/>
              <a:gd name="connsiteX62" fmla="*/ 284230 w 1535781"/>
              <a:gd name="connsiteY62" fmla="*/ 131627 h 733242"/>
              <a:gd name="connsiteX63" fmla="*/ 326966 w 1535781"/>
              <a:gd name="connsiteY63" fmla="*/ 168300 h 733242"/>
              <a:gd name="connsiteX64" fmla="*/ 372755 w 1535781"/>
              <a:gd name="connsiteY64" fmla="*/ 149964 h 733242"/>
              <a:gd name="connsiteX65" fmla="*/ 397175 w 1535781"/>
              <a:gd name="connsiteY65" fmla="*/ 110234 h 733242"/>
              <a:gd name="connsiteX66" fmla="*/ 372755 w 1535781"/>
              <a:gd name="connsiteY66" fmla="*/ 36888 h 733242"/>
              <a:gd name="connsiteX67" fmla="*/ 409385 w 1535781"/>
              <a:gd name="connsiteY67" fmla="*/ 49112 h 733242"/>
              <a:gd name="connsiteX68" fmla="*/ 507067 w 1535781"/>
              <a:gd name="connsiteY68" fmla="*/ 39944 h 733242"/>
              <a:gd name="connsiteX69" fmla="*/ 543698 w 1535781"/>
              <a:gd name="connsiteY69" fmla="*/ 214 h 73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535781" h="733242">
                <a:moveTo>
                  <a:pt x="543698" y="214"/>
                </a:moveTo>
                <a:cubicBezTo>
                  <a:pt x="555908" y="3270"/>
                  <a:pt x="568119" y="30775"/>
                  <a:pt x="568119" y="49112"/>
                </a:cubicBezTo>
                <a:cubicBezTo>
                  <a:pt x="568119" y="64393"/>
                  <a:pt x="568119" y="85785"/>
                  <a:pt x="568119" y="107178"/>
                </a:cubicBezTo>
                <a:cubicBezTo>
                  <a:pt x="571171" y="128571"/>
                  <a:pt x="586434" y="159132"/>
                  <a:pt x="601697" y="159132"/>
                </a:cubicBezTo>
                <a:cubicBezTo>
                  <a:pt x="620012" y="159132"/>
                  <a:pt x="620012" y="140795"/>
                  <a:pt x="638328" y="137739"/>
                </a:cubicBezTo>
                <a:cubicBezTo>
                  <a:pt x="656643" y="137739"/>
                  <a:pt x="696326" y="116346"/>
                  <a:pt x="723799" y="113290"/>
                </a:cubicBezTo>
                <a:cubicBezTo>
                  <a:pt x="748220" y="107178"/>
                  <a:pt x="787903" y="125515"/>
                  <a:pt x="800113" y="122459"/>
                </a:cubicBezTo>
                <a:cubicBezTo>
                  <a:pt x="809271" y="122459"/>
                  <a:pt x="836744" y="113290"/>
                  <a:pt x="855060" y="91898"/>
                </a:cubicBezTo>
                <a:cubicBezTo>
                  <a:pt x="864217" y="82729"/>
                  <a:pt x="876428" y="58280"/>
                  <a:pt x="888638" y="36888"/>
                </a:cubicBezTo>
                <a:cubicBezTo>
                  <a:pt x="891690" y="39944"/>
                  <a:pt x="894743" y="46056"/>
                  <a:pt x="897795" y="49112"/>
                </a:cubicBezTo>
                <a:cubicBezTo>
                  <a:pt x="903901" y="61336"/>
                  <a:pt x="922216" y="107178"/>
                  <a:pt x="931374" y="119402"/>
                </a:cubicBezTo>
                <a:cubicBezTo>
                  <a:pt x="940531" y="131627"/>
                  <a:pt x="943584" y="137739"/>
                  <a:pt x="946636" y="143851"/>
                </a:cubicBezTo>
                <a:cubicBezTo>
                  <a:pt x="949689" y="153020"/>
                  <a:pt x="943584" y="177469"/>
                  <a:pt x="937479" y="183581"/>
                </a:cubicBezTo>
                <a:cubicBezTo>
                  <a:pt x="931374" y="189693"/>
                  <a:pt x="906953" y="198861"/>
                  <a:pt x="913058" y="208030"/>
                </a:cubicBezTo>
                <a:cubicBezTo>
                  <a:pt x="916111" y="217198"/>
                  <a:pt x="925269" y="198861"/>
                  <a:pt x="934426" y="189693"/>
                </a:cubicBezTo>
                <a:cubicBezTo>
                  <a:pt x="946636" y="180525"/>
                  <a:pt x="949689" y="201917"/>
                  <a:pt x="955794" y="208030"/>
                </a:cubicBezTo>
                <a:cubicBezTo>
                  <a:pt x="961899" y="214142"/>
                  <a:pt x="977162" y="204973"/>
                  <a:pt x="992425" y="204973"/>
                </a:cubicBezTo>
                <a:cubicBezTo>
                  <a:pt x="1010740" y="204973"/>
                  <a:pt x="1013793" y="223310"/>
                  <a:pt x="1013793" y="226366"/>
                </a:cubicBezTo>
                <a:cubicBezTo>
                  <a:pt x="1013793" y="229422"/>
                  <a:pt x="983267" y="269152"/>
                  <a:pt x="992425" y="269152"/>
                </a:cubicBezTo>
                <a:cubicBezTo>
                  <a:pt x="1001583" y="269152"/>
                  <a:pt x="1016845" y="229422"/>
                  <a:pt x="1029056" y="220254"/>
                </a:cubicBezTo>
                <a:cubicBezTo>
                  <a:pt x="1041266" y="211086"/>
                  <a:pt x="1056529" y="226366"/>
                  <a:pt x="1068739" y="232478"/>
                </a:cubicBezTo>
                <a:cubicBezTo>
                  <a:pt x="1077897" y="235535"/>
                  <a:pt x="1120633" y="256927"/>
                  <a:pt x="1132843" y="263039"/>
                </a:cubicBezTo>
                <a:cubicBezTo>
                  <a:pt x="1145053" y="266096"/>
                  <a:pt x="1154211" y="281376"/>
                  <a:pt x="1160316" y="287488"/>
                </a:cubicBezTo>
                <a:cubicBezTo>
                  <a:pt x="1163368" y="293601"/>
                  <a:pt x="1178631" y="287488"/>
                  <a:pt x="1199999" y="287488"/>
                </a:cubicBezTo>
                <a:cubicBezTo>
                  <a:pt x="1221367" y="290544"/>
                  <a:pt x="1227472" y="299713"/>
                  <a:pt x="1245788" y="305825"/>
                </a:cubicBezTo>
                <a:cubicBezTo>
                  <a:pt x="1261050" y="308881"/>
                  <a:pt x="1297681" y="305825"/>
                  <a:pt x="1331259" y="308881"/>
                </a:cubicBezTo>
                <a:cubicBezTo>
                  <a:pt x="1361785" y="311937"/>
                  <a:pt x="1380100" y="339442"/>
                  <a:pt x="1395363" y="351667"/>
                </a:cubicBezTo>
                <a:cubicBezTo>
                  <a:pt x="1407574" y="363891"/>
                  <a:pt x="1435047" y="363891"/>
                  <a:pt x="1459467" y="366947"/>
                </a:cubicBezTo>
                <a:cubicBezTo>
                  <a:pt x="1483888" y="370003"/>
                  <a:pt x="1502203" y="382228"/>
                  <a:pt x="1514413" y="388340"/>
                </a:cubicBezTo>
                <a:cubicBezTo>
                  <a:pt x="1526623" y="394452"/>
                  <a:pt x="1517466" y="400564"/>
                  <a:pt x="1526623" y="415845"/>
                </a:cubicBezTo>
                <a:cubicBezTo>
                  <a:pt x="1535781" y="431125"/>
                  <a:pt x="1535781" y="455574"/>
                  <a:pt x="1535781" y="483079"/>
                </a:cubicBezTo>
                <a:cubicBezTo>
                  <a:pt x="1535781" y="507528"/>
                  <a:pt x="1502203" y="553370"/>
                  <a:pt x="1477782" y="571706"/>
                </a:cubicBezTo>
                <a:cubicBezTo>
                  <a:pt x="1453362" y="590043"/>
                  <a:pt x="1425889" y="638941"/>
                  <a:pt x="1413679" y="657277"/>
                </a:cubicBezTo>
                <a:cubicBezTo>
                  <a:pt x="1401468" y="675614"/>
                  <a:pt x="1395363" y="681726"/>
                  <a:pt x="1380100" y="690894"/>
                </a:cubicBezTo>
                <a:cubicBezTo>
                  <a:pt x="1373995" y="695479"/>
                  <a:pt x="1373232" y="710759"/>
                  <a:pt x="1373996" y="729096"/>
                </a:cubicBezTo>
                <a:lnTo>
                  <a:pt x="1374219" y="733242"/>
                </a:lnTo>
                <a:lnTo>
                  <a:pt x="537686" y="733242"/>
                </a:lnTo>
                <a:lnTo>
                  <a:pt x="536448" y="727950"/>
                </a:lnTo>
                <a:cubicBezTo>
                  <a:pt x="537593" y="722983"/>
                  <a:pt x="539119" y="718399"/>
                  <a:pt x="534540" y="712287"/>
                </a:cubicBezTo>
                <a:cubicBezTo>
                  <a:pt x="525383" y="700063"/>
                  <a:pt x="488752" y="706175"/>
                  <a:pt x="476542" y="697007"/>
                </a:cubicBezTo>
                <a:cubicBezTo>
                  <a:pt x="467384" y="684782"/>
                  <a:pt x="452121" y="672558"/>
                  <a:pt x="433806" y="666445"/>
                </a:cubicBezTo>
                <a:cubicBezTo>
                  <a:pt x="415490" y="660333"/>
                  <a:pt x="391070" y="660333"/>
                  <a:pt x="375807" y="648109"/>
                </a:cubicBezTo>
                <a:cubicBezTo>
                  <a:pt x="363597" y="635884"/>
                  <a:pt x="342229" y="620604"/>
                  <a:pt x="339176" y="611436"/>
                </a:cubicBezTo>
                <a:cubicBezTo>
                  <a:pt x="336124" y="602267"/>
                  <a:pt x="351387" y="544201"/>
                  <a:pt x="330019" y="544201"/>
                </a:cubicBezTo>
                <a:cubicBezTo>
                  <a:pt x="311703" y="544201"/>
                  <a:pt x="296440" y="559482"/>
                  <a:pt x="278125" y="565594"/>
                </a:cubicBezTo>
                <a:cubicBezTo>
                  <a:pt x="259810" y="571706"/>
                  <a:pt x="238442" y="593099"/>
                  <a:pt x="214021" y="593099"/>
                </a:cubicBezTo>
                <a:cubicBezTo>
                  <a:pt x="189601" y="596155"/>
                  <a:pt x="152970" y="605323"/>
                  <a:pt x="146865" y="593099"/>
                </a:cubicBezTo>
                <a:cubicBezTo>
                  <a:pt x="140760" y="580875"/>
                  <a:pt x="143812" y="535033"/>
                  <a:pt x="140760" y="531977"/>
                </a:cubicBezTo>
                <a:cubicBezTo>
                  <a:pt x="134655" y="531977"/>
                  <a:pt x="107182" y="553370"/>
                  <a:pt x="91919" y="550313"/>
                </a:cubicBezTo>
                <a:cubicBezTo>
                  <a:pt x="76656" y="547257"/>
                  <a:pt x="24762" y="538089"/>
                  <a:pt x="18657" y="516696"/>
                </a:cubicBezTo>
                <a:cubicBezTo>
                  <a:pt x="15605" y="495304"/>
                  <a:pt x="-2711" y="449462"/>
                  <a:pt x="342" y="443350"/>
                </a:cubicBezTo>
                <a:cubicBezTo>
                  <a:pt x="3394" y="437238"/>
                  <a:pt x="46130" y="415845"/>
                  <a:pt x="46130" y="406676"/>
                </a:cubicBezTo>
                <a:cubicBezTo>
                  <a:pt x="46130" y="397508"/>
                  <a:pt x="55288" y="376115"/>
                  <a:pt x="73603" y="370003"/>
                </a:cubicBezTo>
                <a:cubicBezTo>
                  <a:pt x="88866" y="366947"/>
                  <a:pt x="101076" y="373059"/>
                  <a:pt x="116339" y="366947"/>
                </a:cubicBezTo>
                <a:cubicBezTo>
                  <a:pt x="128549" y="360835"/>
                  <a:pt x="143812" y="366947"/>
                  <a:pt x="152970" y="360835"/>
                </a:cubicBezTo>
                <a:cubicBezTo>
                  <a:pt x="152970" y="360835"/>
                  <a:pt x="152970" y="360835"/>
                  <a:pt x="159075" y="366947"/>
                </a:cubicBezTo>
                <a:cubicBezTo>
                  <a:pt x="159075" y="366947"/>
                  <a:pt x="165180" y="327218"/>
                  <a:pt x="177390" y="302769"/>
                </a:cubicBezTo>
                <a:cubicBezTo>
                  <a:pt x="189601" y="275264"/>
                  <a:pt x="201811" y="247759"/>
                  <a:pt x="198758" y="229422"/>
                </a:cubicBezTo>
                <a:cubicBezTo>
                  <a:pt x="195706" y="208030"/>
                  <a:pt x="165180" y="195805"/>
                  <a:pt x="174338" y="183581"/>
                </a:cubicBezTo>
                <a:cubicBezTo>
                  <a:pt x="186548" y="171356"/>
                  <a:pt x="195706" y="153020"/>
                  <a:pt x="210969" y="156076"/>
                </a:cubicBezTo>
                <a:cubicBezTo>
                  <a:pt x="226232" y="159132"/>
                  <a:pt x="247599" y="159132"/>
                  <a:pt x="247599" y="149964"/>
                </a:cubicBezTo>
                <a:cubicBezTo>
                  <a:pt x="247599" y="143851"/>
                  <a:pt x="235389" y="128571"/>
                  <a:pt x="250652" y="128571"/>
                </a:cubicBezTo>
                <a:cubicBezTo>
                  <a:pt x="268967" y="128571"/>
                  <a:pt x="281178" y="119402"/>
                  <a:pt x="284230" y="131627"/>
                </a:cubicBezTo>
                <a:cubicBezTo>
                  <a:pt x="287283" y="143851"/>
                  <a:pt x="311703" y="168300"/>
                  <a:pt x="326966" y="168300"/>
                </a:cubicBezTo>
                <a:cubicBezTo>
                  <a:pt x="342229" y="168300"/>
                  <a:pt x="357492" y="162188"/>
                  <a:pt x="372755" y="149964"/>
                </a:cubicBezTo>
                <a:cubicBezTo>
                  <a:pt x="388017" y="140795"/>
                  <a:pt x="406333" y="128571"/>
                  <a:pt x="397175" y="110234"/>
                </a:cubicBezTo>
                <a:cubicBezTo>
                  <a:pt x="388017" y="91898"/>
                  <a:pt x="354439" y="49112"/>
                  <a:pt x="372755" y="36888"/>
                </a:cubicBezTo>
                <a:cubicBezTo>
                  <a:pt x="388017" y="24663"/>
                  <a:pt x="391070" y="49112"/>
                  <a:pt x="409385" y="49112"/>
                </a:cubicBezTo>
                <a:cubicBezTo>
                  <a:pt x="427701" y="49112"/>
                  <a:pt x="491805" y="49112"/>
                  <a:pt x="507067" y="39944"/>
                </a:cubicBezTo>
                <a:cubicBezTo>
                  <a:pt x="525383" y="27719"/>
                  <a:pt x="528435" y="-2842"/>
                  <a:pt x="543698" y="214"/>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Freeform 37"/>
          <p:cNvSpPr>
            <a:spLocks/>
          </p:cNvSpPr>
          <p:nvPr/>
        </p:nvSpPr>
        <p:spPr bwMode="auto">
          <a:xfrm>
            <a:off x="4984039" y="4749492"/>
            <a:ext cx="116063" cy="105266"/>
          </a:xfrm>
          <a:custGeom>
            <a:avLst/>
            <a:gdLst>
              <a:gd name="T0" fmla="*/ 38 w 38"/>
              <a:gd name="T1" fmla="*/ 15 h 34"/>
              <a:gd name="T2" fmla="*/ 27 w 38"/>
              <a:gd name="T3" fmla="*/ 5 h 34"/>
              <a:gd name="T4" fmla="*/ 26 w 38"/>
              <a:gd name="T5" fmla="*/ 2 h 34"/>
              <a:gd name="T6" fmla="*/ 0 w 38"/>
              <a:gd name="T7" fmla="*/ 0 h 34"/>
              <a:gd name="T8" fmla="*/ 1 w 38"/>
              <a:gd name="T9" fmla="*/ 4 h 34"/>
              <a:gd name="T10" fmla="*/ 3 w 38"/>
              <a:gd name="T11" fmla="*/ 15 h 34"/>
              <a:gd name="T12" fmla="*/ 11 w 38"/>
              <a:gd name="T13" fmla="*/ 18 h 34"/>
              <a:gd name="T14" fmla="*/ 13 w 38"/>
              <a:gd name="T15" fmla="*/ 18 h 34"/>
              <a:gd name="T16" fmla="*/ 20 w 38"/>
              <a:gd name="T17" fmla="*/ 25 h 34"/>
              <a:gd name="T18" fmla="*/ 27 w 38"/>
              <a:gd name="T19" fmla="*/ 32 h 34"/>
              <a:gd name="T20" fmla="*/ 35 w 38"/>
              <a:gd name="T21" fmla="*/ 34 h 34"/>
              <a:gd name="T22" fmla="*/ 34 w 38"/>
              <a:gd name="T23" fmla="*/ 24 h 34"/>
              <a:gd name="T24" fmla="*/ 38 w 38"/>
              <a:gd name="T25"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4">
                <a:moveTo>
                  <a:pt x="38" y="15"/>
                </a:moveTo>
                <a:cubicBezTo>
                  <a:pt x="33" y="10"/>
                  <a:pt x="29" y="11"/>
                  <a:pt x="27" y="5"/>
                </a:cubicBezTo>
                <a:cubicBezTo>
                  <a:pt x="27" y="4"/>
                  <a:pt x="27" y="3"/>
                  <a:pt x="26" y="2"/>
                </a:cubicBezTo>
                <a:cubicBezTo>
                  <a:pt x="18" y="1"/>
                  <a:pt x="8" y="0"/>
                  <a:pt x="0" y="0"/>
                </a:cubicBezTo>
                <a:cubicBezTo>
                  <a:pt x="0" y="1"/>
                  <a:pt x="1" y="3"/>
                  <a:pt x="1" y="4"/>
                </a:cubicBezTo>
                <a:cubicBezTo>
                  <a:pt x="1" y="8"/>
                  <a:pt x="0" y="13"/>
                  <a:pt x="3" y="15"/>
                </a:cubicBezTo>
                <a:cubicBezTo>
                  <a:pt x="6" y="17"/>
                  <a:pt x="11" y="21"/>
                  <a:pt x="11" y="18"/>
                </a:cubicBezTo>
                <a:cubicBezTo>
                  <a:pt x="11" y="16"/>
                  <a:pt x="10" y="14"/>
                  <a:pt x="13" y="18"/>
                </a:cubicBezTo>
                <a:cubicBezTo>
                  <a:pt x="16" y="22"/>
                  <a:pt x="14" y="23"/>
                  <a:pt x="20" y="25"/>
                </a:cubicBezTo>
                <a:cubicBezTo>
                  <a:pt x="26" y="26"/>
                  <a:pt x="25" y="29"/>
                  <a:pt x="27" y="32"/>
                </a:cubicBezTo>
                <a:cubicBezTo>
                  <a:pt x="28" y="34"/>
                  <a:pt x="32" y="33"/>
                  <a:pt x="35" y="34"/>
                </a:cubicBezTo>
                <a:cubicBezTo>
                  <a:pt x="35" y="30"/>
                  <a:pt x="35" y="26"/>
                  <a:pt x="34" y="24"/>
                </a:cubicBezTo>
                <a:cubicBezTo>
                  <a:pt x="33" y="22"/>
                  <a:pt x="36" y="18"/>
                  <a:pt x="38" y="15"/>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38"/>
          <p:cNvSpPr>
            <a:spLocks/>
          </p:cNvSpPr>
          <p:nvPr/>
        </p:nvSpPr>
        <p:spPr bwMode="auto">
          <a:xfrm>
            <a:off x="4908463" y="4595642"/>
            <a:ext cx="175443" cy="161947"/>
          </a:xfrm>
          <a:custGeom>
            <a:avLst/>
            <a:gdLst>
              <a:gd name="T0" fmla="*/ 50 w 58"/>
              <a:gd name="T1" fmla="*/ 43 h 53"/>
              <a:gd name="T2" fmla="*/ 52 w 58"/>
              <a:gd name="T3" fmla="*/ 37 h 53"/>
              <a:gd name="T4" fmla="*/ 55 w 58"/>
              <a:gd name="T5" fmla="*/ 18 h 53"/>
              <a:gd name="T6" fmla="*/ 56 w 58"/>
              <a:gd name="T7" fmla="*/ 7 h 53"/>
              <a:gd name="T8" fmla="*/ 54 w 58"/>
              <a:gd name="T9" fmla="*/ 0 h 53"/>
              <a:gd name="T10" fmla="*/ 36 w 58"/>
              <a:gd name="T11" fmla="*/ 8 h 53"/>
              <a:gd name="T12" fmla="*/ 0 w 58"/>
              <a:gd name="T13" fmla="*/ 28 h 53"/>
              <a:gd name="T14" fmla="*/ 1 w 58"/>
              <a:gd name="T15" fmla="*/ 30 h 53"/>
              <a:gd name="T16" fmla="*/ 13 w 58"/>
              <a:gd name="T17" fmla="*/ 39 h 53"/>
              <a:gd name="T18" fmla="*/ 19 w 58"/>
              <a:gd name="T19" fmla="*/ 46 h 53"/>
              <a:gd name="T20" fmla="*/ 25 w 58"/>
              <a:gd name="T21" fmla="*/ 51 h 53"/>
              <a:gd name="T22" fmla="*/ 51 w 58"/>
              <a:gd name="T23" fmla="*/ 53 h 53"/>
              <a:gd name="T24" fmla="*/ 50 w 58"/>
              <a:gd name="T2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3">
                <a:moveTo>
                  <a:pt x="50" y="43"/>
                </a:moveTo>
                <a:cubicBezTo>
                  <a:pt x="53" y="42"/>
                  <a:pt x="50" y="39"/>
                  <a:pt x="52" y="37"/>
                </a:cubicBezTo>
                <a:cubicBezTo>
                  <a:pt x="54" y="34"/>
                  <a:pt x="52" y="22"/>
                  <a:pt x="55" y="18"/>
                </a:cubicBezTo>
                <a:cubicBezTo>
                  <a:pt x="58" y="14"/>
                  <a:pt x="58" y="11"/>
                  <a:pt x="56" y="7"/>
                </a:cubicBezTo>
                <a:cubicBezTo>
                  <a:pt x="55" y="5"/>
                  <a:pt x="54" y="3"/>
                  <a:pt x="54" y="0"/>
                </a:cubicBezTo>
                <a:cubicBezTo>
                  <a:pt x="48" y="3"/>
                  <a:pt x="41" y="5"/>
                  <a:pt x="36" y="8"/>
                </a:cubicBezTo>
                <a:cubicBezTo>
                  <a:pt x="28" y="11"/>
                  <a:pt x="11" y="21"/>
                  <a:pt x="0" y="28"/>
                </a:cubicBezTo>
                <a:cubicBezTo>
                  <a:pt x="0" y="29"/>
                  <a:pt x="0" y="30"/>
                  <a:pt x="1" y="30"/>
                </a:cubicBezTo>
                <a:cubicBezTo>
                  <a:pt x="3" y="32"/>
                  <a:pt x="10" y="36"/>
                  <a:pt x="13" y="39"/>
                </a:cubicBezTo>
                <a:cubicBezTo>
                  <a:pt x="16" y="42"/>
                  <a:pt x="16" y="44"/>
                  <a:pt x="19" y="46"/>
                </a:cubicBezTo>
                <a:cubicBezTo>
                  <a:pt x="21" y="48"/>
                  <a:pt x="23" y="49"/>
                  <a:pt x="25" y="51"/>
                </a:cubicBezTo>
                <a:cubicBezTo>
                  <a:pt x="33" y="51"/>
                  <a:pt x="43" y="52"/>
                  <a:pt x="51" y="53"/>
                </a:cubicBezTo>
                <a:cubicBezTo>
                  <a:pt x="49" y="48"/>
                  <a:pt x="48" y="45"/>
                  <a:pt x="50" y="4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40"/>
          <p:cNvSpPr>
            <a:spLocks/>
          </p:cNvSpPr>
          <p:nvPr/>
        </p:nvSpPr>
        <p:spPr bwMode="auto">
          <a:xfrm>
            <a:off x="5083904" y="4795377"/>
            <a:ext cx="234823" cy="116063"/>
          </a:xfrm>
          <a:custGeom>
            <a:avLst/>
            <a:gdLst>
              <a:gd name="T0" fmla="*/ 67 w 77"/>
              <a:gd name="T1" fmla="*/ 9 h 38"/>
              <a:gd name="T2" fmla="*/ 48 w 77"/>
              <a:gd name="T3" fmla="*/ 6 h 38"/>
              <a:gd name="T4" fmla="*/ 38 w 77"/>
              <a:gd name="T5" fmla="*/ 11 h 38"/>
              <a:gd name="T6" fmla="*/ 22 w 77"/>
              <a:gd name="T7" fmla="*/ 12 h 38"/>
              <a:gd name="T8" fmla="*/ 13 w 77"/>
              <a:gd name="T9" fmla="*/ 10 h 38"/>
              <a:gd name="T10" fmla="*/ 6 w 77"/>
              <a:gd name="T11" fmla="*/ 1 h 38"/>
              <a:gd name="T12" fmla="*/ 5 w 77"/>
              <a:gd name="T13" fmla="*/ 0 h 38"/>
              <a:gd name="T14" fmla="*/ 1 w 77"/>
              <a:gd name="T15" fmla="*/ 9 h 38"/>
              <a:gd name="T16" fmla="*/ 2 w 77"/>
              <a:gd name="T17" fmla="*/ 19 h 38"/>
              <a:gd name="T18" fmla="*/ 3 w 77"/>
              <a:gd name="T19" fmla="*/ 19 h 38"/>
              <a:gd name="T20" fmla="*/ 17 w 77"/>
              <a:gd name="T21" fmla="*/ 22 h 38"/>
              <a:gd name="T22" fmla="*/ 26 w 77"/>
              <a:gd name="T23" fmla="*/ 31 h 38"/>
              <a:gd name="T24" fmla="*/ 41 w 77"/>
              <a:gd name="T25" fmla="*/ 30 h 38"/>
              <a:gd name="T26" fmla="*/ 38 w 77"/>
              <a:gd name="T27" fmla="*/ 21 h 38"/>
              <a:gd name="T28" fmla="*/ 45 w 77"/>
              <a:gd name="T29" fmla="*/ 15 h 38"/>
              <a:gd name="T30" fmla="*/ 54 w 77"/>
              <a:gd name="T31" fmla="*/ 13 h 38"/>
              <a:gd name="T32" fmla="*/ 64 w 77"/>
              <a:gd name="T33" fmla="*/ 22 h 38"/>
              <a:gd name="T34" fmla="*/ 70 w 77"/>
              <a:gd name="T35" fmla="*/ 36 h 38"/>
              <a:gd name="T36" fmla="*/ 72 w 77"/>
              <a:gd name="T37" fmla="*/ 38 h 38"/>
              <a:gd name="T38" fmla="*/ 77 w 77"/>
              <a:gd name="T39" fmla="*/ 16 h 38"/>
              <a:gd name="T40" fmla="*/ 67 w 77"/>
              <a:gd name="T41"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38">
                <a:moveTo>
                  <a:pt x="67" y="9"/>
                </a:moveTo>
                <a:cubicBezTo>
                  <a:pt x="60" y="7"/>
                  <a:pt x="51" y="5"/>
                  <a:pt x="48" y="6"/>
                </a:cubicBezTo>
                <a:cubicBezTo>
                  <a:pt x="44" y="7"/>
                  <a:pt x="41" y="10"/>
                  <a:pt x="38" y="11"/>
                </a:cubicBezTo>
                <a:cubicBezTo>
                  <a:pt x="34" y="12"/>
                  <a:pt x="25" y="14"/>
                  <a:pt x="22" y="12"/>
                </a:cubicBezTo>
                <a:cubicBezTo>
                  <a:pt x="19" y="9"/>
                  <a:pt x="17" y="15"/>
                  <a:pt x="13" y="10"/>
                </a:cubicBezTo>
                <a:cubicBezTo>
                  <a:pt x="9" y="5"/>
                  <a:pt x="13" y="7"/>
                  <a:pt x="6" y="1"/>
                </a:cubicBezTo>
                <a:cubicBezTo>
                  <a:pt x="6" y="0"/>
                  <a:pt x="6" y="0"/>
                  <a:pt x="5" y="0"/>
                </a:cubicBezTo>
                <a:cubicBezTo>
                  <a:pt x="3" y="3"/>
                  <a:pt x="0" y="7"/>
                  <a:pt x="1" y="9"/>
                </a:cubicBezTo>
                <a:cubicBezTo>
                  <a:pt x="2" y="11"/>
                  <a:pt x="2" y="15"/>
                  <a:pt x="2" y="19"/>
                </a:cubicBezTo>
                <a:cubicBezTo>
                  <a:pt x="3" y="19"/>
                  <a:pt x="3" y="19"/>
                  <a:pt x="3" y="19"/>
                </a:cubicBezTo>
                <a:cubicBezTo>
                  <a:pt x="7" y="21"/>
                  <a:pt x="12" y="20"/>
                  <a:pt x="17" y="22"/>
                </a:cubicBezTo>
                <a:cubicBezTo>
                  <a:pt x="22" y="25"/>
                  <a:pt x="21" y="30"/>
                  <a:pt x="26" y="31"/>
                </a:cubicBezTo>
                <a:cubicBezTo>
                  <a:pt x="32" y="32"/>
                  <a:pt x="42" y="32"/>
                  <a:pt x="41" y="30"/>
                </a:cubicBezTo>
                <a:cubicBezTo>
                  <a:pt x="40" y="29"/>
                  <a:pt x="35" y="22"/>
                  <a:pt x="38" y="21"/>
                </a:cubicBezTo>
                <a:cubicBezTo>
                  <a:pt x="40" y="20"/>
                  <a:pt x="43" y="16"/>
                  <a:pt x="45" y="15"/>
                </a:cubicBezTo>
                <a:cubicBezTo>
                  <a:pt x="46" y="14"/>
                  <a:pt x="51" y="10"/>
                  <a:pt x="54" y="13"/>
                </a:cubicBezTo>
                <a:cubicBezTo>
                  <a:pt x="57" y="15"/>
                  <a:pt x="64" y="17"/>
                  <a:pt x="64" y="22"/>
                </a:cubicBezTo>
                <a:cubicBezTo>
                  <a:pt x="64" y="26"/>
                  <a:pt x="66" y="33"/>
                  <a:pt x="70" y="36"/>
                </a:cubicBezTo>
                <a:cubicBezTo>
                  <a:pt x="71" y="37"/>
                  <a:pt x="72" y="37"/>
                  <a:pt x="72" y="38"/>
                </a:cubicBezTo>
                <a:cubicBezTo>
                  <a:pt x="76" y="31"/>
                  <a:pt x="77" y="23"/>
                  <a:pt x="77" y="16"/>
                </a:cubicBezTo>
                <a:cubicBezTo>
                  <a:pt x="75" y="14"/>
                  <a:pt x="73" y="11"/>
                  <a:pt x="67" y="9"/>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ihandsfigur 120"/>
          <p:cNvSpPr>
            <a:spLocks/>
          </p:cNvSpPr>
          <p:nvPr/>
        </p:nvSpPr>
        <p:spPr bwMode="auto">
          <a:xfrm>
            <a:off x="5605173" y="5526836"/>
            <a:ext cx="358283" cy="188165"/>
          </a:xfrm>
          <a:custGeom>
            <a:avLst/>
            <a:gdLst>
              <a:gd name="connsiteX0" fmla="*/ 150453 w 358283"/>
              <a:gd name="connsiteY0" fmla="*/ 0 h 188165"/>
              <a:gd name="connsiteX1" fmla="*/ 159620 w 358283"/>
              <a:gd name="connsiteY1" fmla="*/ 67011 h 188165"/>
              <a:gd name="connsiteX2" fmla="*/ 196287 w 358283"/>
              <a:gd name="connsiteY2" fmla="*/ 103562 h 188165"/>
              <a:gd name="connsiteX3" fmla="*/ 254343 w 358283"/>
              <a:gd name="connsiteY3" fmla="*/ 121837 h 188165"/>
              <a:gd name="connsiteX4" fmla="*/ 297121 w 358283"/>
              <a:gd name="connsiteY4" fmla="*/ 152296 h 188165"/>
              <a:gd name="connsiteX5" fmla="*/ 355178 w 358283"/>
              <a:gd name="connsiteY5" fmla="*/ 167526 h 188165"/>
              <a:gd name="connsiteX6" fmla="*/ 357087 w 358283"/>
              <a:gd name="connsiteY6" fmla="*/ 183136 h 188165"/>
              <a:gd name="connsiteX7" fmla="*/ 358268 w 358283"/>
              <a:gd name="connsiteY7" fmla="*/ 188165 h 188165"/>
              <a:gd name="connsiteX8" fmla="*/ 0 w 358283"/>
              <a:gd name="connsiteY8" fmla="*/ 188165 h 188165"/>
              <a:gd name="connsiteX9" fmla="*/ 1875 w 358283"/>
              <a:gd name="connsiteY9" fmla="*/ 167145 h 188165"/>
              <a:gd name="connsiteX10" fmla="*/ 6840 w 358283"/>
              <a:gd name="connsiteY10" fmla="*/ 121837 h 188165"/>
              <a:gd name="connsiteX11" fmla="*/ 729 w 358283"/>
              <a:gd name="connsiteY11" fmla="*/ 51781 h 188165"/>
              <a:gd name="connsiteX12" fmla="*/ 34341 w 358283"/>
              <a:gd name="connsiteY12" fmla="*/ 48735 h 188165"/>
              <a:gd name="connsiteX13" fmla="*/ 98508 w 358283"/>
              <a:gd name="connsiteY13" fmla="*/ 21322 h 188165"/>
              <a:gd name="connsiteX14" fmla="*/ 150453 w 358283"/>
              <a:gd name="connsiteY14" fmla="*/ 0 h 18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8283" h="188165">
                <a:moveTo>
                  <a:pt x="150453" y="0"/>
                </a:moveTo>
                <a:cubicBezTo>
                  <a:pt x="171842" y="0"/>
                  <a:pt x="156564" y="57873"/>
                  <a:pt x="159620" y="67011"/>
                </a:cubicBezTo>
                <a:cubicBezTo>
                  <a:pt x="162675" y="76148"/>
                  <a:pt x="184064" y="91378"/>
                  <a:pt x="196287" y="103562"/>
                </a:cubicBezTo>
                <a:cubicBezTo>
                  <a:pt x="211565" y="115745"/>
                  <a:pt x="236010" y="115745"/>
                  <a:pt x="254343" y="121837"/>
                </a:cubicBezTo>
                <a:cubicBezTo>
                  <a:pt x="272677" y="127929"/>
                  <a:pt x="287955" y="140113"/>
                  <a:pt x="297121" y="152296"/>
                </a:cubicBezTo>
                <a:cubicBezTo>
                  <a:pt x="309344" y="161434"/>
                  <a:pt x="346011" y="155342"/>
                  <a:pt x="355178" y="167526"/>
                </a:cubicBezTo>
                <a:cubicBezTo>
                  <a:pt x="359761" y="173618"/>
                  <a:pt x="358233" y="178187"/>
                  <a:pt x="357087" y="183136"/>
                </a:cubicBezTo>
                <a:lnTo>
                  <a:pt x="358268" y="188165"/>
                </a:lnTo>
                <a:lnTo>
                  <a:pt x="0" y="188165"/>
                </a:lnTo>
                <a:lnTo>
                  <a:pt x="1875" y="167145"/>
                </a:lnTo>
                <a:cubicBezTo>
                  <a:pt x="3021" y="148489"/>
                  <a:pt x="3785" y="129452"/>
                  <a:pt x="6840" y="121837"/>
                </a:cubicBezTo>
                <a:cubicBezTo>
                  <a:pt x="12951" y="112699"/>
                  <a:pt x="3785" y="79194"/>
                  <a:pt x="729" y="51781"/>
                </a:cubicBezTo>
                <a:cubicBezTo>
                  <a:pt x="12951" y="51781"/>
                  <a:pt x="25174" y="48735"/>
                  <a:pt x="34341" y="48735"/>
                </a:cubicBezTo>
                <a:cubicBezTo>
                  <a:pt x="58785" y="48735"/>
                  <a:pt x="80174" y="27414"/>
                  <a:pt x="98508" y="21322"/>
                </a:cubicBezTo>
                <a:cubicBezTo>
                  <a:pt x="116841" y="15230"/>
                  <a:pt x="132119" y="0"/>
                  <a:pt x="150453" y="0"/>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20" name="Frihandsfigur 119"/>
          <p:cNvSpPr>
            <a:spLocks/>
          </p:cNvSpPr>
          <p:nvPr userDrawn="1"/>
        </p:nvSpPr>
        <p:spPr bwMode="auto">
          <a:xfrm>
            <a:off x="5142210" y="5189448"/>
            <a:ext cx="473750" cy="525553"/>
          </a:xfrm>
          <a:custGeom>
            <a:avLst/>
            <a:gdLst>
              <a:gd name="connsiteX0" fmla="*/ 256881 w 473750"/>
              <a:gd name="connsiteY0" fmla="*/ 0 h 525553"/>
              <a:gd name="connsiteX1" fmla="*/ 263018 w 473750"/>
              <a:gd name="connsiteY1" fmla="*/ 0 h 525553"/>
              <a:gd name="connsiteX2" fmla="*/ 305979 w 473750"/>
              <a:gd name="connsiteY2" fmla="*/ 36633 h 525553"/>
              <a:gd name="connsiteX3" fmla="*/ 385764 w 473750"/>
              <a:gd name="connsiteY3" fmla="*/ 79371 h 525553"/>
              <a:gd name="connsiteX4" fmla="*/ 431793 w 473750"/>
              <a:gd name="connsiteY4" fmla="*/ 79371 h 525553"/>
              <a:gd name="connsiteX5" fmla="*/ 431793 w 473750"/>
              <a:gd name="connsiteY5" fmla="*/ 116003 h 525553"/>
              <a:gd name="connsiteX6" fmla="*/ 440999 w 473750"/>
              <a:gd name="connsiteY6" fmla="*/ 149583 h 525553"/>
              <a:gd name="connsiteX7" fmla="*/ 401107 w 473750"/>
              <a:gd name="connsiteY7" fmla="*/ 158741 h 525553"/>
              <a:gd name="connsiteX8" fmla="*/ 358146 w 473750"/>
              <a:gd name="connsiteY8" fmla="*/ 161794 h 525553"/>
              <a:gd name="connsiteX9" fmla="*/ 330528 w 473750"/>
              <a:gd name="connsiteY9" fmla="*/ 198426 h 525553"/>
              <a:gd name="connsiteX10" fmla="*/ 284499 w 473750"/>
              <a:gd name="connsiteY10" fmla="*/ 235059 h 525553"/>
              <a:gd name="connsiteX11" fmla="*/ 302911 w 473750"/>
              <a:gd name="connsiteY11" fmla="*/ 308324 h 525553"/>
              <a:gd name="connsiteX12" fmla="*/ 376558 w 473750"/>
              <a:gd name="connsiteY12" fmla="*/ 341903 h 525553"/>
              <a:gd name="connsiteX13" fmla="*/ 425656 w 473750"/>
              <a:gd name="connsiteY13" fmla="*/ 323587 h 525553"/>
              <a:gd name="connsiteX14" fmla="*/ 431793 w 473750"/>
              <a:gd name="connsiteY14" fmla="*/ 384641 h 525553"/>
              <a:gd name="connsiteX15" fmla="*/ 465548 w 473750"/>
              <a:gd name="connsiteY15" fmla="*/ 387694 h 525553"/>
              <a:gd name="connsiteX16" fmla="*/ 471686 w 473750"/>
              <a:gd name="connsiteY16" fmla="*/ 457906 h 525553"/>
              <a:gd name="connsiteX17" fmla="*/ 466699 w 473750"/>
              <a:gd name="connsiteY17" fmla="*/ 503315 h 525553"/>
              <a:gd name="connsiteX18" fmla="*/ 464711 w 473750"/>
              <a:gd name="connsiteY18" fmla="*/ 525553 h 525553"/>
              <a:gd name="connsiteX19" fmla="*/ 209341 w 473750"/>
              <a:gd name="connsiteY19" fmla="*/ 525553 h 525553"/>
              <a:gd name="connsiteX20" fmla="*/ 198577 w 473750"/>
              <a:gd name="connsiteY20" fmla="*/ 497592 h 525553"/>
              <a:gd name="connsiteX21" fmla="*/ 189371 w 473750"/>
              <a:gd name="connsiteY21" fmla="*/ 442643 h 525553"/>
              <a:gd name="connsiteX22" fmla="*/ 158685 w 473750"/>
              <a:gd name="connsiteY22" fmla="*/ 390747 h 525553"/>
              <a:gd name="connsiteX23" fmla="*/ 106518 w 473750"/>
              <a:gd name="connsiteY23" fmla="*/ 296113 h 525553"/>
              <a:gd name="connsiteX24" fmla="*/ 75831 w 473750"/>
              <a:gd name="connsiteY24" fmla="*/ 256428 h 525553"/>
              <a:gd name="connsiteX25" fmla="*/ 69694 w 473750"/>
              <a:gd name="connsiteY25" fmla="*/ 228953 h 525553"/>
              <a:gd name="connsiteX26" fmla="*/ 14459 w 473750"/>
              <a:gd name="connsiteY26" fmla="*/ 192321 h 525553"/>
              <a:gd name="connsiteX27" fmla="*/ 14459 w 473750"/>
              <a:gd name="connsiteY27" fmla="*/ 177057 h 525553"/>
              <a:gd name="connsiteX28" fmla="*/ 5253 w 473750"/>
              <a:gd name="connsiteY28" fmla="*/ 158741 h 525553"/>
              <a:gd name="connsiteX29" fmla="*/ 11390 w 473750"/>
              <a:gd name="connsiteY29" fmla="*/ 131267 h 525553"/>
              <a:gd name="connsiteX30" fmla="*/ 35939 w 473750"/>
              <a:gd name="connsiteY30" fmla="*/ 109898 h 525553"/>
              <a:gd name="connsiteX31" fmla="*/ 45145 w 473750"/>
              <a:gd name="connsiteY31" fmla="*/ 122109 h 525553"/>
              <a:gd name="connsiteX32" fmla="*/ 32871 w 473750"/>
              <a:gd name="connsiteY32" fmla="*/ 149583 h 525553"/>
              <a:gd name="connsiteX33" fmla="*/ 60488 w 473750"/>
              <a:gd name="connsiteY33" fmla="*/ 149583 h 525553"/>
              <a:gd name="connsiteX34" fmla="*/ 103449 w 473750"/>
              <a:gd name="connsiteY34" fmla="*/ 161794 h 525553"/>
              <a:gd name="connsiteX35" fmla="*/ 140273 w 473750"/>
              <a:gd name="connsiteY35" fmla="*/ 109898 h 525553"/>
              <a:gd name="connsiteX36" fmla="*/ 216989 w 473750"/>
              <a:gd name="connsiteY36" fmla="*/ 82423 h 525553"/>
              <a:gd name="connsiteX37" fmla="*/ 256881 w 473750"/>
              <a:gd name="connsiteY37" fmla="*/ 36633 h 525553"/>
              <a:gd name="connsiteX38" fmla="*/ 256881 w 473750"/>
              <a:gd name="connsiteY38" fmla="*/ 0 h 52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73750" h="525553">
                <a:moveTo>
                  <a:pt x="256881" y="0"/>
                </a:moveTo>
                <a:cubicBezTo>
                  <a:pt x="259950" y="0"/>
                  <a:pt x="259950" y="0"/>
                  <a:pt x="263018" y="0"/>
                </a:cubicBezTo>
                <a:cubicBezTo>
                  <a:pt x="284499" y="0"/>
                  <a:pt x="284499" y="15264"/>
                  <a:pt x="305979" y="36633"/>
                </a:cubicBezTo>
                <a:cubicBezTo>
                  <a:pt x="327460" y="58002"/>
                  <a:pt x="355077" y="64107"/>
                  <a:pt x="385764" y="79371"/>
                </a:cubicBezTo>
                <a:cubicBezTo>
                  <a:pt x="413381" y="94634"/>
                  <a:pt x="425656" y="79371"/>
                  <a:pt x="431793" y="79371"/>
                </a:cubicBezTo>
                <a:cubicBezTo>
                  <a:pt x="440999" y="82423"/>
                  <a:pt x="434862" y="106845"/>
                  <a:pt x="431793" y="116003"/>
                </a:cubicBezTo>
                <a:cubicBezTo>
                  <a:pt x="425656" y="128214"/>
                  <a:pt x="444068" y="140425"/>
                  <a:pt x="440999" y="149583"/>
                </a:cubicBezTo>
                <a:cubicBezTo>
                  <a:pt x="437931" y="161794"/>
                  <a:pt x="413381" y="149583"/>
                  <a:pt x="401107" y="158741"/>
                </a:cubicBezTo>
                <a:cubicBezTo>
                  <a:pt x="385764" y="164846"/>
                  <a:pt x="373489" y="158741"/>
                  <a:pt x="358146" y="161794"/>
                </a:cubicBezTo>
                <a:cubicBezTo>
                  <a:pt x="339734" y="167899"/>
                  <a:pt x="330528" y="189268"/>
                  <a:pt x="330528" y="198426"/>
                </a:cubicBezTo>
                <a:cubicBezTo>
                  <a:pt x="330528" y="207584"/>
                  <a:pt x="287567" y="228953"/>
                  <a:pt x="284499" y="235059"/>
                </a:cubicBezTo>
                <a:cubicBezTo>
                  <a:pt x="281430" y="241164"/>
                  <a:pt x="299842" y="286955"/>
                  <a:pt x="302911" y="308324"/>
                </a:cubicBezTo>
                <a:cubicBezTo>
                  <a:pt x="309048" y="329693"/>
                  <a:pt x="361215" y="338851"/>
                  <a:pt x="376558" y="341903"/>
                </a:cubicBezTo>
                <a:cubicBezTo>
                  <a:pt x="391901" y="344956"/>
                  <a:pt x="419519" y="323587"/>
                  <a:pt x="425656" y="323587"/>
                </a:cubicBezTo>
                <a:cubicBezTo>
                  <a:pt x="428725" y="326640"/>
                  <a:pt x="425656" y="372431"/>
                  <a:pt x="431793" y="384641"/>
                </a:cubicBezTo>
                <a:cubicBezTo>
                  <a:pt x="434862" y="390747"/>
                  <a:pt x="450205" y="390747"/>
                  <a:pt x="465548" y="387694"/>
                </a:cubicBezTo>
                <a:cubicBezTo>
                  <a:pt x="468617" y="415168"/>
                  <a:pt x="477823" y="448748"/>
                  <a:pt x="471686" y="457906"/>
                </a:cubicBezTo>
                <a:cubicBezTo>
                  <a:pt x="468617" y="465538"/>
                  <a:pt x="467850" y="484618"/>
                  <a:pt x="466699" y="503315"/>
                </a:cubicBezTo>
                <a:lnTo>
                  <a:pt x="464711" y="525553"/>
                </a:lnTo>
                <a:lnTo>
                  <a:pt x="209341" y="525553"/>
                </a:lnTo>
                <a:lnTo>
                  <a:pt x="198577" y="497592"/>
                </a:lnTo>
                <a:cubicBezTo>
                  <a:pt x="189371" y="476223"/>
                  <a:pt x="189371" y="464012"/>
                  <a:pt x="189371" y="442643"/>
                </a:cubicBezTo>
                <a:cubicBezTo>
                  <a:pt x="192440" y="421274"/>
                  <a:pt x="164822" y="409063"/>
                  <a:pt x="158685" y="390747"/>
                </a:cubicBezTo>
                <a:cubicBezTo>
                  <a:pt x="149479" y="375483"/>
                  <a:pt x="109586" y="308324"/>
                  <a:pt x="106518" y="296113"/>
                </a:cubicBezTo>
                <a:cubicBezTo>
                  <a:pt x="106518" y="283902"/>
                  <a:pt x="85037" y="268638"/>
                  <a:pt x="75831" y="256428"/>
                </a:cubicBezTo>
                <a:cubicBezTo>
                  <a:pt x="66626" y="244217"/>
                  <a:pt x="72763" y="238111"/>
                  <a:pt x="69694" y="228953"/>
                </a:cubicBezTo>
                <a:cubicBezTo>
                  <a:pt x="63557" y="216742"/>
                  <a:pt x="26733" y="195374"/>
                  <a:pt x="14459" y="192321"/>
                </a:cubicBezTo>
                <a:cubicBezTo>
                  <a:pt x="-884" y="189268"/>
                  <a:pt x="8321" y="183163"/>
                  <a:pt x="14459" y="177057"/>
                </a:cubicBezTo>
                <a:cubicBezTo>
                  <a:pt x="20596" y="170952"/>
                  <a:pt x="17527" y="167899"/>
                  <a:pt x="5253" y="158741"/>
                </a:cubicBezTo>
                <a:cubicBezTo>
                  <a:pt x="-7022" y="149583"/>
                  <a:pt x="5253" y="143477"/>
                  <a:pt x="11390" y="131267"/>
                </a:cubicBezTo>
                <a:cubicBezTo>
                  <a:pt x="20596" y="122109"/>
                  <a:pt x="32871" y="112950"/>
                  <a:pt x="35939" y="109898"/>
                </a:cubicBezTo>
                <a:cubicBezTo>
                  <a:pt x="42076" y="116003"/>
                  <a:pt x="48214" y="119056"/>
                  <a:pt x="45145" y="122109"/>
                </a:cubicBezTo>
                <a:cubicBezTo>
                  <a:pt x="39008" y="125161"/>
                  <a:pt x="32871" y="149583"/>
                  <a:pt x="32871" y="149583"/>
                </a:cubicBezTo>
                <a:cubicBezTo>
                  <a:pt x="32871" y="149583"/>
                  <a:pt x="54351" y="143477"/>
                  <a:pt x="60488" y="149583"/>
                </a:cubicBezTo>
                <a:cubicBezTo>
                  <a:pt x="69694" y="158741"/>
                  <a:pt x="97312" y="164846"/>
                  <a:pt x="103449" y="161794"/>
                </a:cubicBezTo>
                <a:cubicBezTo>
                  <a:pt x="112655" y="158741"/>
                  <a:pt x="121861" y="116003"/>
                  <a:pt x="140273" y="109898"/>
                </a:cubicBezTo>
                <a:cubicBezTo>
                  <a:pt x="155616" y="103792"/>
                  <a:pt x="210851" y="91581"/>
                  <a:pt x="216989" y="82423"/>
                </a:cubicBezTo>
                <a:cubicBezTo>
                  <a:pt x="220057" y="70213"/>
                  <a:pt x="253812" y="51896"/>
                  <a:pt x="256881" y="36633"/>
                </a:cubicBezTo>
                <a:cubicBezTo>
                  <a:pt x="259950" y="30527"/>
                  <a:pt x="256881" y="15264"/>
                  <a:pt x="256881" y="0"/>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9" name="Freeform 84"/>
          <p:cNvSpPr>
            <a:spLocks/>
          </p:cNvSpPr>
          <p:nvPr/>
        </p:nvSpPr>
        <p:spPr bwMode="auto">
          <a:xfrm>
            <a:off x="5170276" y="5132766"/>
            <a:ext cx="232123" cy="221327"/>
          </a:xfrm>
          <a:custGeom>
            <a:avLst/>
            <a:gdLst>
              <a:gd name="T0" fmla="*/ 6 w 76"/>
              <a:gd name="T1" fmla="*/ 59 h 73"/>
              <a:gd name="T2" fmla="*/ 2 w 76"/>
              <a:gd name="T3" fmla="*/ 68 h 73"/>
              <a:gd name="T4" fmla="*/ 11 w 76"/>
              <a:gd name="T5" fmla="*/ 68 h 73"/>
              <a:gd name="T6" fmla="*/ 25 w 76"/>
              <a:gd name="T7" fmla="*/ 72 h 73"/>
              <a:gd name="T8" fmla="*/ 37 w 76"/>
              <a:gd name="T9" fmla="*/ 55 h 73"/>
              <a:gd name="T10" fmla="*/ 62 w 76"/>
              <a:gd name="T11" fmla="*/ 46 h 73"/>
              <a:gd name="T12" fmla="*/ 75 w 76"/>
              <a:gd name="T13" fmla="*/ 31 h 73"/>
              <a:gd name="T14" fmla="*/ 75 w 76"/>
              <a:gd name="T15" fmla="*/ 19 h 73"/>
              <a:gd name="T16" fmla="*/ 56 w 76"/>
              <a:gd name="T17" fmla="*/ 13 h 73"/>
              <a:gd name="T18" fmla="*/ 27 w 76"/>
              <a:gd name="T19" fmla="*/ 0 h 73"/>
              <a:gd name="T20" fmla="*/ 21 w 76"/>
              <a:gd name="T21" fmla="*/ 6 h 73"/>
              <a:gd name="T22" fmla="*/ 11 w 76"/>
              <a:gd name="T23" fmla="*/ 15 h 73"/>
              <a:gd name="T24" fmla="*/ 8 w 76"/>
              <a:gd name="T25" fmla="*/ 22 h 73"/>
              <a:gd name="T26" fmla="*/ 1 w 76"/>
              <a:gd name="T27" fmla="*/ 31 h 73"/>
              <a:gd name="T28" fmla="*/ 3 w 76"/>
              <a:gd name="T29" fmla="*/ 48 h 73"/>
              <a:gd name="T30" fmla="*/ 4 w 76"/>
              <a:gd name="T31" fmla="*/ 55 h 73"/>
              <a:gd name="T32" fmla="*/ 3 w 76"/>
              <a:gd name="T33" fmla="*/ 55 h 73"/>
              <a:gd name="T34" fmla="*/ 6 w 76"/>
              <a:gd name="T35"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73">
                <a:moveTo>
                  <a:pt x="6" y="59"/>
                </a:moveTo>
                <a:cubicBezTo>
                  <a:pt x="4" y="60"/>
                  <a:pt x="2" y="68"/>
                  <a:pt x="2" y="68"/>
                </a:cubicBezTo>
                <a:cubicBezTo>
                  <a:pt x="2" y="68"/>
                  <a:pt x="9" y="66"/>
                  <a:pt x="11" y="68"/>
                </a:cubicBezTo>
                <a:cubicBezTo>
                  <a:pt x="14" y="71"/>
                  <a:pt x="23" y="73"/>
                  <a:pt x="25" y="72"/>
                </a:cubicBezTo>
                <a:cubicBezTo>
                  <a:pt x="28" y="71"/>
                  <a:pt x="31" y="57"/>
                  <a:pt x="37" y="55"/>
                </a:cubicBezTo>
                <a:cubicBezTo>
                  <a:pt x="42" y="53"/>
                  <a:pt x="60" y="49"/>
                  <a:pt x="62" y="46"/>
                </a:cubicBezTo>
                <a:cubicBezTo>
                  <a:pt x="63" y="42"/>
                  <a:pt x="74" y="36"/>
                  <a:pt x="75" y="31"/>
                </a:cubicBezTo>
                <a:cubicBezTo>
                  <a:pt x="76" y="29"/>
                  <a:pt x="75" y="24"/>
                  <a:pt x="75" y="19"/>
                </a:cubicBezTo>
                <a:cubicBezTo>
                  <a:pt x="68" y="18"/>
                  <a:pt x="59" y="15"/>
                  <a:pt x="56" y="13"/>
                </a:cubicBezTo>
                <a:cubicBezTo>
                  <a:pt x="53" y="11"/>
                  <a:pt x="38" y="3"/>
                  <a:pt x="27" y="0"/>
                </a:cubicBezTo>
                <a:cubicBezTo>
                  <a:pt x="25" y="2"/>
                  <a:pt x="23" y="4"/>
                  <a:pt x="21" y="6"/>
                </a:cubicBezTo>
                <a:cubicBezTo>
                  <a:pt x="17" y="8"/>
                  <a:pt x="13" y="10"/>
                  <a:pt x="11" y="15"/>
                </a:cubicBezTo>
                <a:cubicBezTo>
                  <a:pt x="10" y="19"/>
                  <a:pt x="11" y="20"/>
                  <a:pt x="8" y="22"/>
                </a:cubicBezTo>
                <a:cubicBezTo>
                  <a:pt x="5" y="24"/>
                  <a:pt x="1" y="28"/>
                  <a:pt x="1" y="31"/>
                </a:cubicBezTo>
                <a:cubicBezTo>
                  <a:pt x="1" y="35"/>
                  <a:pt x="0" y="45"/>
                  <a:pt x="3" y="48"/>
                </a:cubicBezTo>
                <a:cubicBezTo>
                  <a:pt x="7" y="50"/>
                  <a:pt x="5" y="54"/>
                  <a:pt x="4" y="55"/>
                </a:cubicBezTo>
                <a:cubicBezTo>
                  <a:pt x="4" y="55"/>
                  <a:pt x="3" y="55"/>
                  <a:pt x="3" y="55"/>
                </a:cubicBezTo>
                <a:cubicBezTo>
                  <a:pt x="5" y="57"/>
                  <a:pt x="7" y="58"/>
                  <a:pt x="6" y="59"/>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87"/>
          <p:cNvSpPr>
            <a:spLocks/>
          </p:cNvSpPr>
          <p:nvPr/>
        </p:nvSpPr>
        <p:spPr bwMode="auto">
          <a:xfrm>
            <a:off x="5251249" y="4698209"/>
            <a:ext cx="453450" cy="650486"/>
          </a:xfrm>
          <a:custGeom>
            <a:avLst/>
            <a:gdLst>
              <a:gd name="T0" fmla="*/ 138 w 148"/>
              <a:gd name="T1" fmla="*/ 109 h 213"/>
              <a:gd name="T2" fmla="*/ 135 w 148"/>
              <a:gd name="T3" fmla="*/ 95 h 213"/>
              <a:gd name="T4" fmla="*/ 143 w 148"/>
              <a:gd name="T5" fmla="*/ 78 h 213"/>
              <a:gd name="T6" fmla="*/ 129 w 148"/>
              <a:gd name="T7" fmla="*/ 80 h 213"/>
              <a:gd name="T8" fmla="*/ 91 w 148"/>
              <a:gd name="T9" fmla="*/ 71 h 213"/>
              <a:gd name="T10" fmla="*/ 78 w 148"/>
              <a:gd name="T11" fmla="*/ 59 h 213"/>
              <a:gd name="T12" fmla="*/ 75 w 148"/>
              <a:gd name="T13" fmla="*/ 44 h 213"/>
              <a:gd name="T14" fmla="*/ 75 w 148"/>
              <a:gd name="T15" fmla="*/ 29 h 213"/>
              <a:gd name="T16" fmla="*/ 91 w 148"/>
              <a:gd name="T17" fmla="*/ 15 h 213"/>
              <a:gd name="T18" fmla="*/ 95 w 148"/>
              <a:gd name="T19" fmla="*/ 12 h 213"/>
              <a:gd name="T20" fmla="*/ 97 w 148"/>
              <a:gd name="T21" fmla="*/ 3 h 213"/>
              <a:gd name="T22" fmla="*/ 85 w 148"/>
              <a:gd name="T23" fmla="*/ 4 h 213"/>
              <a:gd name="T24" fmla="*/ 69 w 148"/>
              <a:gd name="T25" fmla="*/ 15 h 213"/>
              <a:gd name="T26" fmla="*/ 60 w 148"/>
              <a:gd name="T27" fmla="*/ 13 h 213"/>
              <a:gd name="T28" fmla="*/ 50 w 148"/>
              <a:gd name="T29" fmla="*/ 21 h 213"/>
              <a:gd name="T30" fmla="*/ 44 w 148"/>
              <a:gd name="T31" fmla="*/ 25 h 213"/>
              <a:gd name="T32" fmla="*/ 41 w 148"/>
              <a:gd name="T33" fmla="*/ 33 h 213"/>
              <a:gd name="T34" fmla="*/ 40 w 148"/>
              <a:gd name="T35" fmla="*/ 39 h 213"/>
              <a:gd name="T36" fmla="*/ 31 w 148"/>
              <a:gd name="T37" fmla="*/ 48 h 213"/>
              <a:gd name="T38" fmla="*/ 23 w 148"/>
              <a:gd name="T39" fmla="*/ 49 h 213"/>
              <a:gd name="T40" fmla="*/ 22 w 148"/>
              <a:gd name="T41" fmla="*/ 48 h 213"/>
              <a:gd name="T42" fmla="*/ 17 w 148"/>
              <a:gd name="T43" fmla="*/ 70 h 213"/>
              <a:gd name="T44" fmla="*/ 20 w 148"/>
              <a:gd name="T45" fmla="*/ 80 h 213"/>
              <a:gd name="T46" fmla="*/ 20 w 148"/>
              <a:gd name="T47" fmla="*/ 90 h 213"/>
              <a:gd name="T48" fmla="*/ 20 w 148"/>
              <a:gd name="T49" fmla="*/ 97 h 213"/>
              <a:gd name="T50" fmla="*/ 19 w 148"/>
              <a:gd name="T51" fmla="*/ 105 h 213"/>
              <a:gd name="T52" fmla="*/ 21 w 148"/>
              <a:gd name="T53" fmla="*/ 115 h 213"/>
              <a:gd name="T54" fmla="*/ 13 w 148"/>
              <a:gd name="T55" fmla="*/ 123 h 213"/>
              <a:gd name="T56" fmla="*/ 5 w 148"/>
              <a:gd name="T57" fmla="*/ 126 h 213"/>
              <a:gd name="T58" fmla="*/ 3 w 148"/>
              <a:gd name="T59" fmla="*/ 138 h 213"/>
              <a:gd name="T60" fmla="*/ 0 w 148"/>
              <a:gd name="T61" fmla="*/ 142 h 213"/>
              <a:gd name="T62" fmla="*/ 29 w 148"/>
              <a:gd name="T63" fmla="*/ 155 h 213"/>
              <a:gd name="T64" fmla="*/ 50 w 148"/>
              <a:gd name="T65" fmla="*/ 161 h 213"/>
              <a:gd name="T66" fmla="*/ 64 w 148"/>
              <a:gd name="T67" fmla="*/ 173 h 213"/>
              <a:gd name="T68" fmla="*/ 90 w 148"/>
              <a:gd name="T69" fmla="*/ 187 h 213"/>
              <a:gd name="T70" fmla="*/ 105 w 148"/>
              <a:gd name="T71" fmla="*/ 187 h 213"/>
              <a:gd name="T72" fmla="*/ 105 w 148"/>
              <a:gd name="T73" fmla="*/ 199 h 213"/>
              <a:gd name="T74" fmla="*/ 108 w 148"/>
              <a:gd name="T75" fmla="*/ 210 h 213"/>
              <a:gd name="T76" fmla="*/ 107 w 148"/>
              <a:gd name="T77" fmla="*/ 211 h 213"/>
              <a:gd name="T78" fmla="*/ 109 w 148"/>
              <a:gd name="T79" fmla="*/ 213 h 213"/>
              <a:gd name="T80" fmla="*/ 115 w 148"/>
              <a:gd name="T81" fmla="*/ 192 h 213"/>
              <a:gd name="T82" fmla="*/ 122 w 148"/>
              <a:gd name="T83" fmla="*/ 168 h 213"/>
              <a:gd name="T84" fmla="*/ 114 w 148"/>
              <a:gd name="T85" fmla="*/ 153 h 213"/>
              <a:gd name="T86" fmla="*/ 126 w 148"/>
              <a:gd name="T87" fmla="*/ 144 h 213"/>
              <a:gd name="T88" fmla="*/ 138 w 148"/>
              <a:gd name="T89" fmla="*/ 142 h 213"/>
              <a:gd name="T90" fmla="*/ 139 w 148"/>
              <a:gd name="T91" fmla="*/ 135 h 213"/>
              <a:gd name="T92" fmla="*/ 148 w 148"/>
              <a:gd name="T93" fmla="*/ 134 h 213"/>
              <a:gd name="T94" fmla="*/ 145 w 148"/>
              <a:gd name="T95" fmla="*/ 127 h 213"/>
              <a:gd name="T96" fmla="*/ 138 w 148"/>
              <a:gd name="T97" fmla="*/ 10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213">
                <a:moveTo>
                  <a:pt x="138" y="109"/>
                </a:moveTo>
                <a:cubicBezTo>
                  <a:pt x="135" y="102"/>
                  <a:pt x="133" y="99"/>
                  <a:pt x="135" y="95"/>
                </a:cubicBezTo>
                <a:cubicBezTo>
                  <a:pt x="138" y="90"/>
                  <a:pt x="146" y="78"/>
                  <a:pt x="143" y="78"/>
                </a:cubicBezTo>
                <a:cubicBezTo>
                  <a:pt x="139" y="78"/>
                  <a:pt x="135" y="82"/>
                  <a:pt x="129" y="80"/>
                </a:cubicBezTo>
                <a:cubicBezTo>
                  <a:pt x="123" y="78"/>
                  <a:pt x="97" y="71"/>
                  <a:pt x="91" y="71"/>
                </a:cubicBezTo>
                <a:cubicBezTo>
                  <a:pt x="86" y="71"/>
                  <a:pt x="78" y="64"/>
                  <a:pt x="78" y="59"/>
                </a:cubicBezTo>
                <a:cubicBezTo>
                  <a:pt x="78" y="54"/>
                  <a:pt x="78" y="46"/>
                  <a:pt x="75" y="44"/>
                </a:cubicBezTo>
                <a:cubicBezTo>
                  <a:pt x="71" y="42"/>
                  <a:pt x="74" y="35"/>
                  <a:pt x="75" y="29"/>
                </a:cubicBezTo>
                <a:cubicBezTo>
                  <a:pt x="76" y="24"/>
                  <a:pt x="82" y="12"/>
                  <a:pt x="91" y="15"/>
                </a:cubicBezTo>
                <a:cubicBezTo>
                  <a:pt x="92" y="14"/>
                  <a:pt x="93" y="13"/>
                  <a:pt x="95" y="12"/>
                </a:cubicBezTo>
                <a:cubicBezTo>
                  <a:pt x="99" y="10"/>
                  <a:pt x="102" y="7"/>
                  <a:pt x="97" y="3"/>
                </a:cubicBezTo>
                <a:cubicBezTo>
                  <a:pt x="93" y="0"/>
                  <a:pt x="89" y="0"/>
                  <a:pt x="85" y="4"/>
                </a:cubicBezTo>
                <a:cubicBezTo>
                  <a:pt x="81" y="7"/>
                  <a:pt x="71" y="16"/>
                  <a:pt x="69" y="15"/>
                </a:cubicBezTo>
                <a:cubicBezTo>
                  <a:pt x="67" y="15"/>
                  <a:pt x="63" y="11"/>
                  <a:pt x="60" y="13"/>
                </a:cubicBezTo>
                <a:cubicBezTo>
                  <a:pt x="57" y="16"/>
                  <a:pt x="54" y="21"/>
                  <a:pt x="50" y="21"/>
                </a:cubicBezTo>
                <a:cubicBezTo>
                  <a:pt x="46" y="22"/>
                  <a:pt x="43" y="23"/>
                  <a:pt x="44" y="25"/>
                </a:cubicBezTo>
                <a:cubicBezTo>
                  <a:pt x="45" y="28"/>
                  <a:pt x="41" y="30"/>
                  <a:pt x="41" y="33"/>
                </a:cubicBezTo>
                <a:cubicBezTo>
                  <a:pt x="41" y="35"/>
                  <a:pt x="43" y="39"/>
                  <a:pt x="40" y="39"/>
                </a:cubicBezTo>
                <a:cubicBezTo>
                  <a:pt x="38" y="39"/>
                  <a:pt x="32" y="47"/>
                  <a:pt x="31" y="48"/>
                </a:cubicBezTo>
                <a:cubicBezTo>
                  <a:pt x="30" y="49"/>
                  <a:pt x="25" y="50"/>
                  <a:pt x="23" y="49"/>
                </a:cubicBezTo>
                <a:cubicBezTo>
                  <a:pt x="23" y="48"/>
                  <a:pt x="23" y="48"/>
                  <a:pt x="22" y="48"/>
                </a:cubicBezTo>
                <a:cubicBezTo>
                  <a:pt x="22" y="55"/>
                  <a:pt x="21" y="63"/>
                  <a:pt x="17" y="70"/>
                </a:cubicBezTo>
                <a:cubicBezTo>
                  <a:pt x="19" y="73"/>
                  <a:pt x="20" y="75"/>
                  <a:pt x="20" y="80"/>
                </a:cubicBezTo>
                <a:cubicBezTo>
                  <a:pt x="20" y="87"/>
                  <a:pt x="22" y="89"/>
                  <a:pt x="20" y="90"/>
                </a:cubicBezTo>
                <a:cubicBezTo>
                  <a:pt x="19" y="91"/>
                  <a:pt x="18" y="94"/>
                  <a:pt x="20" y="97"/>
                </a:cubicBezTo>
                <a:cubicBezTo>
                  <a:pt x="21" y="99"/>
                  <a:pt x="19" y="101"/>
                  <a:pt x="19" y="105"/>
                </a:cubicBezTo>
                <a:cubicBezTo>
                  <a:pt x="20" y="109"/>
                  <a:pt x="24" y="112"/>
                  <a:pt x="21" y="115"/>
                </a:cubicBezTo>
                <a:cubicBezTo>
                  <a:pt x="18" y="118"/>
                  <a:pt x="17" y="123"/>
                  <a:pt x="13" y="123"/>
                </a:cubicBezTo>
                <a:cubicBezTo>
                  <a:pt x="10" y="123"/>
                  <a:pt x="6" y="125"/>
                  <a:pt x="5" y="126"/>
                </a:cubicBezTo>
                <a:cubicBezTo>
                  <a:pt x="5" y="127"/>
                  <a:pt x="6" y="134"/>
                  <a:pt x="3" y="138"/>
                </a:cubicBezTo>
                <a:cubicBezTo>
                  <a:pt x="2" y="139"/>
                  <a:pt x="1" y="140"/>
                  <a:pt x="0" y="142"/>
                </a:cubicBezTo>
                <a:cubicBezTo>
                  <a:pt x="11" y="145"/>
                  <a:pt x="26" y="153"/>
                  <a:pt x="29" y="155"/>
                </a:cubicBezTo>
                <a:cubicBezTo>
                  <a:pt x="32" y="157"/>
                  <a:pt x="43" y="160"/>
                  <a:pt x="50" y="161"/>
                </a:cubicBezTo>
                <a:cubicBezTo>
                  <a:pt x="57" y="161"/>
                  <a:pt x="57" y="166"/>
                  <a:pt x="64" y="173"/>
                </a:cubicBezTo>
                <a:cubicBezTo>
                  <a:pt x="71" y="180"/>
                  <a:pt x="80" y="182"/>
                  <a:pt x="90" y="187"/>
                </a:cubicBezTo>
                <a:cubicBezTo>
                  <a:pt x="99" y="192"/>
                  <a:pt x="103" y="187"/>
                  <a:pt x="105" y="187"/>
                </a:cubicBezTo>
                <a:cubicBezTo>
                  <a:pt x="108" y="188"/>
                  <a:pt x="106" y="196"/>
                  <a:pt x="105" y="199"/>
                </a:cubicBezTo>
                <a:cubicBezTo>
                  <a:pt x="103" y="203"/>
                  <a:pt x="109" y="207"/>
                  <a:pt x="108" y="210"/>
                </a:cubicBezTo>
                <a:cubicBezTo>
                  <a:pt x="108" y="211"/>
                  <a:pt x="107" y="211"/>
                  <a:pt x="107" y="211"/>
                </a:cubicBezTo>
                <a:cubicBezTo>
                  <a:pt x="109" y="213"/>
                  <a:pt x="109" y="213"/>
                  <a:pt x="109" y="213"/>
                </a:cubicBezTo>
                <a:cubicBezTo>
                  <a:pt x="109" y="213"/>
                  <a:pt x="111" y="200"/>
                  <a:pt x="115" y="192"/>
                </a:cubicBezTo>
                <a:cubicBezTo>
                  <a:pt x="119" y="183"/>
                  <a:pt x="123" y="174"/>
                  <a:pt x="122" y="168"/>
                </a:cubicBezTo>
                <a:cubicBezTo>
                  <a:pt x="121" y="161"/>
                  <a:pt x="111" y="157"/>
                  <a:pt x="114" y="153"/>
                </a:cubicBezTo>
                <a:cubicBezTo>
                  <a:pt x="118" y="149"/>
                  <a:pt x="121" y="143"/>
                  <a:pt x="126" y="144"/>
                </a:cubicBezTo>
                <a:cubicBezTo>
                  <a:pt x="131" y="145"/>
                  <a:pt x="138" y="145"/>
                  <a:pt x="138" y="142"/>
                </a:cubicBezTo>
                <a:cubicBezTo>
                  <a:pt x="138" y="140"/>
                  <a:pt x="134" y="135"/>
                  <a:pt x="139" y="135"/>
                </a:cubicBezTo>
                <a:cubicBezTo>
                  <a:pt x="143" y="135"/>
                  <a:pt x="146" y="133"/>
                  <a:pt x="148" y="134"/>
                </a:cubicBezTo>
                <a:cubicBezTo>
                  <a:pt x="148" y="132"/>
                  <a:pt x="147" y="129"/>
                  <a:pt x="145" y="127"/>
                </a:cubicBezTo>
                <a:cubicBezTo>
                  <a:pt x="141" y="121"/>
                  <a:pt x="141" y="117"/>
                  <a:pt x="138" y="109"/>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88"/>
          <p:cNvSpPr>
            <a:spLocks/>
          </p:cNvSpPr>
          <p:nvPr/>
        </p:nvSpPr>
        <p:spPr bwMode="auto">
          <a:xfrm>
            <a:off x="6190539" y="4957323"/>
            <a:ext cx="124159" cy="148452"/>
          </a:xfrm>
          <a:custGeom>
            <a:avLst/>
            <a:gdLst>
              <a:gd name="T0" fmla="*/ 31 w 41"/>
              <a:gd name="T1" fmla="*/ 13 h 48"/>
              <a:gd name="T2" fmla="*/ 6 w 41"/>
              <a:gd name="T3" fmla="*/ 0 h 48"/>
              <a:gd name="T4" fmla="*/ 1 w 41"/>
              <a:gd name="T5" fmla="*/ 10 h 48"/>
              <a:gd name="T6" fmla="*/ 9 w 41"/>
              <a:gd name="T7" fmla="*/ 29 h 48"/>
              <a:gd name="T8" fmla="*/ 0 w 41"/>
              <a:gd name="T9" fmla="*/ 46 h 48"/>
              <a:gd name="T10" fmla="*/ 12 w 41"/>
              <a:gd name="T11" fmla="*/ 48 h 48"/>
              <a:gd name="T12" fmla="*/ 30 w 41"/>
              <a:gd name="T13" fmla="*/ 38 h 48"/>
              <a:gd name="T14" fmla="*/ 41 w 41"/>
              <a:gd name="T15" fmla="*/ 20 h 48"/>
              <a:gd name="T16" fmla="*/ 31 w 41"/>
              <a:gd name="T1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8">
                <a:moveTo>
                  <a:pt x="31" y="13"/>
                </a:moveTo>
                <a:cubicBezTo>
                  <a:pt x="29" y="11"/>
                  <a:pt x="15" y="3"/>
                  <a:pt x="6" y="0"/>
                </a:cubicBezTo>
                <a:cubicBezTo>
                  <a:pt x="4" y="4"/>
                  <a:pt x="2" y="8"/>
                  <a:pt x="1" y="10"/>
                </a:cubicBezTo>
                <a:cubicBezTo>
                  <a:pt x="0" y="15"/>
                  <a:pt x="9" y="22"/>
                  <a:pt x="9" y="29"/>
                </a:cubicBezTo>
                <a:cubicBezTo>
                  <a:pt x="9" y="33"/>
                  <a:pt x="4" y="40"/>
                  <a:pt x="0" y="46"/>
                </a:cubicBezTo>
                <a:cubicBezTo>
                  <a:pt x="5" y="47"/>
                  <a:pt x="10" y="48"/>
                  <a:pt x="12" y="48"/>
                </a:cubicBezTo>
                <a:cubicBezTo>
                  <a:pt x="15" y="48"/>
                  <a:pt x="24" y="45"/>
                  <a:pt x="30" y="38"/>
                </a:cubicBezTo>
                <a:cubicBezTo>
                  <a:pt x="33" y="35"/>
                  <a:pt x="37" y="27"/>
                  <a:pt x="41" y="20"/>
                </a:cubicBezTo>
                <a:cubicBezTo>
                  <a:pt x="37" y="17"/>
                  <a:pt x="33" y="14"/>
                  <a:pt x="31" y="1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89"/>
          <p:cNvSpPr>
            <a:spLocks/>
          </p:cNvSpPr>
          <p:nvPr/>
        </p:nvSpPr>
        <p:spPr bwMode="auto">
          <a:xfrm>
            <a:off x="5469878" y="4735996"/>
            <a:ext cx="518228" cy="412965"/>
          </a:xfrm>
          <a:custGeom>
            <a:avLst/>
            <a:gdLst>
              <a:gd name="T0" fmla="*/ 154 w 170"/>
              <a:gd name="T1" fmla="*/ 69 h 136"/>
              <a:gd name="T2" fmla="*/ 166 w 170"/>
              <a:gd name="T3" fmla="*/ 54 h 136"/>
              <a:gd name="T4" fmla="*/ 159 w 170"/>
              <a:gd name="T5" fmla="*/ 46 h 136"/>
              <a:gd name="T6" fmla="*/ 169 w 170"/>
              <a:gd name="T7" fmla="*/ 40 h 136"/>
              <a:gd name="T8" fmla="*/ 160 w 170"/>
              <a:gd name="T9" fmla="*/ 38 h 136"/>
              <a:gd name="T10" fmla="*/ 157 w 170"/>
              <a:gd name="T11" fmla="*/ 31 h 136"/>
              <a:gd name="T12" fmla="*/ 155 w 170"/>
              <a:gd name="T13" fmla="*/ 18 h 136"/>
              <a:gd name="T14" fmla="*/ 154 w 170"/>
              <a:gd name="T15" fmla="*/ 13 h 136"/>
              <a:gd name="T16" fmla="*/ 141 w 170"/>
              <a:gd name="T17" fmla="*/ 19 h 136"/>
              <a:gd name="T18" fmla="*/ 128 w 170"/>
              <a:gd name="T19" fmla="*/ 13 h 136"/>
              <a:gd name="T20" fmla="*/ 105 w 170"/>
              <a:gd name="T21" fmla="*/ 18 h 136"/>
              <a:gd name="T22" fmla="*/ 83 w 170"/>
              <a:gd name="T23" fmla="*/ 10 h 136"/>
              <a:gd name="T24" fmla="*/ 67 w 170"/>
              <a:gd name="T25" fmla="*/ 14 h 136"/>
              <a:gd name="T26" fmla="*/ 65 w 170"/>
              <a:gd name="T27" fmla="*/ 6 h 136"/>
              <a:gd name="T28" fmla="*/ 46 w 170"/>
              <a:gd name="T29" fmla="*/ 2 h 136"/>
              <a:gd name="T30" fmla="*/ 29 w 170"/>
              <a:gd name="T31" fmla="*/ 8 h 136"/>
              <a:gd name="T32" fmla="*/ 18 w 170"/>
              <a:gd name="T33" fmla="*/ 9 h 136"/>
              <a:gd name="T34" fmla="*/ 20 w 170"/>
              <a:gd name="T35" fmla="*/ 3 h 136"/>
              <a:gd name="T36" fmla="*/ 4 w 170"/>
              <a:gd name="T37" fmla="*/ 17 h 136"/>
              <a:gd name="T38" fmla="*/ 4 w 170"/>
              <a:gd name="T39" fmla="*/ 32 h 136"/>
              <a:gd name="T40" fmla="*/ 7 w 170"/>
              <a:gd name="T41" fmla="*/ 47 h 136"/>
              <a:gd name="T42" fmla="*/ 20 w 170"/>
              <a:gd name="T43" fmla="*/ 59 h 136"/>
              <a:gd name="T44" fmla="*/ 58 w 170"/>
              <a:gd name="T45" fmla="*/ 68 h 136"/>
              <a:gd name="T46" fmla="*/ 72 w 170"/>
              <a:gd name="T47" fmla="*/ 66 h 136"/>
              <a:gd name="T48" fmla="*/ 64 w 170"/>
              <a:gd name="T49" fmla="*/ 83 h 136"/>
              <a:gd name="T50" fmla="*/ 67 w 170"/>
              <a:gd name="T51" fmla="*/ 97 h 136"/>
              <a:gd name="T52" fmla="*/ 74 w 170"/>
              <a:gd name="T53" fmla="*/ 115 h 136"/>
              <a:gd name="T54" fmla="*/ 77 w 170"/>
              <a:gd name="T55" fmla="*/ 122 h 136"/>
              <a:gd name="T56" fmla="*/ 79 w 170"/>
              <a:gd name="T57" fmla="*/ 124 h 136"/>
              <a:gd name="T58" fmla="*/ 93 w 170"/>
              <a:gd name="T59" fmla="*/ 136 h 136"/>
              <a:gd name="T60" fmla="*/ 108 w 170"/>
              <a:gd name="T61" fmla="*/ 130 h 136"/>
              <a:gd name="T62" fmla="*/ 116 w 170"/>
              <a:gd name="T63" fmla="*/ 117 h 136"/>
              <a:gd name="T64" fmla="*/ 108 w 170"/>
              <a:gd name="T65" fmla="*/ 93 h 136"/>
              <a:gd name="T66" fmla="*/ 120 w 170"/>
              <a:gd name="T67" fmla="*/ 97 h 136"/>
              <a:gd name="T68" fmla="*/ 152 w 170"/>
              <a:gd name="T69" fmla="*/ 94 h 136"/>
              <a:gd name="T70" fmla="*/ 159 w 170"/>
              <a:gd name="T71" fmla="*/ 85 h 136"/>
              <a:gd name="T72" fmla="*/ 160 w 170"/>
              <a:gd name="T73" fmla="*/ 81 h 136"/>
              <a:gd name="T74" fmla="*/ 154 w 170"/>
              <a:gd name="T75" fmla="*/ 6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36">
                <a:moveTo>
                  <a:pt x="154" y="69"/>
                </a:moveTo>
                <a:cubicBezTo>
                  <a:pt x="160" y="60"/>
                  <a:pt x="170" y="59"/>
                  <a:pt x="166" y="54"/>
                </a:cubicBezTo>
                <a:cubicBezTo>
                  <a:pt x="162" y="49"/>
                  <a:pt x="154" y="50"/>
                  <a:pt x="159" y="46"/>
                </a:cubicBezTo>
                <a:cubicBezTo>
                  <a:pt x="162" y="45"/>
                  <a:pt x="166" y="43"/>
                  <a:pt x="169" y="40"/>
                </a:cubicBezTo>
                <a:cubicBezTo>
                  <a:pt x="164" y="39"/>
                  <a:pt x="163" y="38"/>
                  <a:pt x="160" y="38"/>
                </a:cubicBezTo>
                <a:cubicBezTo>
                  <a:pt x="156" y="37"/>
                  <a:pt x="158" y="36"/>
                  <a:pt x="157" y="31"/>
                </a:cubicBezTo>
                <a:cubicBezTo>
                  <a:pt x="155" y="27"/>
                  <a:pt x="152" y="20"/>
                  <a:pt x="155" y="18"/>
                </a:cubicBezTo>
                <a:cubicBezTo>
                  <a:pt x="159" y="15"/>
                  <a:pt x="157" y="11"/>
                  <a:pt x="154" y="13"/>
                </a:cubicBezTo>
                <a:cubicBezTo>
                  <a:pt x="151" y="16"/>
                  <a:pt x="148" y="21"/>
                  <a:pt x="141" y="19"/>
                </a:cubicBezTo>
                <a:cubicBezTo>
                  <a:pt x="134" y="17"/>
                  <a:pt x="136" y="14"/>
                  <a:pt x="128" y="13"/>
                </a:cubicBezTo>
                <a:cubicBezTo>
                  <a:pt x="120" y="13"/>
                  <a:pt x="114" y="18"/>
                  <a:pt x="105" y="18"/>
                </a:cubicBezTo>
                <a:cubicBezTo>
                  <a:pt x="96" y="18"/>
                  <a:pt x="87" y="10"/>
                  <a:pt x="83" y="10"/>
                </a:cubicBezTo>
                <a:cubicBezTo>
                  <a:pt x="78" y="10"/>
                  <a:pt x="70" y="17"/>
                  <a:pt x="67" y="14"/>
                </a:cubicBezTo>
                <a:cubicBezTo>
                  <a:pt x="64" y="11"/>
                  <a:pt x="69" y="9"/>
                  <a:pt x="65" y="6"/>
                </a:cubicBezTo>
                <a:cubicBezTo>
                  <a:pt x="61" y="3"/>
                  <a:pt x="50" y="0"/>
                  <a:pt x="46" y="2"/>
                </a:cubicBezTo>
                <a:cubicBezTo>
                  <a:pt x="41" y="5"/>
                  <a:pt x="33" y="8"/>
                  <a:pt x="29" y="8"/>
                </a:cubicBezTo>
                <a:cubicBezTo>
                  <a:pt x="25" y="8"/>
                  <a:pt x="18" y="12"/>
                  <a:pt x="18" y="9"/>
                </a:cubicBezTo>
                <a:cubicBezTo>
                  <a:pt x="18" y="7"/>
                  <a:pt x="19" y="5"/>
                  <a:pt x="20" y="3"/>
                </a:cubicBezTo>
                <a:cubicBezTo>
                  <a:pt x="11" y="0"/>
                  <a:pt x="5" y="12"/>
                  <a:pt x="4" y="17"/>
                </a:cubicBezTo>
                <a:cubicBezTo>
                  <a:pt x="3" y="23"/>
                  <a:pt x="0" y="30"/>
                  <a:pt x="4" y="32"/>
                </a:cubicBezTo>
                <a:cubicBezTo>
                  <a:pt x="7" y="34"/>
                  <a:pt x="7" y="42"/>
                  <a:pt x="7" y="47"/>
                </a:cubicBezTo>
                <a:cubicBezTo>
                  <a:pt x="7" y="52"/>
                  <a:pt x="15" y="59"/>
                  <a:pt x="20" y="59"/>
                </a:cubicBezTo>
                <a:cubicBezTo>
                  <a:pt x="26" y="59"/>
                  <a:pt x="52" y="66"/>
                  <a:pt x="58" y="68"/>
                </a:cubicBezTo>
                <a:cubicBezTo>
                  <a:pt x="64" y="70"/>
                  <a:pt x="68" y="66"/>
                  <a:pt x="72" y="66"/>
                </a:cubicBezTo>
                <a:cubicBezTo>
                  <a:pt x="75" y="66"/>
                  <a:pt x="67" y="78"/>
                  <a:pt x="64" y="83"/>
                </a:cubicBezTo>
                <a:cubicBezTo>
                  <a:pt x="62" y="87"/>
                  <a:pt x="64" y="90"/>
                  <a:pt x="67" y="97"/>
                </a:cubicBezTo>
                <a:cubicBezTo>
                  <a:pt x="70" y="105"/>
                  <a:pt x="70" y="109"/>
                  <a:pt x="74" y="115"/>
                </a:cubicBezTo>
                <a:cubicBezTo>
                  <a:pt x="76" y="117"/>
                  <a:pt x="77" y="120"/>
                  <a:pt x="77" y="122"/>
                </a:cubicBezTo>
                <a:cubicBezTo>
                  <a:pt x="78" y="122"/>
                  <a:pt x="79" y="123"/>
                  <a:pt x="79" y="124"/>
                </a:cubicBezTo>
                <a:cubicBezTo>
                  <a:pt x="80" y="128"/>
                  <a:pt x="88" y="136"/>
                  <a:pt x="93" y="136"/>
                </a:cubicBezTo>
                <a:cubicBezTo>
                  <a:pt x="98" y="136"/>
                  <a:pt x="103" y="134"/>
                  <a:pt x="108" y="130"/>
                </a:cubicBezTo>
                <a:cubicBezTo>
                  <a:pt x="113" y="127"/>
                  <a:pt x="119" y="123"/>
                  <a:pt x="116" y="117"/>
                </a:cubicBezTo>
                <a:cubicBezTo>
                  <a:pt x="113" y="111"/>
                  <a:pt x="102" y="97"/>
                  <a:pt x="108" y="93"/>
                </a:cubicBezTo>
                <a:cubicBezTo>
                  <a:pt x="113" y="89"/>
                  <a:pt x="114" y="97"/>
                  <a:pt x="120" y="97"/>
                </a:cubicBezTo>
                <a:cubicBezTo>
                  <a:pt x="126" y="97"/>
                  <a:pt x="147" y="97"/>
                  <a:pt x="152" y="94"/>
                </a:cubicBezTo>
                <a:cubicBezTo>
                  <a:pt x="156" y="92"/>
                  <a:pt x="157" y="88"/>
                  <a:pt x="159" y="85"/>
                </a:cubicBezTo>
                <a:cubicBezTo>
                  <a:pt x="160" y="83"/>
                  <a:pt x="160" y="81"/>
                  <a:pt x="160" y="81"/>
                </a:cubicBezTo>
                <a:cubicBezTo>
                  <a:pt x="160" y="79"/>
                  <a:pt x="147" y="77"/>
                  <a:pt x="154" y="69"/>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90"/>
          <p:cNvSpPr>
            <a:spLocks/>
          </p:cNvSpPr>
          <p:nvPr/>
        </p:nvSpPr>
        <p:spPr bwMode="auto">
          <a:xfrm>
            <a:off x="6071778" y="4946527"/>
            <a:ext cx="145752" cy="151150"/>
          </a:xfrm>
          <a:custGeom>
            <a:avLst/>
            <a:gdLst>
              <a:gd name="T0" fmla="*/ 40 w 48"/>
              <a:gd name="T1" fmla="*/ 14 h 50"/>
              <a:gd name="T2" fmla="*/ 45 w 48"/>
              <a:gd name="T3" fmla="*/ 4 h 50"/>
              <a:gd name="T4" fmla="*/ 37 w 48"/>
              <a:gd name="T5" fmla="*/ 2 h 50"/>
              <a:gd name="T6" fmla="*/ 15 w 48"/>
              <a:gd name="T7" fmla="*/ 2 h 50"/>
              <a:gd name="T8" fmla="*/ 10 w 48"/>
              <a:gd name="T9" fmla="*/ 0 h 50"/>
              <a:gd name="T10" fmla="*/ 10 w 48"/>
              <a:gd name="T11" fmla="*/ 8 h 50"/>
              <a:gd name="T12" fmla="*/ 2 w 48"/>
              <a:gd name="T13" fmla="*/ 24 h 50"/>
              <a:gd name="T14" fmla="*/ 24 w 48"/>
              <a:gd name="T15" fmla="*/ 49 h 50"/>
              <a:gd name="T16" fmla="*/ 26 w 48"/>
              <a:gd name="T17" fmla="*/ 49 h 50"/>
              <a:gd name="T18" fmla="*/ 39 w 48"/>
              <a:gd name="T19" fmla="*/ 50 h 50"/>
              <a:gd name="T20" fmla="*/ 48 w 48"/>
              <a:gd name="T21" fmla="*/ 33 h 50"/>
              <a:gd name="T22" fmla="*/ 40 w 48"/>
              <a:gd name="T2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50">
                <a:moveTo>
                  <a:pt x="40" y="14"/>
                </a:moveTo>
                <a:cubicBezTo>
                  <a:pt x="41" y="12"/>
                  <a:pt x="43" y="8"/>
                  <a:pt x="45" y="4"/>
                </a:cubicBezTo>
                <a:cubicBezTo>
                  <a:pt x="42" y="2"/>
                  <a:pt x="39" y="2"/>
                  <a:pt x="37" y="2"/>
                </a:cubicBezTo>
                <a:cubicBezTo>
                  <a:pt x="30" y="2"/>
                  <a:pt x="22" y="4"/>
                  <a:pt x="15" y="2"/>
                </a:cubicBezTo>
                <a:cubicBezTo>
                  <a:pt x="14" y="2"/>
                  <a:pt x="12" y="1"/>
                  <a:pt x="10" y="0"/>
                </a:cubicBezTo>
                <a:cubicBezTo>
                  <a:pt x="10" y="3"/>
                  <a:pt x="10" y="7"/>
                  <a:pt x="10" y="8"/>
                </a:cubicBezTo>
                <a:cubicBezTo>
                  <a:pt x="10" y="14"/>
                  <a:pt x="5" y="18"/>
                  <a:pt x="2" y="24"/>
                </a:cubicBezTo>
                <a:cubicBezTo>
                  <a:pt x="0" y="29"/>
                  <a:pt x="16" y="42"/>
                  <a:pt x="24" y="49"/>
                </a:cubicBezTo>
                <a:cubicBezTo>
                  <a:pt x="25" y="49"/>
                  <a:pt x="25" y="49"/>
                  <a:pt x="26" y="49"/>
                </a:cubicBezTo>
                <a:cubicBezTo>
                  <a:pt x="30" y="48"/>
                  <a:pt x="35" y="49"/>
                  <a:pt x="39" y="50"/>
                </a:cubicBezTo>
                <a:cubicBezTo>
                  <a:pt x="43" y="44"/>
                  <a:pt x="48" y="37"/>
                  <a:pt x="48" y="33"/>
                </a:cubicBezTo>
                <a:cubicBezTo>
                  <a:pt x="48" y="26"/>
                  <a:pt x="39" y="19"/>
                  <a:pt x="40" y="14"/>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91"/>
          <p:cNvSpPr>
            <a:spLocks/>
          </p:cNvSpPr>
          <p:nvPr/>
        </p:nvSpPr>
        <p:spPr bwMode="auto">
          <a:xfrm>
            <a:off x="5917929" y="4857457"/>
            <a:ext cx="226725" cy="283407"/>
          </a:xfrm>
          <a:custGeom>
            <a:avLst/>
            <a:gdLst>
              <a:gd name="T0" fmla="*/ 52 w 74"/>
              <a:gd name="T1" fmla="*/ 53 h 93"/>
              <a:gd name="T2" fmla="*/ 60 w 74"/>
              <a:gd name="T3" fmla="*/ 37 h 93"/>
              <a:gd name="T4" fmla="*/ 60 w 74"/>
              <a:gd name="T5" fmla="*/ 29 h 93"/>
              <a:gd name="T6" fmla="*/ 44 w 74"/>
              <a:gd name="T7" fmla="*/ 19 h 93"/>
              <a:gd name="T8" fmla="*/ 37 w 74"/>
              <a:gd name="T9" fmla="*/ 12 h 93"/>
              <a:gd name="T10" fmla="*/ 24 w 74"/>
              <a:gd name="T11" fmla="*/ 1 h 93"/>
              <a:gd name="T12" fmla="*/ 22 w 74"/>
              <a:gd name="T13" fmla="*/ 0 h 93"/>
              <a:gd name="T14" fmla="*/ 12 w 74"/>
              <a:gd name="T15" fmla="*/ 6 h 93"/>
              <a:gd name="T16" fmla="*/ 19 w 74"/>
              <a:gd name="T17" fmla="*/ 14 h 93"/>
              <a:gd name="T18" fmla="*/ 7 w 74"/>
              <a:gd name="T19" fmla="*/ 29 h 93"/>
              <a:gd name="T20" fmla="*/ 13 w 74"/>
              <a:gd name="T21" fmla="*/ 41 h 93"/>
              <a:gd name="T22" fmla="*/ 12 w 74"/>
              <a:gd name="T23" fmla="*/ 45 h 93"/>
              <a:gd name="T24" fmla="*/ 17 w 74"/>
              <a:gd name="T25" fmla="*/ 41 h 93"/>
              <a:gd name="T26" fmla="*/ 25 w 74"/>
              <a:gd name="T27" fmla="*/ 57 h 93"/>
              <a:gd name="T28" fmla="*/ 25 w 74"/>
              <a:gd name="T29" fmla="*/ 76 h 93"/>
              <a:gd name="T30" fmla="*/ 36 w 74"/>
              <a:gd name="T31" fmla="*/ 93 h 93"/>
              <a:gd name="T32" fmla="*/ 48 w 74"/>
              <a:gd name="T33" fmla="*/ 86 h 93"/>
              <a:gd name="T34" fmla="*/ 74 w 74"/>
              <a:gd name="T35" fmla="*/ 78 h 93"/>
              <a:gd name="T36" fmla="*/ 52 w 74"/>
              <a:gd name="T37"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3">
                <a:moveTo>
                  <a:pt x="52" y="53"/>
                </a:moveTo>
                <a:cubicBezTo>
                  <a:pt x="55" y="47"/>
                  <a:pt x="60" y="43"/>
                  <a:pt x="60" y="37"/>
                </a:cubicBezTo>
                <a:cubicBezTo>
                  <a:pt x="60" y="36"/>
                  <a:pt x="60" y="32"/>
                  <a:pt x="60" y="29"/>
                </a:cubicBezTo>
                <a:cubicBezTo>
                  <a:pt x="54" y="25"/>
                  <a:pt x="47" y="19"/>
                  <a:pt x="44" y="19"/>
                </a:cubicBezTo>
                <a:cubicBezTo>
                  <a:pt x="39" y="18"/>
                  <a:pt x="42" y="17"/>
                  <a:pt x="37" y="12"/>
                </a:cubicBezTo>
                <a:cubicBezTo>
                  <a:pt x="32" y="7"/>
                  <a:pt x="31" y="3"/>
                  <a:pt x="24" y="1"/>
                </a:cubicBezTo>
                <a:cubicBezTo>
                  <a:pt x="23" y="1"/>
                  <a:pt x="23" y="1"/>
                  <a:pt x="22" y="0"/>
                </a:cubicBezTo>
                <a:cubicBezTo>
                  <a:pt x="19" y="3"/>
                  <a:pt x="15" y="5"/>
                  <a:pt x="12" y="6"/>
                </a:cubicBezTo>
                <a:cubicBezTo>
                  <a:pt x="7" y="10"/>
                  <a:pt x="15" y="9"/>
                  <a:pt x="19" y="14"/>
                </a:cubicBezTo>
                <a:cubicBezTo>
                  <a:pt x="23" y="19"/>
                  <a:pt x="13" y="20"/>
                  <a:pt x="7" y="29"/>
                </a:cubicBezTo>
                <a:cubicBezTo>
                  <a:pt x="0" y="37"/>
                  <a:pt x="13" y="39"/>
                  <a:pt x="13" y="41"/>
                </a:cubicBezTo>
                <a:cubicBezTo>
                  <a:pt x="13" y="41"/>
                  <a:pt x="13" y="43"/>
                  <a:pt x="12" y="45"/>
                </a:cubicBezTo>
                <a:cubicBezTo>
                  <a:pt x="13" y="42"/>
                  <a:pt x="14" y="40"/>
                  <a:pt x="17" y="41"/>
                </a:cubicBezTo>
                <a:cubicBezTo>
                  <a:pt x="21" y="42"/>
                  <a:pt x="25" y="51"/>
                  <a:pt x="25" y="57"/>
                </a:cubicBezTo>
                <a:cubicBezTo>
                  <a:pt x="25" y="62"/>
                  <a:pt x="25" y="69"/>
                  <a:pt x="25" y="76"/>
                </a:cubicBezTo>
                <a:cubicBezTo>
                  <a:pt x="26" y="83"/>
                  <a:pt x="31" y="93"/>
                  <a:pt x="36" y="93"/>
                </a:cubicBezTo>
                <a:cubicBezTo>
                  <a:pt x="42" y="93"/>
                  <a:pt x="42" y="87"/>
                  <a:pt x="48" y="86"/>
                </a:cubicBezTo>
                <a:cubicBezTo>
                  <a:pt x="54" y="86"/>
                  <a:pt x="66" y="80"/>
                  <a:pt x="74" y="78"/>
                </a:cubicBezTo>
                <a:cubicBezTo>
                  <a:pt x="66" y="71"/>
                  <a:pt x="50" y="58"/>
                  <a:pt x="52" y="5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92"/>
          <p:cNvSpPr>
            <a:spLocks/>
          </p:cNvSpPr>
          <p:nvPr/>
        </p:nvSpPr>
        <p:spPr bwMode="auto">
          <a:xfrm>
            <a:off x="4811295" y="4603741"/>
            <a:ext cx="89071" cy="64779"/>
          </a:xfrm>
          <a:custGeom>
            <a:avLst/>
            <a:gdLst>
              <a:gd name="T0" fmla="*/ 10 w 29"/>
              <a:gd name="T1" fmla="*/ 0 h 21"/>
              <a:gd name="T2" fmla="*/ 0 w 29"/>
              <a:gd name="T3" fmla="*/ 11 h 21"/>
              <a:gd name="T4" fmla="*/ 2 w 29"/>
              <a:gd name="T5" fmla="*/ 12 h 21"/>
              <a:gd name="T6" fmla="*/ 23 w 29"/>
              <a:gd name="T7" fmla="*/ 21 h 21"/>
              <a:gd name="T8" fmla="*/ 29 w 29"/>
              <a:gd name="T9" fmla="*/ 20 h 21"/>
              <a:gd name="T10" fmla="*/ 29 w 29"/>
              <a:gd name="T11" fmla="*/ 10 h 21"/>
              <a:gd name="T12" fmla="*/ 10 w 2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10" y="0"/>
                </a:moveTo>
                <a:cubicBezTo>
                  <a:pt x="6" y="4"/>
                  <a:pt x="3" y="8"/>
                  <a:pt x="0" y="11"/>
                </a:cubicBezTo>
                <a:cubicBezTo>
                  <a:pt x="1" y="11"/>
                  <a:pt x="2" y="11"/>
                  <a:pt x="2" y="12"/>
                </a:cubicBezTo>
                <a:cubicBezTo>
                  <a:pt x="5" y="13"/>
                  <a:pt x="19" y="21"/>
                  <a:pt x="23" y="21"/>
                </a:cubicBezTo>
                <a:cubicBezTo>
                  <a:pt x="24" y="21"/>
                  <a:pt x="27" y="20"/>
                  <a:pt x="29" y="20"/>
                </a:cubicBezTo>
                <a:cubicBezTo>
                  <a:pt x="29" y="10"/>
                  <a:pt x="29" y="10"/>
                  <a:pt x="29" y="10"/>
                </a:cubicBezTo>
                <a:lnTo>
                  <a:pt x="10" y="0"/>
                </a:ln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93"/>
          <p:cNvSpPr>
            <a:spLocks/>
          </p:cNvSpPr>
          <p:nvPr/>
        </p:nvSpPr>
        <p:spPr bwMode="auto">
          <a:xfrm>
            <a:off x="4843684" y="4560556"/>
            <a:ext cx="229425" cy="118761"/>
          </a:xfrm>
          <a:custGeom>
            <a:avLst/>
            <a:gdLst>
              <a:gd name="T0" fmla="*/ 70 w 75"/>
              <a:gd name="T1" fmla="*/ 3 h 39"/>
              <a:gd name="T2" fmla="*/ 59 w 75"/>
              <a:gd name="T3" fmla="*/ 2 h 39"/>
              <a:gd name="T4" fmla="*/ 48 w 75"/>
              <a:gd name="T5" fmla="*/ 0 h 39"/>
              <a:gd name="T6" fmla="*/ 38 w 75"/>
              <a:gd name="T7" fmla="*/ 1 h 39"/>
              <a:gd name="T8" fmla="*/ 20 w 75"/>
              <a:gd name="T9" fmla="*/ 2 h 39"/>
              <a:gd name="T10" fmla="*/ 12 w 75"/>
              <a:gd name="T11" fmla="*/ 2 h 39"/>
              <a:gd name="T12" fmla="*/ 0 w 75"/>
              <a:gd name="T13" fmla="*/ 14 h 39"/>
              <a:gd name="T14" fmla="*/ 19 w 75"/>
              <a:gd name="T15" fmla="*/ 24 h 39"/>
              <a:gd name="T16" fmla="*/ 19 w 75"/>
              <a:gd name="T17" fmla="*/ 34 h 39"/>
              <a:gd name="T18" fmla="*/ 23 w 75"/>
              <a:gd name="T19" fmla="*/ 35 h 39"/>
              <a:gd name="T20" fmla="*/ 21 w 75"/>
              <a:gd name="T21" fmla="*/ 39 h 39"/>
              <a:gd name="T22" fmla="*/ 57 w 75"/>
              <a:gd name="T23" fmla="*/ 19 h 39"/>
              <a:gd name="T24" fmla="*/ 75 w 75"/>
              <a:gd name="T25" fmla="*/ 11 h 39"/>
              <a:gd name="T26" fmla="*/ 70 w 75"/>
              <a:gd name="T27"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39">
                <a:moveTo>
                  <a:pt x="70" y="3"/>
                </a:moveTo>
                <a:cubicBezTo>
                  <a:pt x="66" y="4"/>
                  <a:pt x="61" y="2"/>
                  <a:pt x="59" y="2"/>
                </a:cubicBezTo>
                <a:cubicBezTo>
                  <a:pt x="57" y="2"/>
                  <a:pt x="51" y="0"/>
                  <a:pt x="48" y="0"/>
                </a:cubicBezTo>
                <a:cubicBezTo>
                  <a:pt x="46" y="1"/>
                  <a:pt x="43" y="1"/>
                  <a:pt x="38" y="1"/>
                </a:cubicBezTo>
                <a:cubicBezTo>
                  <a:pt x="33" y="1"/>
                  <a:pt x="23" y="2"/>
                  <a:pt x="20" y="2"/>
                </a:cubicBezTo>
                <a:cubicBezTo>
                  <a:pt x="18" y="2"/>
                  <a:pt x="15" y="3"/>
                  <a:pt x="12" y="2"/>
                </a:cubicBezTo>
                <a:cubicBezTo>
                  <a:pt x="8" y="6"/>
                  <a:pt x="4" y="10"/>
                  <a:pt x="0" y="14"/>
                </a:cubicBezTo>
                <a:cubicBezTo>
                  <a:pt x="19" y="24"/>
                  <a:pt x="19" y="24"/>
                  <a:pt x="19" y="24"/>
                </a:cubicBezTo>
                <a:cubicBezTo>
                  <a:pt x="19" y="34"/>
                  <a:pt x="19" y="34"/>
                  <a:pt x="19" y="34"/>
                </a:cubicBezTo>
                <a:cubicBezTo>
                  <a:pt x="22" y="34"/>
                  <a:pt x="24" y="34"/>
                  <a:pt x="23" y="35"/>
                </a:cubicBezTo>
                <a:cubicBezTo>
                  <a:pt x="23" y="36"/>
                  <a:pt x="21" y="38"/>
                  <a:pt x="21" y="39"/>
                </a:cubicBezTo>
                <a:cubicBezTo>
                  <a:pt x="32" y="32"/>
                  <a:pt x="49" y="22"/>
                  <a:pt x="57" y="19"/>
                </a:cubicBezTo>
                <a:cubicBezTo>
                  <a:pt x="62" y="16"/>
                  <a:pt x="69" y="14"/>
                  <a:pt x="75" y="11"/>
                </a:cubicBezTo>
                <a:cubicBezTo>
                  <a:pt x="74" y="7"/>
                  <a:pt x="73" y="2"/>
                  <a:pt x="70" y="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94"/>
          <p:cNvSpPr>
            <a:spLocks/>
          </p:cNvSpPr>
          <p:nvPr/>
        </p:nvSpPr>
        <p:spPr bwMode="auto">
          <a:xfrm>
            <a:off x="3772138" y="3845291"/>
            <a:ext cx="1168715" cy="763848"/>
          </a:xfrm>
          <a:custGeom>
            <a:avLst/>
            <a:gdLst>
              <a:gd name="T0" fmla="*/ 204 w 383"/>
              <a:gd name="T1" fmla="*/ 54 h 250"/>
              <a:gd name="T2" fmla="*/ 178 w 383"/>
              <a:gd name="T3" fmla="*/ 56 h 250"/>
              <a:gd name="T4" fmla="*/ 139 w 383"/>
              <a:gd name="T5" fmla="*/ 23 h 250"/>
              <a:gd name="T6" fmla="*/ 111 w 383"/>
              <a:gd name="T7" fmla="*/ 16 h 250"/>
              <a:gd name="T8" fmla="*/ 75 w 383"/>
              <a:gd name="T9" fmla="*/ 23 h 250"/>
              <a:gd name="T10" fmla="*/ 0 w 383"/>
              <a:gd name="T11" fmla="*/ 6 h 250"/>
              <a:gd name="T12" fmla="*/ 16 w 383"/>
              <a:gd name="T13" fmla="*/ 38 h 250"/>
              <a:gd name="T14" fmla="*/ 36 w 383"/>
              <a:gd name="T15" fmla="*/ 65 h 250"/>
              <a:gd name="T16" fmla="*/ 34 w 383"/>
              <a:gd name="T17" fmla="*/ 79 h 250"/>
              <a:gd name="T18" fmla="*/ 56 w 383"/>
              <a:gd name="T19" fmla="*/ 90 h 250"/>
              <a:gd name="T20" fmla="*/ 65 w 383"/>
              <a:gd name="T21" fmla="*/ 114 h 250"/>
              <a:gd name="T22" fmla="*/ 91 w 383"/>
              <a:gd name="T23" fmla="*/ 140 h 250"/>
              <a:gd name="T24" fmla="*/ 80 w 383"/>
              <a:gd name="T25" fmla="*/ 117 h 250"/>
              <a:gd name="T26" fmla="*/ 72 w 383"/>
              <a:gd name="T27" fmla="*/ 99 h 250"/>
              <a:gd name="T28" fmla="*/ 63 w 383"/>
              <a:gd name="T29" fmla="*/ 78 h 250"/>
              <a:gd name="T30" fmla="*/ 40 w 383"/>
              <a:gd name="T31" fmla="*/ 49 h 250"/>
              <a:gd name="T32" fmla="*/ 27 w 383"/>
              <a:gd name="T33" fmla="*/ 25 h 250"/>
              <a:gd name="T34" fmla="*/ 30 w 383"/>
              <a:gd name="T35" fmla="*/ 13 h 250"/>
              <a:gd name="T36" fmla="*/ 44 w 383"/>
              <a:gd name="T37" fmla="*/ 23 h 250"/>
              <a:gd name="T38" fmla="*/ 52 w 383"/>
              <a:gd name="T39" fmla="*/ 37 h 250"/>
              <a:gd name="T40" fmla="*/ 66 w 383"/>
              <a:gd name="T41" fmla="*/ 62 h 250"/>
              <a:gd name="T42" fmla="*/ 99 w 383"/>
              <a:gd name="T43" fmla="*/ 90 h 250"/>
              <a:gd name="T44" fmla="*/ 112 w 383"/>
              <a:gd name="T45" fmla="*/ 108 h 250"/>
              <a:gd name="T46" fmla="*/ 132 w 383"/>
              <a:gd name="T47" fmla="*/ 131 h 250"/>
              <a:gd name="T48" fmla="*/ 147 w 383"/>
              <a:gd name="T49" fmla="*/ 166 h 250"/>
              <a:gd name="T50" fmla="*/ 148 w 383"/>
              <a:gd name="T51" fmla="*/ 185 h 250"/>
              <a:gd name="T52" fmla="*/ 191 w 383"/>
              <a:gd name="T53" fmla="*/ 208 h 250"/>
              <a:gd name="T54" fmla="*/ 233 w 383"/>
              <a:gd name="T55" fmla="*/ 225 h 250"/>
              <a:gd name="T56" fmla="*/ 263 w 383"/>
              <a:gd name="T57" fmla="*/ 235 h 250"/>
              <a:gd name="T58" fmla="*/ 296 w 383"/>
              <a:gd name="T59" fmla="*/ 231 h 250"/>
              <a:gd name="T60" fmla="*/ 312 w 383"/>
              <a:gd name="T61" fmla="*/ 250 h 250"/>
              <a:gd name="T62" fmla="*/ 335 w 383"/>
              <a:gd name="T63" fmla="*/ 231 h 250"/>
              <a:gd name="T64" fmla="*/ 325 w 383"/>
              <a:gd name="T65" fmla="*/ 206 h 250"/>
              <a:gd name="T66" fmla="*/ 365 w 383"/>
              <a:gd name="T67" fmla="*/ 201 h 250"/>
              <a:gd name="T68" fmla="*/ 373 w 383"/>
              <a:gd name="T69" fmla="*/ 198 h 250"/>
              <a:gd name="T70" fmla="*/ 382 w 383"/>
              <a:gd name="T71" fmla="*/ 167 h 250"/>
              <a:gd name="T72" fmla="*/ 373 w 383"/>
              <a:gd name="T73" fmla="*/ 161 h 250"/>
              <a:gd name="T74" fmla="*/ 360 w 383"/>
              <a:gd name="T75" fmla="*/ 159 h 250"/>
              <a:gd name="T76" fmla="*/ 340 w 383"/>
              <a:gd name="T77" fmla="*/ 167 h 250"/>
              <a:gd name="T78" fmla="*/ 333 w 383"/>
              <a:gd name="T79" fmla="*/ 183 h 250"/>
              <a:gd name="T80" fmla="*/ 322 w 383"/>
              <a:gd name="T81" fmla="*/ 197 h 250"/>
              <a:gd name="T82" fmla="*/ 303 w 383"/>
              <a:gd name="T83" fmla="*/ 200 h 250"/>
              <a:gd name="T84" fmla="*/ 288 w 383"/>
              <a:gd name="T85" fmla="*/ 201 h 250"/>
              <a:gd name="T86" fmla="*/ 267 w 383"/>
              <a:gd name="T87" fmla="*/ 193 h 250"/>
              <a:gd name="T88" fmla="*/ 262 w 383"/>
              <a:gd name="T89" fmla="*/ 179 h 250"/>
              <a:gd name="T90" fmla="*/ 249 w 383"/>
              <a:gd name="T91" fmla="*/ 155 h 250"/>
              <a:gd name="T92" fmla="*/ 243 w 383"/>
              <a:gd name="T93" fmla="*/ 125 h 250"/>
              <a:gd name="T94" fmla="*/ 252 w 383"/>
              <a:gd name="T95" fmla="*/ 98 h 250"/>
              <a:gd name="T96" fmla="*/ 216 w 383"/>
              <a:gd name="T97" fmla="*/ 73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3" h="250">
                <a:moveTo>
                  <a:pt x="216" y="73"/>
                </a:moveTo>
                <a:cubicBezTo>
                  <a:pt x="212" y="69"/>
                  <a:pt x="209" y="58"/>
                  <a:pt x="204" y="54"/>
                </a:cubicBezTo>
                <a:cubicBezTo>
                  <a:pt x="199" y="50"/>
                  <a:pt x="185" y="45"/>
                  <a:pt x="183" y="46"/>
                </a:cubicBezTo>
                <a:cubicBezTo>
                  <a:pt x="181" y="47"/>
                  <a:pt x="179" y="56"/>
                  <a:pt x="178" y="56"/>
                </a:cubicBezTo>
                <a:cubicBezTo>
                  <a:pt x="176" y="56"/>
                  <a:pt x="160" y="48"/>
                  <a:pt x="155" y="41"/>
                </a:cubicBezTo>
                <a:cubicBezTo>
                  <a:pt x="150" y="35"/>
                  <a:pt x="144" y="26"/>
                  <a:pt x="139" y="23"/>
                </a:cubicBezTo>
                <a:cubicBezTo>
                  <a:pt x="134" y="19"/>
                  <a:pt x="131" y="16"/>
                  <a:pt x="131" y="16"/>
                </a:cubicBezTo>
                <a:cubicBezTo>
                  <a:pt x="111" y="16"/>
                  <a:pt x="111" y="16"/>
                  <a:pt x="111" y="16"/>
                </a:cubicBezTo>
                <a:cubicBezTo>
                  <a:pt x="108" y="23"/>
                  <a:pt x="108" y="23"/>
                  <a:pt x="108" y="23"/>
                </a:cubicBezTo>
                <a:cubicBezTo>
                  <a:pt x="75" y="23"/>
                  <a:pt x="75" y="23"/>
                  <a:pt x="75" y="23"/>
                </a:cubicBezTo>
                <a:cubicBezTo>
                  <a:pt x="28" y="0"/>
                  <a:pt x="28" y="0"/>
                  <a:pt x="28" y="0"/>
                </a:cubicBezTo>
                <a:cubicBezTo>
                  <a:pt x="0" y="6"/>
                  <a:pt x="0" y="6"/>
                  <a:pt x="0" y="6"/>
                </a:cubicBezTo>
                <a:cubicBezTo>
                  <a:pt x="2" y="10"/>
                  <a:pt x="4" y="14"/>
                  <a:pt x="5" y="16"/>
                </a:cubicBezTo>
                <a:cubicBezTo>
                  <a:pt x="7" y="23"/>
                  <a:pt x="15" y="33"/>
                  <a:pt x="16" y="38"/>
                </a:cubicBezTo>
                <a:cubicBezTo>
                  <a:pt x="16" y="44"/>
                  <a:pt x="22" y="47"/>
                  <a:pt x="25" y="50"/>
                </a:cubicBezTo>
                <a:cubicBezTo>
                  <a:pt x="28" y="53"/>
                  <a:pt x="37" y="59"/>
                  <a:pt x="36" y="65"/>
                </a:cubicBezTo>
                <a:cubicBezTo>
                  <a:pt x="34" y="71"/>
                  <a:pt x="34" y="73"/>
                  <a:pt x="31" y="73"/>
                </a:cubicBezTo>
                <a:cubicBezTo>
                  <a:pt x="28" y="73"/>
                  <a:pt x="31" y="76"/>
                  <a:pt x="34" y="79"/>
                </a:cubicBezTo>
                <a:cubicBezTo>
                  <a:pt x="37" y="81"/>
                  <a:pt x="44" y="87"/>
                  <a:pt x="47" y="86"/>
                </a:cubicBezTo>
                <a:cubicBezTo>
                  <a:pt x="49" y="86"/>
                  <a:pt x="53" y="87"/>
                  <a:pt x="56" y="90"/>
                </a:cubicBezTo>
                <a:cubicBezTo>
                  <a:pt x="58" y="92"/>
                  <a:pt x="62" y="99"/>
                  <a:pt x="62" y="103"/>
                </a:cubicBezTo>
                <a:cubicBezTo>
                  <a:pt x="62" y="107"/>
                  <a:pt x="62" y="112"/>
                  <a:pt x="65" y="114"/>
                </a:cubicBezTo>
                <a:cubicBezTo>
                  <a:pt x="68" y="117"/>
                  <a:pt x="82" y="128"/>
                  <a:pt x="83" y="132"/>
                </a:cubicBezTo>
                <a:cubicBezTo>
                  <a:pt x="84" y="136"/>
                  <a:pt x="90" y="143"/>
                  <a:pt x="91" y="140"/>
                </a:cubicBezTo>
                <a:cubicBezTo>
                  <a:pt x="92" y="138"/>
                  <a:pt x="97" y="138"/>
                  <a:pt x="96" y="133"/>
                </a:cubicBezTo>
                <a:cubicBezTo>
                  <a:pt x="95" y="129"/>
                  <a:pt x="82" y="119"/>
                  <a:pt x="80" y="117"/>
                </a:cubicBezTo>
                <a:cubicBezTo>
                  <a:pt x="78" y="115"/>
                  <a:pt x="85" y="115"/>
                  <a:pt x="81" y="111"/>
                </a:cubicBezTo>
                <a:cubicBezTo>
                  <a:pt x="77" y="106"/>
                  <a:pt x="72" y="101"/>
                  <a:pt x="72" y="99"/>
                </a:cubicBezTo>
                <a:cubicBezTo>
                  <a:pt x="72" y="97"/>
                  <a:pt x="79" y="100"/>
                  <a:pt x="74" y="94"/>
                </a:cubicBezTo>
                <a:cubicBezTo>
                  <a:pt x="69" y="88"/>
                  <a:pt x="65" y="82"/>
                  <a:pt x="63" y="78"/>
                </a:cubicBezTo>
                <a:cubicBezTo>
                  <a:pt x="60" y="75"/>
                  <a:pt x="57" y="72"/>
                  <a:pt x="54" y="66"/>
                </a:cubicBezTo>
                <a:cubicBezTo>
                  <a:pt x="51" y="60"/>
                  <a:pt x="43" y="52"/>
                  <a:pt x="40" y="49"/>
                </a:cubicBezTo>
                <a:cubicBezTo>
                  <a:pt x="38" y="46"/>
                  <a:pt x="29" y="41"/>
                  <a:pt x="30" y="38"/>
                </a:cubicBezTo>
                <a:cubicBezTo>
                  <a:pt x="30" y="36"/>
                  <a:pt x="29" y="29"/>
                  <a:pt x="27" y="25"/>
                </a:cubicBezTo>
                <a:cubicBezTo>
                  <a:pt x="26" y="22"/>
                  <a:pt x="28" y="20"/>
                  <a:pt x="27" y="17"/>
                </a:cubicBezTo>
                <a:cubicBezTo>
                  <a:pt x="26" y="14"/>
                  <a:pt x="29" y="11"/>
                  <a:pt x="30" y="13"/>
                </a:cubicBezTo>
                <a:cubicBezTo>
                  <a:pt x="30" y="14"/>
                  <a:pt x="37" y="18"/>
                  <a:pt x="37" y="18"/>
                </a:cubicBezTo>
                <a:cubicBezTo>
                  <a:pt x="37" y="18"/>
                  <a:pt x="41" y="20"/>
                  <a:pt x="44" y="23"/>
                </a:cubicBezTo>
                <a:cubicBezTo>
                  <a:pt x="48" y="25"/>
                  <a:pt x="50" y="22"/>
                  <a:pt x="49" y="27"/>
                </a:cubicBezTo>
                <a:cubicBezTo>
                  <a:pt x="49" y="31"/>
                  <a:pt x="50" y="36"/>
                  <a:pt x="52" y="37"/>
                </a:cubicBezTo>
                <a:cubicBezTo>
                  <a:pt x="54" y="37"/>
                  <a:pt x="55" y="47"/>
                  <a:pt x="57" y="49"/>
                </a:cubicBezTo>
                <a:cubicBezTo>
                  <a:pt x="60" y="50"/>
                  <a:pt x="61" y="57"/>
                  <a:pt x="66" y="62"/>
                </a:cubicBezTo>
                <a:cubicBezTo>
                  <a:pt x="70" y="66"/>
                  <a:pt x="73" y="68"/>
                  <a:pt x="80" y="73"/>
                </a:cubicBezTo>
                <a:cubicBezTo>
                  <a:pt x="86" y="78"/>
                  <a:pt x="99" y="88"/>
                  <a:pt x="99" y="90"/>
                </a:cubicBezTo>
                <a:cubicBezTo>
                  <a:pt x="99" y="92"/>
                  <a:pt x="96" y="95"/>
                  <a:pt x="99" y="98"/>
                </a:cubicBezTo>
                <a:cubicBezTo>
                  <a:pt x="102" y="101"/>
                  <a:pt x="108" y="104"/>
                  <a:pt x="112" y="108"/>
                </a:cubicBezTo>
                <a:cubicBezTo>
                  <a:pt x="116" y="112"/>
                  <a:pt x="123" y="118"/>
                  <a:pt x="124" y="121"/>
                </a:cubicBezTo>
                <a:cubicBezTo>
                  <a:pt x="124" y="124"/>
                  <a:pt x="128" y="128"/>
                  <a:pt x="132" y="131"/>
                </a:cubicBezTo>
                <a:cubicBezTo>
                  <a:pt x="136" y="135"/>
                  <a:pt x="141" y="143"/>
                  <a:pt x="143" y="147"/>
                </a:cubicBezTo>
                <a:cubicBezTo>
                  <a:pt x="145" y="152"/>
                  <a:pt x="147" y="164"/>
                  <a:pt x="147" y="166"/>
                </a:cubicBezTo>
                <a:cubicBezTo>
                  <a:pt x="146" y="168"/>
                  <a:pt x="141" y="172"/>
                  <a:pt x="142" y="175"/>
                </a:cubicBezTo>
                <a:cubicBezTo>
                  <a:pt x="143" y="177"/>
                  <a:pt x="141" y="179"/>
                  <a:pt x="148" y="185"/>
                </a:cubicBezTo>
                <a:cubicBezTo>
                  <a:pt x="155" y="190"/>
                  <a:pt x="169" y="199"/>
                  <a:pt x="175" y="203"/>
                </a:cubicBezTo>
                <a:cubicBezTo>
                  <a:pt x="182" y="206"/>
                  <a:pt x="188" y="205"/>
                  <a:pt x="191" y="208"/>
                </a:cubicBezTo>
                <a:cubicBezTo>
                  <a:pt x="194" y="211"/>
                  <a:pt x="199" y="213"/>
                  <a:pt x="205" y="215"/>
                </a:cubicBezTo>
                <a:cubicBezTo>
                  <a:pt x="210" y="216"/>
                  <a:pt x="229" y="222"/>
                  <a:pt x="233" y="225"/>
                </a:cubicBezTo>
                <a:cubicBezTo>
                  <a:pt x="237" y="228"/>
                  <a:pt x="241" y="231"/>
                  <a:pt x="245" y="232"/>
                </a:cubicBezTo>
                <a:cubicBezTo>
                  <a:pt x="250" y="233"/>
                  <a:pt x="259" y="237"/>
                  <a:pt x="263" y="235"/>
                </a:cubicBezTo>
                <a:cubicBezTo>
                  <a:pt x="267" y="234"/>
                  <a:pt x="279" y="224"/>
                  <a:pt x="285" y="227"/>
                </a:cubicBezTo>
                <a:cubicBezTo>
                  <a:pt x="291" y="229"/>
                  <a:pt x="293" y="229"/>
                  <a:pt x="296" y="231"/>
                </a:cubicBezTo>
                <a:cubicBezTo>
                  <a:pt x="299" y="233"/>
                  <a:pt x="304" y="243"/>
                  <a:pt x="310" y="248"/>
                </a:cubicBezTo>
                <a:cubicBezTo>
                  <a:pt x="311" y="248"/>
                  <a:pt x="311" y="249"/>
                  <a:pt x="312" y="250"/>
                </a:cubicBezTo>
                <a:cubicBezTo>
                  <a:pt x="313" y="244"/>
                  <a:pt x="315" y="239"/>
                  <a:pt x="316" y="237"/>
                </a:cubicBezTo>
                <a:cubicBezTo>
                  <a:pt x="318" y="235"/>
                  <a:pt x="332" y="235"/>
                  <a:pt x="335" y="231"/>
                </a:cubicBezTo>
                <a:cubicBezTo>
                  <a:pt x="337" y="228"/>
                  <a:pt x="326" y="218"/>
                  <a:pt x="325" y="213"/>
                </a:cubicBezTo>
                <a:cubicBezTo>
                  <a:pt x="325" y="208"/>
                  <a:pt x="325" y="206"/>
                  <a:pt x="325" y="206"/>
                </a:cubicBezTo>
                <a:cubicBezTo>
                  <a:pt x="356" y="206"/>
                  <a:pt x="356" y="206"/>
                  <a:pt x="356" y="206"/>
                </a:cubicBezTo>
                <a:cubicBezTo>
                  <a:pt x="356" y="206"/>
                  <a:pt x="359" y="202"/>
                  <a:pt x="365" y="201"/>
                </a:cubicBezTo>
                <a:cubicBezTo>
                  <a:pt x="364" y="198"/>
                  <a:pt x="363" y="195"/>
                  <a:pt x="366" y="197"/>
                </a:cubicBezTo>
                <a:cubicBezTo>
                  <a:pt x="370" y="200"/>
                  <a:pt x="370" y="200"/>
                  <a:pt x="373" y="198"/>
                </a:cubicBezTo>
                <a:cubicBezTo>
                  <a:pt x="375" y="196"/>
                  <a:pt x="373" y="178"/>
                  <a:pt x="376" y="176"/>
                </a:cubicBezTo>
                <a:cubicBezTo>
                  <a:pt x="379" y="173"/>
                  <a:pt x="382" y="169"/>
                  <a:pt x="382" y="167"/>
                </a:cubicBezTo>
                <a:cubicBezTo>
                  <a:pt x="383" y="165"/>
                  <a:pt x="382" y="160"/>
                  <a:pt x="380" y="160"/>
                </a:cubicBezTo>
                <a:cubicBezTo>
                  <a:pt x="378" y="160"/>
                  <a:pt x="375" y="162"/>
                  <a:pt x="373" y="161"/>
                </a:cubicBezTo>
                <a:cubicBezTo>
                  <a:pt x="371" y="160"/>
                  <a:pt x="370" y="157"/>
                  <a:pt x="368" y="157"/>
                </a:cubicBezTo>
                <a:cubicBezTo>
                  <a:pt x="366" y="158"/>
                  <a:pt x="362" y="160"/>
                  <a:pt x="360" y="159"/>
                </a:cubicBezTo>
                <a:cubicBezTo>
                  <a:pt x="357" y="158"/>
                  <a:pt x="354" y="157"/>
                  <a:pt x="350" y="159"/>
                </a:cubicBezTo>
                <a:cubicBezTo>
                  <a:pt x="347" y="160"/>
                  <a:pt x="342" y="166"/>
                  <a:pt x="340" y="167"/>
                </a:cubicBezTo>
                <a:cubicBezTo>
                  <a:pt x="338" y="168"/>
                  <a:pt x="334" y="175"/>
                  <a:pt x="335" y="177"/>
                </a:cubicBezTo>
                <a:cubicBezTo>
                  <a:pt x="335" y="179"/>
                  <a:pt x="335" y="183"/>
                  <a:pt x="333" y="183"/>
                </a:cubicBezTo>
                <a:cubicBezTo>
                  <a:pt x="331" y="184"/>
                  <a:pt x="336" y="186"/>
                  <a:pt x="334" y="187"/>
                </a:cubicBezTo>
                <a:cubicBezTo>
                  <a:pt x="331" y="188"/>
                  <a:pt x="330" y="199"/>
                  <a:pt x="322" y="197"/>
                </a:cubicBezTo>
                <a:cubicBezTo>
                  <a:pt x="314" y="195"/>
                  <a:pt x="311" y="194"/>
                  <a:pt x="309" y="197"/>
                </a:cubicBezTo>
                <a:cubicBezTo>
                  <a:pt x="307" y="199"/>
                  <a:pt x="308" y="200"/>
                  <a:pt x="303" y="200"/>
                </a:cubicBezTo>
                <a:cubicBezTo>
                  <a:pt x="299" y="199"/>
                  <a:pt x="296" y="197"/>
                  <a:pt x="295" y="198"/>
                </a:cubicBezTo>
                <a:cubicBezTo>
                  <a:pt x="294" y="199"/>
                  <a:pt x="291" y="204"/>
                  <a:pt x="288" y="201"/>
                </a:cubicBezTo>
                <a:cubicBezTo>
                  <a:pt x="286" y="199"/>
                  <a:pt x="286" y="199"/>
                  <a:pt x="283" y="198"/>
                </a:cubicBezTo>
                <a:cubicBezTo>
                  <a:pt x="281" y="197"/>
                  <a:pt x="267" y="195"/>
                  <a:pt x="267" y="193"/>
                </a:cubicBezTo>
                <a:cubicBezTo>
                  <a:pt x="267" y="190"/>
                  <a:pt x="268" y="190"/>
                  <a:pt x="265" y="188"/>
                </a:cubicBezTo>
                <a:cubicBezTo>
                  <a:pt x="263" y="185"/>
                  <a:pt x="264" y="183"/>
                  <a:pt x="262" y="179"/>
                </a:cubicBezTo>
                <a:cubicBezTo>
                  <a:pt x="261" y="175"/>
                  <a:pt x="252" y="173"/>
                  <a:pt x="251" y="167"/>
                </a:cubicBezTo>
                <a:cubicBezTo>
                  <a:pt x="250" y="161"/>
                  <a:pt x="253" y="160"/>
                  <a:pt x="249" y="155"/>
                </a:cubicBezTo>
                <a:cubicBezTo>
                  <a:pt x="245" y="150"/>
                  <a:pt x="242" y="146"/>
                  <a:pt x="244" y="142"/>
                </a:cubicBezTo>
                <a:cubicBezTo>
                  <a:pt x="245" y="138"/>
                  <a:pt x="240" y="130"/>
                  <a:pt x="243" y="125"/>
                </a:cubicBezTo>
                <a:cubicBezTo>
                  <a:pt x="246" y="121"/>
                  <a:pt x="247" y="113"/>
                  <a:pt x="250" y="109"/>
                </a:cubicBezTo>
                <a:cubicBezTo>
                  <a:pt x="251" y="107"/>
                  <a:pt x="252" y="103"/>
                  <a:pt x="252" y="98"/>
                </a:cubicBezTo>
                <a:cubicBezTo>
                  <a:pt x="240" y="95"/>
                  <a:pt x="227" y="91"/>
                  <a:pt x="226" y="89"/>
                </a:cubicBezTo>
                <a:cubicBezTo>
                  <a:pt x="223" y="85"/>
                  <a:pt x="221" y="77"/>
                  <a:pt x="216" y="7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164"/>
          <p:cNvSpPr>
            <a:spLocks/>
          </p:cNvSpPr>
          <p:nvPr/>
        </p:nvSpPr>
        <p:spPr bwMode="auto">
          <a:xfrm>
            <a:off x="5019126" y="4255555"/>
            <a:ext cx="453450" cy="151150"/>
          </a:xfrm>
          <a:custGeom>
            <a:avLst/>
            <a:gdLst>
              <a:gd name="T0" fmla="*/ 132 w 148"/>
              <a:gd name="T1" fmla="*/ 47 h 50"/>
              <a:gd name="T2" fmla="*/ 102 w 148"/>
              <a:gd name="T3" fmla="*/ 50 h 50"/>
              <a:gd name="T4" fmla="*/ 92 w 148"/>
              <a:gd name="T5" fmla="*/ 47 h 50"/>
              <a:gd name="T6" fmla="*/ 95 w 148"/>
              <a:gd name="T7" fmla="*/ 40 h 50"/>
              <a:gd name="T8" fmla="*/ 83 w 148"/>
              <a:gd name="T9" fmla="*/ 35 h 50"/>
              <a:gd name="T10" fmla="*/ 73 w 148"/>
              <a:gd name="T11" fmla="*/ 25 h 50"/>
              <a:gd name="T12" fmla="*/ 58 w 148"/>
              <a:gd name="T13" fmla="*/ 25 h 50"/>
              <a:gd name="T14" fmla="*/ 45 w 148"/>
              <a:gd name="T15" fmla="*/ 19 h 50"/>
              <a:gd name="T16" fmla="*/ 36 w 148"/>
              <a:gd name="T17" fmla="*/ 15 h 50"/>
              <a:gd name="T18" fmla="*/ 30 w 148"/>
              <a:gd name="T19" fmla="*/ 11 h 50"/>
              <a:gd name="T20" fmla="*/ 23 w 148"/>
              <a:gd name="T21" fmla="*/ 15 h 50"/>
              <a:gd name="T22" fmla="*/ 26 w 148"/>
              <a:gd name="T23" fmla="*/ 24 h 50"/>
              <a:gd name="T24" fmla="*/ 16 w 148"/>
              <a:gd name="T25" fmla="*/ 19 h 50"/>
              <a:gd name="T26" fmla="*/ 4 w 148"/>
              <a:gd name="T27" fmla="*/ 16 h 50"/>
              <a:gd name="T28" fmla="*/ 27 w 148"/>
              <a:gd name="T29" fmla="*/ 4 h 50"/>
              <a:gd name="T30" fmla="*/ 59 w 148"/>
              <a:gd name="T31" fmla="*/ 7 h 50"/>
              <a:gd name="T32" fmla="*/ 86 w 148"/>
              <a:gd name="T33" fmla="*/ 20 h 50"/>
              <a:gd name="T34" fmla="*/ 100 w 148"/>
              <a:gd name="T35" fmla="*/ 27 h 50"/>
              <a:gd name="T36" fmla="*/ 115 w 148"/>
              <a:gd name="T37" fmla="*/ 32 h 50"/>
              <a:gd name="T38" fmla="*/ 120 w 148"/>
              <a:gd name="T39" fmla="*/ 35 h 50"/>
              <a:gd name="T40" fmla="*/ 123 w 148"/>
              <a:gd name="T41" fmla="*/ 39 h 50"/>
              <a:gd name="T42" fmla="*/ 132 w 148"/>
              <a:gd name="T43"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50">
                <a:moveTo>
                  <a:pt x="132" y="47"/>
                </a:moveTo>
                <a:cubicBezTo>
                  <a:pt x="129" y="47"/>
                  <a:pt x="109" y="50"/>
                  <a:pt x="102" y="50"/>
                </a:cubicBezTo>
                <a:cubicBezTo>
                  <a:pt x="94" y="49"/>
                  <a:pt x="91" y="49"/>
                  <a:pt x="92" y="47"/>
                </a:cubicBezTo>
                <a:cubicBezTo>
                  <a:pt x="94" y="45"/>
                  <a:pt x="102" y="42"/>
                  <a:pt x="95" y="40"/>
                </a:cubicBezTo>
                <a:cubicBezTo>
                  <a:pt x="88" y="37"/>
                  <a:pt x="85" y="39"/>
                  <a:pt x="83" y="35"/>
                </a:cubicBezTo>
                <a:cubicBezTo>
                  <a:pt x="81" y="32"/>
                  <a:pt x="78" y="25"/>
                  <a:pt x="73" y="25"/>
                </a:cubicBezTo>
                <a:cubicBezTo>
                  <a:pt x="68" y="24"/>
                  <a:pt x="62" y="28"/>
                  <a:pt x="58" y="25"/>
                </a:cubicBezTo>
                <a:cubicBezTo>
                  <a:pt x="54" y="22"/>
                  <a:pt x="51" y="20"/>
                  <a:pt x="45" y="19"/>
                </a:cubicBezTo>
                <a:cubicBezTo>
                  <a:pt x="39" y="17"/>
                  <a:pt x="36" y="17"/>
                  <a:pt x="36" y="15"/>
                </a:cubicBezTo>
                <a:cubicBezTo>
                  <a:pt x="36" y="12"/>
                  <a:pt x="34" y="11"/>
                  <a:pt x="30" y="11"/>
                </a:cubicBezTo>
                <a:cubicBezTo>
                  <a:pt x="25" y="11"/>
                  <a:pt x="22" y="13"/>
                  <a:pt x="23" y="15"/>
                </a:cubicBezTo>
                <a:cubicBezTo>
                  <a:pt x="24" y="17"/>
                  <a:pt x="30" y="25"/>
                  <a:pt x="26" y="24"/>
                </a:cubicBezTo>
                <a:cubicBezTo>
                  <a:pt x="23" y="24"/>
                  <a:pt x="21" y="20"/>
                  <a:pt x="16" y="19"/>
                </a:cubicBezTo>
                <a:cubicBezTo>
                  <a:pt x="12" y="17"/>
                  <a:pt x="0" y="20"/>
                  <a:pt x="4" y="16"/>
                </a:cubicBezTo>
                <a:cubicBezTo>
                  <a:pt x="7" y="12"/>
                  <a:pt x="18" y="4"/>
                  <a:pt x="27" y="4"/>
                </a:cubicBezTo>
                <a:cubicBezTo>
                  <a:pt x="36" y="3"/>
                  <a:pt x="51" y="0"/>
                  <a:pt x="59" y="7"/>
                </a:cubicBezTo>
                <a:cubicBezTo>
                  <a:pt x="67" y="14"/>
                  <a:pt x="78" y="20"/>
                  <a:pt x="86" y="20"/>
                </a:cubicBezTo>
                <a:cubicBezTo>
                  <a:pt x="93" y="21"/>
                  <a:pt x="95" y="24"/>
                  <a:pt x="100" y="27"/>
                </a:cubicBezTo>
                <a:cubicBezTo>
                  <a:pt x="105" y="30"/>
                  <a:pt x="111" y="31"/>
                  <a:pt x="115" y="32"/>
                </a:cubicBezTo>
                <a:cubicBezTo>
                  <a:pt x="118" y="33"/>
                  <a:pt x="122" y="34"/>
                  <a:pt x="120" y="35"/>
                </a:cubicBezTo>
                <a:cubicBezTo>
                  <a:pt x="119" y="37"/>
                  <a:pt x="120" y="38"/>
                  <a:pt x="123" y="39"/>
                </a:cubicBezTo>
                <a:cubicBezTo>
                  <a:pt x="126" y="39"/>
                  <a:pt x="148" y="46"/>
                  <a:pt x="132" y="47"/>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165"/>
          <p:cNvSpPr>
            <a:spLocks/>
          </p:cNvSpPr>
          <p:nvPr/>
        </p:nvSpPr>
        <p:spPr bwMode="auto">
          <a:xfrm>
            <a:off x="5526558" y="4412104"/>
            <a:ext cx="134955" cy="67478"/>
          </a:xfrm>
          <a:custGeom>
            <a:avLst/>
            <a:gdLst>
              <a:gd name="T0" fmla="*/ 38 w 44"/>
              <a:gd name="T1" fmla="*/ 14 h 22"/>
              <a:gd name="T2" fmla="*/ 30 w 44"/>
              <a:gd name="T3" fmla="*/ 4 h 22"/>
              <a:gd name="T4" fmla="*/ 13 w 44"/>
              <a:gd name="T5" fmla="*/ 1 h 22"/>
              <a:gd name="T6" fmla="*/ 0 w 44"/>
              <a:gd name="T7" fmla="*/ 0 h 22"/>
              <a:gd name="T8" fmla="*/ 0 w 44"/>
              <a:gd name="T9" fmla="*/ 18 h 22"/>
              <a:gd name="T10" fmla="*/ 6 w 44"/>
              <a:gd name="T11" fmla="*/ 21 h 22"/>
              <a:gd name="T12" fmla="*/ 13 w 44"/>
              <a:gd name="T13" fmla="*/ 17 h 22"/>
              <a:gd name="T14" fmla="*/ 18 w 44"/>
              <a:gd name="T15" fmla="*/ 20 h 22"/>
              <a:gd name="T16" fmla="*/ 29 w 44"/>
              <a:gd name="T17" fmla="*/ 17 h 22"/>
              <a:gd name="T18" fmla="*/ 42 w 44"/>
              <a:gd name="T19" fmla="*/ 19 h 22"/>
              <a:gd name="T20" fmla="*/ 38 w 44"/>
              <a:gd name="T21"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2">
                <a:moveTo>
                  <a:pt x="38" y="14"/>
                </a:moveTo>
                <a:cubicBezTo>
                  <a:pt x="35" y="13"/>
                  <a:pt x="33" y="7"/>
                  <a:pt x="30" y="4"/>
                </a:cubicBezTo>
                <a:cubicBezTo>
                  <a:pt x="26" y="1"/>
                  <a:pt x="17" y="1"/>
                  <a:pt x="13" y="1"/>
                </a:cubicBezTo>
                <a:cubicBezTo>
                  <a:pt x="10" y="1"/>
                  <a:pt x="5" y="1"/>
                  <a:pt x="0" y="0"/>
                </a:cubicBezTo>
                <a:cubicBezTo>
                  <a:pt x="0" y="18"/>
                  <a:pt x="0" y="18"/>
                  <a:pt x="0" y="18"/>
                </a:cubicBezTo>
                <a:cubicBezTo>
                  <a:pt x="2" y="20"/>
                  <a:pt x="5" y="21"/>
                  <a:pt x="6" y="21"/>
                </a:cubicBezTo>
                <a:cubicBezTo>
                  <a:pt x="9" y="22"/>
                  <a:pt x="11" y="18"/>
                  <a:pt x="13" y="17"/>
                </a:cubicBezTo>
                <a:cubicBezTo>
                  <a:pt x="15" y="16"/>
                  <a:pt x="16" y="18"/>
                  <a:pt x="18" y="20"/>
                </a:cubicBezTo>
                <a:cubicBezTo>
                  <a:pt x="20" y="22"/>
                  <a:pt x="25" y="19"/>
                  <a:pt x="29" y="17"/>
                </a:cubicBezTo>
                <a:cubicBezTo>
                  <a:pt x="33" y="16"/>
                  <a:pt x="41" y="19"/>
                  <a:pt x="42" y="19"/>
                </a:cubicBezTo>
                <a:cubicBezTo>
                  <a:pt x="44" y="19"/>
                  <a:pt x="41" y="14"/>
                  <a:pt x="38" y="14"/>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166"/>
          <p:cNvSpPr>
            <a:spLocks/>
          </p:cNvSpPr>
          <p:nvPr/>
        </p:nvSpPr>
        <p:spPr bwMode="auto">
          <a:xfrm>
            <a:off x="5464480" y="4401306"/>
            <a:ext cx="62080" cy="64779"/>
          </a:xfrm>
          <a:custGeom>
            <a:avLst/>
            <a:gdLst>
              <a:gd name="T0" fmla="*/ 9 w 21"/>
              <a:gd name="T1" fmla="*/ 1 h 21"/>
              <a:gd name="T2" fmla="*/ 3 w 21"/>
              <a:gd name="T3" fmla="*/ 5 h 21"/>
              <a:gd name="T4" fmla="*/ 10 w 21"/>
              <a:gd name="T5" fmla="*/ 13 h 21"/>
              <a:gd name="T6" fmla="*/ 21 w 21"/>
              <a:gd name="T7" fmla="*/ 21 h 21"/>
              <a:gd name="T8" fmla="*/ 21 w 21"/>
              <a:gd name="T9" fmla="*/ 3 h 21"/>
              <a:gd name="T10" fmla="*/ 9 w 21"/>
              <a:gd name="T11" fmla="*/ 1 h 21"/>
            </a:gdLst>
            <a:ahLst/>
            <a:cxnLst>
              <a:cxn ang="0">
                <a:pos x="T0" y="T1"/>
              </a:cxn>
              <a:cxn ang="0">
                <a:pos x="T2" y="T3"/>
              </a:cxn>
              <a:cxn ang="0">
                <a:pos x="T4" y="T5"/>
              </a:cxn>
              <a:cxn ang="0">
                <a:pos x="T6" y="T7"/>
              </a:cxn>
              <a:cxn ang="0">
                <a:pos x="T8" y="T9"/>
              </a:cxn>
              <a:cxn ang="0">
                <a:pos x="T10" y="T11"/>
              </a:cxn>
            </a:cxnLst>
            <a:rect l="0" t="0" r="r" b="b"/>
            <a:pathLst>
              <a:path w="21" h="21">
                <a:moveTo>
                  <a:pt x="9" y="1"/>
                </a:moveTo>
                <a:cubicBezTo>
                  <a:pt x="3" y="0"/>
                  <a:pt x="0" y="4"/>
                  <a:pt x="3" y="5"/>
                </a:cubicBezTo>
                <a:cubicBezTo>
                  <a:pt x="6" y="7"/>
                  <a:pt x="8" y="9"/>
                  <a:pt x="10" y="13"/>
                </a:cubicBezTo>
                <a:cubicBezTo>
                  <a:pt x="12" y="15"/>
                  <a:pt x="17" y="19"/>
                  <a:pt x="21" y="21"/>
                </a:cubicBezTo>
                <a:cubicBezTo>
                  <a:pt x="21" y="3"/>
                  <a:pt x="21" y="3"/>
                  <a:pt x="21" y="3"/>
                </a:cubicBezTo>
                <a:cubicBezTo>
                  <a:pt x="16" y="3"/>
                  <a:pt x="11" y="2"/>
                  <a:pt x="9" y="1"/>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175"/>
          <p:cNvSpPr>
            <a:spLocks noEditPoints="1"/>
          </p:cNvSpPr>
          <p:nvPr/>
        </p:nvSpPr>
        <p:spPr bwMode="auto">
          <a:xfrm>
            <a:off x="1790992" y="1194766"/>
            <a:ext cx="1479111" cy="1444023"/>
          </a:xfrm>
          <a:custGeom>
            <a:avLst/>
            <a:gdLst>
              <a:gd name="T0" fmla="*/ 435 w 484"/>
              <a:gd name="T1" fmla="*/ 391 h 473"/>
              <a:gd name="T2" fmla="*/ 382 w 484"/>
              <a:gd name="T3" fmla="*/ 374 h 473"/>
              <a:gd name="T4" fmla="*/ 343 w 484"/>
              <a:gd name="T5" fmla="*/ 62 h 473"/>
              <a:gd name="T6" fmla="*/ 281 w 484"/>
              <a:gd name="T7" fmla="*/ 49 h 473"/>
              <a:gd name="T8" fmla="*/ 216 w 484"/>
              <a:gd name="T9" fmla="*/ 33 h 473"/>
              <a:gd name="T10" fmla="*/ 199 w 484"/>
              <a:gd name="T11" fmla="*/ 18 h 473"/>
              <a:gd name="T12" fmla="*/ 166 w 484"/>
              <a:gd name="T13" fmla="*/ 14 h 473"/>
              <a:gd name="T14" fmla="*/ 144 w 484"/>
              <a:gd name="T15" fmla="*/ 2 h 473"/>
              <a:gd name="T16" fmla="*/ 97 w 484"/>
              <a:gd name="T17" fmla="*/ 34 h 473"/>
              <a:gd name="T18" fmla="*/ 60 w 484"/>
              <a:gd name="T19" fmla="*/ 77 h 473"/>
              <a:gd name="T20" fmla="*/ 21 w 484"/>
              <a:gd name="T21" fmla="*/ 106 h 473"/>
              <a:gd name="T22" fmla="*/ 42 w 484"/>
              <a:gd name="T23" fmla="*/ 132 h 473"/>
              <a:gd name="T24" fmla="*/ 77 w 484"/>
              <a:gd name="T25" fmla="*/ 160 h 473"/>
              <a:gd name="T26" fmla="*/ 75 w 484"/>
              <a:gd name="T27" fmla="*/ 167 h 473"/>
              <a:gd name="T28" fmla="*/ 88 w 484"/>
              <a:gd name="T29" fmla="*/ 182 h 473"/>
              <a:gd name="T30" fmla="*/ 66 w 484"/>
              <a:gd name="T31" fmla="*/ 191 h 473"/>
              <a:gd name="T32" fmla="*/ 52 w 484"/>
              <a:gd name="T33" fmla="*/ 166 h 473"/>
              <a:gd name="T34" fmla="*/ 22 w 484"/>
              <a:gd name="T35" fmla="*/ 186 h 473"/>
              <a:gd name="T36" fmla="*/ 5 w 484"/>
              <a:gd name="T37" fmla="*/ 204 h 473"/>
              <a:gd name="T38" fmla="*/ 38 w 484"/>
              <a:gd name="T39" fmla="*/ 238 h 473"/>
              <a:gd name="T40" fmla="*/ 78 w 484"/>
              <a:gd name="T41" fmla="*/ 224 h 473"/>
              <a:gd name="T42" fmla="*/ 88 w 484"/>
              <a:gd name="T43" fmla="*/ 243 h 473"/>
              <a:gd name="T44" fmla="*/ 57 w 484"/>
              <a:gd name="T45" fmla="*/ 274 h 473"/>
              <a:gd name="T46" fmla="*/ 26 w 484"/>
              <a:gd name="T47" fmla="*/ 303 h 473"/>
              <a:gd name="T48" fmla="*/ 24 w 484"/>
              <a:gd name="T49" fmla="*/ 325 h 473"/>
              <a:gd name="T50" fmla="*/ 46 w 484"/>
              <a:gd name="T51" fmla="*/ 347 h 473"/>
              <a:gd name="T52" fmla="*/ 68 w 484"/>
              <a:gd name="T53" fmla="*/ 357 h 473"/>
              <a:gd name="T54" fmla="*/ 73 w 484"/>
              <a:gd name="T55" fmla="*/ 376 h 473"/>
              <a:gd name="T56" fmla="*/ 80 w 484"/>
              <a:gd name="T57" fmla="*/ 391 h 473"/>
              <a:gd name="T58" fmla="*/ 118 w 484"/>
              <a:gd name="T59" fmla="*/ 393 h 473"/>
              <a:gd name="T60" fmla="*/ 137 w 484"/>
              <a:gd name="T61" fmla="*/ 381 h 473"/>
              <a:gd name="T62" fmla="*/ 126 w 484"/>
              <a:gd name="T63" fmla="*/ 418 h 473"/>
              <a:gd name="T64" fmla="*/ 90 w 484"/>
              <a:gd name="T65" fmla="*/ 450 h 473"/>
              <a:gd name="T66" fmla="*/ 78 w 484"/>
              <a:gd name="T67" fmla="*/ 466 h 473"/>
              <a:gd name="T68" fmla="*/ 109 w 484"/>
              <a:gd name="T69" fmla="*/ 451 h 473"/>
              <a:gd name="T70" fmla="*/ 165 w 484"/>
              <a:gd name="T71" fmla="*/ 407 h 473"/>
              <a:gd name="T72" fmla="*/ 182 w 484"/>
              <a:gd name="T73" fmla="*/ 378 h 473"/>
              <a:gd name="T74" fmla="*/ 199 w 484"/>
              <a:gd name="T75" fmla="*/ 335 h 473"/>
              <a:gd name="T76" fmla="*/ 230 w 484"/>
              <a:gd name="T77" fmla="*/ 317 h 473"/>
              <a:gd name="T78" fmla="*/ 217 w 484"/>
              <a:gd name="T79" fmla="*/ 331 h 473"/>
              <a:gd name="T80" fmla="*/ 212 w 484"/>
              <a:gd name="T81" fmla="*/ 360 h 473"/>
              <a:gd name="T82" fmla="*/ 235 w 484"/>
              <a:gd name="T83" fmla="*/ 356 h 473"/>
              <a:gd name="T84" fmla="*/ 249 w 484"/>
              <a:gd name="T85" fmla="*/ 330 h 473"/>
              <a:gd name="T86" fmla="*/ 271 w 484"/>
              <a:gd name="T87" fmla="*/ 337 h 473"/>
              <a:gd name="T88" fmla="*/ 303 w 484"/>
              <a:gd name="T89" fmla="*/ 352 h 473"/>
              <a:gd name="T90" fmla="*/ 358 w 484"/>
              <a:gd name="T91" fmla="*/ 364 h 473"/>
              <a:gd name="T92" fmla="*/ 393 w 484"/>
              <a:gd name="T93" fmla="*/ 393 h 473"/>
              <a:gd name="T94" fmla="*/ 407 w 484"/>
              <a:gd name="T95" fmla="*/ 389 h 473"/>
              <a:gd name="T96" fmla="*/ 416 w 484"/>
              <a:gd name="T97" fmla="*/ 379 h 473"/>
              <a:gd name="T98" fmla="*/ 443 w 484"/>
              <a:gd name="T99" fmla="*/ 417 h 473"/>
              <a:gd name="T100" fmla="*/ 464 w 484"/>
              <a:gd name="T101" fmla="*/ 450 h 473"/>
              <a:gd name="T102" fmla="*/ 478 w 484"/>
              <a:gd name="T103" fmla="*/ 472 h 473"/>
              <a:gd name="T104" fmla="*/ 484 w 484"/>
              <a:gd name="T105" fmla="*/ 451 h 473"/>
              <a:gd name="T106" fmla="*/ 174 w 484"/>
              <a:gd name="T107" fmla="*/ 359 h 473"/>
              <a:gd name="T108" fmla="*/ 165 w 484"/>
              <a:gd name="T109" fmla="*/ 351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4" h="473">
                <a:moveTo>
                  <a:pt x="484" y="451"/>
                </a:moveTo>
                <a:cubicBezTo>
                  <a:pt x="484" y="447"/>
                  <a:pt x="469" y="438"/>
                  <a:pt x="464" y="432"/>
                </a:cubicBezTo>
                <a:cubicBezTo>
                  <a:pt x="458" y="425"/>
                  <a:pt x="456" y="416"/>
                  <a:pt x="447" y="408"/>
                </a:cubicBezTo>
                <a:cubicBezTo>
                  <a:pt x="438" y="399"/>
                  <a:pt x="438" y="397"/>
                  <a:pt x="435" y="391"/>
                </a:cubicBezTo>
                <a:cubicBezTo>
                  <a:pt x="431" y="385"/>
                  <a:pt x="422" y="383"/>
                  <a:pt x="420" y="376"/>
                </a:cubicBezTo>
                <a:cubicBezTo>
                  <a:pt x="417" y="368"/>
                  <a:pt x="414" y="357"/>
                  <a:pt x="410" y="357"/>
                </a:cubicBezTo>
                <a:cubicBezTo>
                  <a:pt x="406" y="358"/>
                  <a:pt x="395" y="376"/>
                  <a:pt x="391" y="376"/>
                </a:cubicBezTo>
                <a:cubicBezTo>
                  <a:pt x="387" y="377"/>
                  <a:pt x="386" y="379"/>
                  <a:pt x="382" y="374"/>
                </a:cubicBezTo>
                <a:cubicBezTo>
                  <a:pt x="379" y="370"/>
                  <a:pt x="370" y="358"/>
                  <a:pt x="367" y="353"/>
                </a:cubicBezTo>
                <a:cubicBezTo>
                  <a:pt x="364" y="349"/>
                  <a:pt x="368" y="340"/>
                  <a:pt x="361" y="341"/>
                </a:cubicBezTo>
                <a:cubicBezTo>
                  <a:pt x="354" y="342"/>
                  <a:pt x="348" y="345"/>
                  <a:pt x="343" y="345"/>
                </a:cubicBezTo>
                <a:cubicBezTo>
                  <a:pt x="343" y="62"/>
                  <a:pt x="343" y="62"/>
                  <a:pt x="343" y="62"/>
                </a:cubicBezTo>
                <a:cubicBezTo>
                  <a:pt x="342" y="62"/>
                  <a:pt x="341" y="62"/>
                  <a:pt x="340" y="61"/>
                </a:cubicBezTo>
                <a:cubicBezTo>
                  <a:pt x="338" y="59"/>
                  <a:pt x="321" y="51"/>
                  <a:pt x="318" y="49"/>
                </a:cubicBezTo>
                <a:cubicBezTo>
                  <a:pt x="314" y="47"/>
                  <a:pt x="313" y="46"/>
                  <a:pt x="306" y="48"/>
                </a:cubicBezTo>
                <a:cubicBezTo>
                  <a:pt x="300" y="51"/>
                  <a:pt x="290" y="51"/>
                  <a:pt x="281" y="49"/>
                </a:cubicBezTo>
                <a:cubicBezTo>
                  <a:pt x="272" y="46"/>
                  <a:pt x="262" y="47"/>
                  <a:pt x="260" y="45"/>
                </a:cubicBezTo>
                <a:cubicBezTo>
                  <a:pt x="259" y="44"/>
                  <a:pt x="257" y="40"/>
                  <a:pt x="253" y="40"/>
                </a:cubicBezTo>
                <a:cubicBezTo>
                  <a:pt x="249" y="40"/>
                  <a:pt x="234" y="36"/>
                  <a:pt x="232" y="35"/>
                </a:cubicBezTo>
                <a:cubicBezTo>
                  <a:pt x="229" y="34"/>
                  <a:pt x="218" y="31"/>
                  <a:pt x="216" y="33"/>
                </a:cubicBezTo>
                <a:cubicBezTo>
                  <a:pt x="213" y="35"/>
                  <a:pt x="213" y="38"/>
                  <a:pt x="209" y="36"/>
                </a:cubicBezTo>
                <a:cubicBezTo>
                  <a:pt x="204" y="34"/>
                  <a:pt x="208" y="33"/>
                  <a:pt x="204" y="31"/>
                </a:cubicBezTo>
                <a:cubicBezTo>
                  <a:pt x="200" y="29"/>
                  <a:pt x="196" y="27"/>
                  <a:pt x="197" y="25"/>
                </a:cubicBezTo>
                <a:cubicBezTo>
                  <a:pt x="198" y="24"/>
                  <a:pt x="202" y="18"/>
                  <a:pt x="199" y="18"/>
                </a:cubicBezTo>
                <a:cubicBezTo>
                  <a:pt x="196" y="18"/>
                  <a:pt x="183" y="20"/>
                  <a:pt x="181" y="21"/>
                </a:cubicBezTo>
                <a:cubicBezTo>
                  <a:pt x="178" y="22"/>
                  <a:pt x="170" y="21"/>
                  <a:pt x="172" y="18"/>
                </a:cubicBezTo>
                <a:cubicBezTo>
                  <a:pt x="173" y="15"/>
                  <a:pt x="177" y="13"/>
                  <a:pt x="174" y="11"/>
                </a:cubicBezTo>
                <a:cubicBezTo>
                  <a:pt x="172" y="10"/>
                  <a:pt x="168" y="10"/>
                  <a:pt x="166" y="14"/>
                </a:cubicBezTo>
                <a:cubicBezTo>
                  <a:pt x="165" y="17"/>
                  <a:pt x="163" y="25"/>
                  <a:pt x="161" y="22"/>
                </a:cubicBezTo>
                <a:cubicBezTo>
                  <a:pt x="159" y="20"/>
                  <a:pt x="161" y="11"/>
                  <a:pt x="160" y="10"/>
                </a:cubicBezTo>
                <a:cubicBezTo>
                  <a:pt x="159" y="9"/>
                  <a:pt x="155" y="7"/>
                  <a:pt x="153" y="5"/>
                </a:cubicBezTo>
                <a:cubicBezTo>
                  <a:pt x="151" y="4"/>
                  <a:pt x="146" y="0"/>
                  <a:pt x="144" y="2"/>
                </a:cubicBezTo>
                <a:cubicBezTo>
                  <a:pt x="142" y="3"/>
                  <a:pt x="140" y="15"/>
                  <a:pt x="136" y="18"/>
                </a:cubicBezTo>
                <a:cubicBezTo>
                  <a:pt x="131" y="21"/>
                  <a:pt x="116" y="25"/>
                  <a:pt x="113" y="24"/>
                </a:cubicBezTo>
                <a:cubicBezTo>
                  <a:pt x="110" y="23"/>
                  <a:pt x="106" y="22"/>
                  <a:pt x="104" y="24"/>
                </a:cubicBezTo>
                <a:cubicBezTo>
                  <a:pt x="103" y="26"/>
                  <a:pt x="100" y="34"/>
                  <a:pt x="97" y="34"/>
                </a:cubicBezTo>
                <a:cubicBezTo>
                  <a:pt x="94" y="35"/>
                  <a:pt x="86" y="38"/>
                  <a:pt x="79" y="38"/>
                </a:cubicBezTo>
                <a:cubicBezTo>
                  <a:pt x="72" y="39"/>
                  <a:pt x="76" y="44"/>
                  <a:pt x="74" y="45"/>
                </a:cubicBezTo>
                <a:cubicBezTo>
                  <a:pt x="72" y="47"/>
                  <a:pt x="71" y="55"/>
                  <a:pt x="69" y="57"/>
                </a:cubicBezTo>
                <a:cubicBezTo>
                  <a:pt x="66" y="59"/>
                  <a:pt x="62" y="74"/>
                  <a:pt x="60" y="77"/>
                </a:cubicBezTo>
                <a:cubicBezTo>
                  <a:pt x="58" y="79"/>
                  <a:pt x="53" y="91"/>
                  <a:pt x="50" y="92"/>
                </a:cubicBezTo>
                <a:cubicBezTo>
                  <a:pt x="47" y="92"/>
                  <a:pt x="46" y="91"/>
                  <a:pt x="43" y="92"/>
                </a:cubicBezTo>
                <a:cubicBezTo>
                  <a:pt x="40" y="93"/>
                  <a:pt x="31" y="95"/>
                  <a:pt x="26" y="95"/>
                </a:cubicBezTo>
                <a:cubicBezTo>
                  <a:pt x="20" y="95"/>
                  <a:pt x="23" y="106"/>
                  <a:pt x="21" y="106"/>
                </a:cubicBezTo>
                <a:cubicBezTo>
                  <a:pt x="19" y="106"/>
                  <a:pt x="15" y="106"/>
                  <a:pt x="16" y="108"/>
                </a:cubicBezTo>
                <a:cubicBezTo>
                  <a:pt x="18" y="111"/>
                  <a:pt x="23" y="112"/>
                  <a:pt x="25" y="116"/>
                </a:cubicBezTo>
                <a:cubicBezTo>
                  <a:pt x="28" y="120"/>
                  <a:pt x="29" y="118"/>
                  <a:pt x="32" y="122"/>
                </a:cubicBezTo>
                <a:cubicBezTo>
                  <a:pt x="35" y="125"/>
                  <a:pt x="39" y="130"/>
                  <a:pt x="42" y="132"/>
                </a:cubicBezTo>
                <a:cubicBezTo>
                  <a:pt x="46" y="135"/>
                  <a:pt x="46" y="134"/>
                  <a:pt x="47" y="138"/>
                </a:cubicBezTo>
                <a:cubicBezTo>
                  <a:pt x="48" y="142"/>
                  <a:pt x="50" y="146"/>
                  <a:pt x="52" y="150"/>
                </a:cubicBezTo>
                <a:cubicBezTo>
                  <a:pt x="54" y="155"/>
                  <a:pt x="59" y="156"/>
                  <a:pt x="62" y="156"/>
                </a:cubicBezTo>
                <a:cubicBezTo>
                  <a:pt x="66" y="156"/>
                  <a:pt x="77" y="157"/>
                  <a:pt x="77" y="160"/>
                </a:cubicBezTo>
                <a:cubicBezTo>
                  <a:pt x="77" y="163"/>
                  <a:pt x="79" y="164"/>
                  <a:pt x="83" y="167"/>
                </a:cubicBezTo>
                <a:cubicBezTo>
                  <a:pt x="86" y="169"/>
                  <a:pt x="96" y="169"/>
                  <a:pt x="95" y="170"/>
                </a:cubicBezTo>
                <a:cubicBezTo>
                  <a:pt x="93" y="171"/>
                  <a:pt x="94" y="175"/>
                  <a:pt x="90" y="173"/>
                </a:cubicBezTo>
                <a:cubicBezTo>
                  <a:pt x="86" y="171"/>
                  <a:pt x="78" y="170"/>
                  <a:pt x="75" y="167"/>
                </a:cubicBezTo>
                <a:cubicBezTo>
                  <a:pt x="72" y="164"/>
                  <a:pt x="73" y="167"/>
                  <a:pt x="74" y="171"/>
                </a:cubicBezTo>
                <a:cubicBezTo>
                  <a:pt x="74" y="175"/>
                  <a:pt x="74" y="180"/>
                  <a:pt x="76" y="178"/>
                </a:cubicBezTo>
                <a:cubicBezTo>
                  <a:pt x="78" y="176"/>
                  <a:pt x="79" y="172"/>
                  <a:pt x="82" y="175"/>
                </a:cubicBezTo>
                <a:cubicBezTo>
                  <a:pt x="86" y="179"/>
                  <a:pt x="89" y="182"/>
                  <a:pt x="88" y="182"/>
                </a:cubicBezTo>
                <a:cubicBezTo>
                  <a:pt x="86" y="183"/>
                  <a:pt x="83" y="181"/>
                  <a:pt x="82" y="184"/>
                </a:cubicBezTo>
                <a:cubicBezTo>
                  <a:pt x="82" y="187"/>
                  <a:pt x="83" y="191"/>
                  <a:pt x="79" y="191"/>
                </a:cubicBezTo>
                <a:cubicBezTo>
                  <a:pt x="76" y="190"/>
                  <a:pt x="71" y="187"/>
                  <a:pt x="70" y="188"/>
                </a:cubicBezTo>
                <a:cubicBezTo>
                  <a:pt x="69" y="188"/>
                  <a:pt x="67" y="192"/>
                  <a:pt x="66" y="191"/>
                </a:cubicBezTo>
                <a:cubicBezTo>
                  <a:pt x="65" y="190"/>
                  <a:pt x="64" y="188"/>
                  <a:pt x="62" y="188"/>
                </a:cubicBezTo>
                <a:cubicBezTo>
                  <a:pt x="60" y="188"/>
                  <a:pt x="56" y="189"/>
                  <a:pt x="54" y="186"/>
                </a:cubicBezTo>
                <a:cubicBezTo>
                  <a:pt x="52" y="183"/>
                  <a:pt x="51" y="180"/>
                  <a:pt x="52" y="177"/>
                </a:cubicBezTo>
                <a:cubicBezTo>
                  <a:pt x="53" y="174"/>
                  <a:pt x="54" y="166"/>
                  <a:pt x="52" y="166"/>
                </a:cubicBezTo>
                <a:cubicBezTo>
                  <a:pt x="51" y="166"/>
                  <a:pt x="39" y="169"/>
                  <a:pt x="38" y="171"/>
                </a:cubicBezTo>
                <a:cubicBezTo>
                  <a:pt x="37" y="173"/>
                  <a:pt x="32" y="174"/>
                  <a:pt x="29" y="177"/>
                </a:cubicBezTo>
                <a:cubicBezTo>
                  <a:pt x="26" y="180"/>
                  <a:pt x="25" y="181"/>
                  <a:pt x="25" y="183"/>
                </a:cubicBezTo>
                <a:cubicBezTo>
                  <a:pt x="25" y="184"/>
                  <a:pt x="24" y="186"/>
                  <a:pt x="22" y="186"/>
                </a:cubicBezTo>
                <a:cubicBezTo>
                  <a:pt x="20" y="185"/>
                  <a:pt x="14" y="191"/>
                  <a:pt x="12" y="192"/>
                </a:cubicBezTo>
                <a:cubicBezTo>
                  <a:pt x="10" y="193"/>
                  <a:pt x="6" y="193"/>
                  <a:pt x="4" y="195"/>
                </a:cubicBezTo>
                <a:cubicBezTo>
                  <a:pt x="3" y="197"/>
                  <a:pt x="3" y="200"/>
                  <a:pt x="2" y="200"/>
                </a:cubicBezTo>
                <a:cubicBezTo>
                  <a:pt x="0" y="200"/>
                  <a:pt x="2" y="203"/>
                  <a:pt x="5" y="204"/>
                </a:cubicBezTo>
                <a:cubicBezTo>
                  <a:pt x="9" y="206"/>
                  <a:pt x="12" y="206"/>
                  <a:pt x="12" y="210"/>
                </a:cubicBezTo>
                <a:cubicBezTo>
                  <a:pt x="12" y="214"/>
                  <a:pt x="15" y="220"/>
                  <a:pt x="17" y="222"/>
                </a:cubicBezTo>
                <a:cubicBezTo>
                  <a:pt x="19" y="224"/>
                  <a:pt x="19" y="234"/>
                  <a:pt x="23" y="235"/>
                </a:cubicBezTo>
                <a:cubicBezTo>
                  <a:pt x="28" y="237"/>
                  <a:pt x="30" y="239"/>
                  <a:pt x="38" y="238"/>
                </a:cubicBezTo>
                <a:cubicBezTo>
                  <a:pt x="46" y="236"/>
                  <a:pt x="47" y="236"/>
                  <a:pt x="52" y="236"/>
                </a:cubicBezTo>
                <a:cubicBezTo>
                  <a:pt x="57" y="235"/>
                  <a:pt x="58" y="236"/>
                  <a:pt x="59" y="234"/>
                </a:cubicBezTo>
                <a:cubicBezTo>
                  <a:pt x="61" y="233"/>
                  <a:pt x="61" y="237"/>
                  <a:pt x="65" y="235"/>
                </a:cubicBezTo>
                <a:cubicBezTo>
                  <a:pt x="70" y="234"/>
                  <a:pt x="74" y="224"/>
                  <a:pt x="78" y="224"/>
                </a:cubicBezTo>
                <a:cubicBezTo>
                  <a:pt x="82" y="224"/>
                  <a:pt x="81" y="228"/>
                  <a:pt x="83" y="227"/>
                </a:cubicBezTo>
                <a:cubicBezTo>
                  <a:pt x="86" y="225"/>
                  <a:pt x="87" y="224"/>
                  <a:pt x="87" y="228"/>
                </a:cubicBezTo>
                <a:cubicBezTo>
                  <a:pt x="87" y="232"/>
                  <a:pt x="86" y="236"/>
                  <a:pt x="84" y="236"/>
                </a:cubicBezTo>
                <a:cubicBezTo>
                  <a:pt x="81" y="237"/>
                  <a:pt x="88" y="239"/>
                  <a:pt x="88" y="243"/>
                </a:cubicBezTo>
                <a:cubicBezTo>
                  <a:pt x="88" y="247"/>
                  <a:pt x="90" y="257"/>
                  <a:pt x="87" y="260"/>
                </a:cubicBezTo>
                <a:cubicBezTo>
                  <a:pt x="84" y="263"/>
                  <a:pt x="79" y="264"/>
                  <a:pt x="75" y="264"/>
                </a:cubicBezTo>
                <a:cubicBezTo>
                  <a:pt x="72" y="264"/>
                  <a:pt x="69" y="268"/>
                  <a:pt x="67" y="271"/>
                </a:cubicBezTo>
                <a:cubicBezTo>
                  <a:pt x="64" y="273"/>
                  <a:pt x="58" y="276"/>
                  <a:pt x="57" y="274"/>
                </a:cubicBezTo>
                <a:cubicBezTo>
                  <a:pt x="56" y="273"/>
                  <a:pt x="54" y="270"/>
                  <a:pt x="51" y="270"/>
                </a:cubicBezTo>
                <a:cubicBezTo>
                  <a:pt x="49" y="270"/>
                  <a:pt x="43" y="269"/>
                  <a:pt x="41" y="272"/>
                </a:cubicBezTo>
                <a:cubicBezTo>
                  <a:pt x="39" y="275"/>
                  <a:pt x="39" y="283"/>
                  <a:pt x="37" y="286"/>
                </a:cubicBezTo>
                <a:cubicBezTo>
                  <a:pt x="35" y="289"/>
                  <a:pt x="26" y="299"/>
                  <a:pt x="26" y="303"/>
                </a:cubicBezTo>
                <a:cubicBezTo>
                  <a:pt x="26" y="307"/>
                  <a:pt x="26" y="310"/>
                  <a:pt x="24" y="312"/>
                </a:cubicBezTo>
                <a:cubicBezTo>
                  <a:pt x="21" y="314"/>
                  <a:pt x="19" y="319"/>
                  <a:pt x="22" y="319"/>
                </a:cubicBezTo>
                <a:cubicBezTo>
                  <a:pt x="24" y="319"/>
                  <a:pt x="28" y="314"/>
                  <a:pt x="28" y="317"/>
                </a:cubicBezTo>
                <a:cubicBezTo>
                  <a:pt x="27" y="320"/>
                  <a:pt x="24" y="323"/>
                  <a:pt x="24" y="325"/>
                </a:cubicBezTo>
                <a:cubicBezTo>
                  <a:pt x="24" y="328"/>
                  <a:pt x="30" y="330"/>
                  <a:pt x="33" y="331"/>
                </a:cubicBezTo>
                <a:cubicBezTo>
                  <a:pt x="37" y="333"/>
                  <a:pt x="40" y="335"/>
                  <a:pt x="45" y="337"/>
                </a:cubicBezTo>
                <a:cubicBezTo>
                  <a:pt x="50" y="338"/>
                  <a:pt x="53" y="336"/>
                  <a:pt x="52" y="339"/>
                </a:cubicBezTo>
                <a:cubicBezTo>
                  <a:pt x="51" y="342"/>
                  <a:pt x="47" y="343"/>
                  <a:pt x="46" y="347"/>
                </a:cubicBezTo>
                <a:cubicBezTo>
                  <a:pt x="45" y="351"/>
                  <a:pt x="44" y="356"/>
                  <a:pt x="47" y="357"/>
                </a:cubicBezTo>
                <a:cubicBezTo>
                  <a:pt x="50" y="357"/>
                  <a:pt x="49" y="358"/>
                  <a:pt x="51" y="361"/>
                </a:cubicBezTo>
                <a:cubicBezTo>
                  <a:pt x="53" y="364"/>
                  <a:pt x="58" y="362"/>
                  <a:pt x="62" y="362"/>
                </a:cubicBezTo>
                <a:cubicBezTo>
                  <a:pt x="66" y="362"/>
                  <a:pt x="70" y="359"/>
                  <a:pt x="68" y="357"/>
                </a:cubicBezTo>
                <a:cubicBezTo>
                  <a:pt x="67" y="354"/>
                  <a:pt x="68" y="346"/>
                  <a:pt x="69" y="347"/>
                </a:cubicBezTo>
                <a:cubicBezTo>
                  <a:pt x="71" y="347"/>
                  <a:pt x="73" y="358"/>
                  <a:pt x="73" y="359"/>
                </a:cubicBezTo>
                <a:cubicBezTo>
                  <a:pt x="74" y="361"/>
                  <a:pt x="74" y="365"/>
                  <a:pt x="73" y="369"/>
                </a:cubicBezTo>
                <a:cubicBezTo>
                  <a:pt x="71" y="372"/>
                  <a:pt x="71" y="373"/>
                  <a:pt x="73" y="376"/>
                </a:cubicBezTo>
                <a:cubicBezTo>
                  <a:pt x="76" y="379"/>
                  <a:pt x="77" y="380"/>
                  <a:pt x="76" y="382"/>
                </a:cubicBezTo>
                <a:cubicBezTo>
                  <a:pt x="76" y="385"/>
                  <a:pt x="76" y="386"/>
                  <a:pt x="72" y="387"/>
                </a:cubicBezTo>
                <a:cubicBezTo>
                  <a:pt x="69" y="389"/>
                  <a:pt x="65" y="392"/>
                  <a:pt x="69" y="392"/>
                </a:cubicBezTo>
                <a:cubicBezTo>
                  <a:pt x="73" y="392"/>
                  <a:pt x="77" y="393"/>
                  <a:pt x="80" y="391"/>
                </a:cubicBezTo>
                <a:cubicBezTo>
                  <a:pt x="83" y="390"/>
                  <a:pt x="89" y="382"/>
                  <a:pt x="94" y="383"/>
                </a:cubicBezTo>
                <a:cubicBezTo>
                  <a:pt x="99" y="384"/>
                  <a:pt x="102" y="388"/>
                  <a:pt x="104" y="387"/>
                </a:cubicBezTo>
                <a:cubicBezTo>
                  <a:pt x="106" y="385"/>
                  <a:pt x="105" y="382"/>
                  <a:pt x="108" y="386"/>
                </a:cubicBezTo>
                <a:cubicBezTo>
                  <a:pt x="111" y="389"/>
                  <a:pt x="116" y="396"/>
                  <a:pt x="118" y="393"/>
                </a:cubicBezTo>
                <a:cubicBezTo>
                  <a:pt x="120" y="389"/>
                  <a:pt x="115" y="389"/>
                  <a:pt x="115" y="386"/>
                </a:cubicBezTo>
                <a:cubicBezTo>
                  <a:pt x="116" y="383"/>
                  <a:pt x="119" y="377"/>
                  <a:pt x="121" y="379"/>
                </a:cubicBezTo>
                <a:cubicBezTo>
                  <a:pt x="123" y="381"/>
                  <a:pt x="120" y="386"/>
                  <a:pt x="125" y="387"/>
                </a:cubicBezTo>
                <a:cubicBezTo>
                  <a:pt x="129" y="387"/>
                  <a:pt x="135" y="383"/>
                  <a:pt x="137" y="381"/>
                </a:cubicBezTo>
                <a:cubicBezTo>
                  <a:pt x="139" y="379"/>
                  <a:pt x="140" y="375"/>
                  <a:pt x="140" y="380"/>
                </a:cubicBezTo>
                <a:cubicBezTo>
                  <a:pt x="140" y="384"/>
                  <a:pt x="139" y="386"/>
                  <a:pt x="136" y="390"/>
                </a:cubicBezTo>
                <a:cubicBezTo>
                  <a:pt x="133" y="394"/>
                  <a:pt x="128" y="397"/>
                  <a:pt x="128" y="401"/>
                </a:cubicBezTo>
                <a:cubicBezTo>
                  <a:pt x="128" y="406"/>
                  <a:pt x="128" y="411"/>
                  <a:pt x="126" y="418"/>
                </a:cubicBezTo>
                <a:cubicBezTo>
                  <a:pt x="123" y="424"/>
                  <a:pt x="120" y="432"/>
                  <a:pt x="118" y="433"/>
                </a:cubicBezTo>
                <a:cubicBezTo>
                  <a:pt x="116" y="434"/>
                  <a:pt x="107" y="433"/>
                  <a:pt x="105" y="437"/>
                </a:cubicBezTo>
                <a:cubicBezTo>
                  <a:pt x="103" y="441"/>
                  <a:pt x="99" y="449"/>
                  <a:pt x="96" y="451"/>
                </a:cubicBezTo>
                <a:cubicBezTo>
                  <a:pt x="94" y="453"/>
                  <a:pt x="94" y="448"/>
                  <a:pt x="90" y="450"/>
                </a:cubicBezTo>
                <a:cubicBezTo>
                  <a:pt x="87" y="452"/>
                  <a:pt x="79" y="452"/>
                  <a:pt x="75" y="456"/>
                </a:cubicBezTo>
                <a:cubicBezTo>
                  <a:pt x="72" y="460"/>
                  <a:pt x="71" y="462"/>
                  <a:pt x="70" y="464"/>
                </a:cubicBezTo>
                <a:cubicBezTo>
                  <a:pt x="69" y="466"/>
                  <a:pt x="68" y="468"/>
                  <a:pt x="72" y="468"/>
                </a:cubicBezTo>
                <a:cubicBezTo>
                  <a:pt x="77" y="469"/>
                  <a:pt x="77" y="470"/>
                  <a:pt x="78" y="466"/>
                </a:cubicBezTo>
                <a:cubicBezTo>
                  <a:pt x="79" y="462"/>
                  <a:pt x="82" y="458"/>
                  <a:pt x="83" y="460"/>
                </a:cubicBezTo>
                <a:cubicBezTo>
                  <a:pt x="85" y="462"/>
                  <a:pt x="82" y="465"/>
                  <a:pt x="87" y="463"/>
                </a:cubicBezTo>
                <a:cubicBezTo>
                  <a:pt x="91" y="461"/>
                  <a:pt x="98" y="459"/>
                  <a:pt x="101" y="456"/>
                </a:cubicBezTo>
                <a:cubicBezTo>
                  <a:pt x="105" y="453"/>
                  <a:pt x="102" y="451"/>
                  <a:pt x="109" y="451"/>
                </a:cubicBezTo>
                <a:cubicBezTo>
                  <a:pt x="115" y="450"/>
                  <a:pt x="116" y="446"/>
                  <a:pt x="120" y="443"/>
                </a:cubicBezTo>
                <a:cubicBezTo>
                  <a:pt x="124" y="440"/>
                  <a:pt x="148" y="430"/>
                  <a:pt x="149" y="428"/>
                </a:cubicBezTo>
                <a:cubicBezTo>
                  <a:pt x="151" y="426"/>
                  <a:pt x="148" y="424"/>
                  <a:pt x="153" y="421"/>
                </a:cubicBezTo>
                <a:cubicBezTo>
                  <a:pt x="158" y="418"/>
                  <a:pt x="161" y="411"/>
                  <a:pt x="165" y="407"/>
                </a:cubicBezTo>
                <a:cubicBezTo>
                  <a:pt x="169" y="403"/>
                  <a:pt x="172" y="405"/>
                  <a:pt x="175" y="403"/>
                </a:cubicBezTo>
                <a:cubicBezTo>
                  <a:pt x="178" y="401"/>
                  <a:pt x="175" y="399"/>
                  <a:pt x="177" y="397"/>
                </a:cubicBezTo>
                <a:cubicBezTo>
                  <a:pt x="178" y="394"/>
                  <a:pt x="186" y="384"/>
                  <a:pt x="186" y="382"/>
                </a:cubicBezTo>
                <a:cubicBezTo>
                  <a:pt x="187" y="380"/>
                  <a:pt x="186" y="380"/>
                  <a:pt x="182" y="378"/>
                </a:cubicBezTo>
                <a:cubicBezTo>
                  <a:pt x="178" y="376"/>
                  <a:pt x="174" y="377"/>
                  <a:pt x="178" y="372"/>
                </a:cubicBezTo>
                <a:cubicBezTo>
                  <a:pt x="182" y="368"/>
                  <a:pt x="184" y="361"/>
                  <a:pt x="188" y="360"/>
                </a:cubicBezTo>
                <a:cubicBezTo>
                  <a:pt x="192" y="359"/>
                  <a:pt x="192" y="354"/>
                  <a:pt x="192" y="350"/>
                </a:cubicBezTo>
                <a:cubicBezTo>
                  <a:pt x="193" y="347"/>
                  <a:pt x="195" y="337"/>
                  <a:pt x="199" y="335"/>
                </a:cubicBezTo>
                <a:cubicBezTo>
                  <a:pt x="203" y="333"/>
                  <a:pt x="209" y="330"/>
                  <a:pt x="210" y="329"/>
                </a:cubicBezTo>
                <a:cubicBezTo>
                  <a:pt x="212" y="327"/>
                  <a:pt x="215" y="319"/>
                  <a:pt x="217" y="321"/>
                </a:cubicBezTo>
                <a:cubicBezTo>
                  <a:pt x="219" y="322"/>
                  <a:pt x="221" y="324"/>
                  <a:pt x="223" y="322"/>
                </a:cubicBezTo>
                <a:cubicBezTo>
                  <a:pt x="225" y="320"/>
                  <a:pt x="231" y="314"/>
                  <a:pt x="230" y="317"/>
                </a:cubicBezTo>
                <a:cubicBezTo>
                  <a:pt x="229" y="320"/>
                  <a:pt x="228" y="327"/>
                  <a:pt x="229" y="328"/>
                </a:cubicBezTo>
                <a:cubicBezTo>
                  <a:pt x="229" y="329"/>
                  <a:pt x="235" y="332"/>
                  <a:pt x="232" y="333"/>
                </a:cubicBezTo>
                <a:cubicBezTo>
                  <a:pt x="229" y="333"/>
                  <a:pt x="224" y="332"/>
                  <a:pt x="222" y="333"/>
                </a:cubicBezTo>
                <a:cubicBezTo>
                  <a:pt x="221" y="333"/>
                  <a:pt x="220" y="329"/>
                  <a:pt x="217" y="331"/>
                </a:cubicBezTo>
                <a:cubicBezTo>
                  <a:pt x="214" y="334"/>
                  <a:pt x="210" y="335"/>
                  <a:pt x="210" y="337"/>
                </a:cubicBezTo>
                <a:cubicBezTo>
                  <a:pt x="210" y="339"/>
                  <a:pt x="208" y="353"/>
                  <a:pt x="206" y="356"/>
                </a:cubicBezTo>
                <a:cubicBezTo>
                  <a:pt x="205" y="360"/>
                  <a:pt x="205" y="363"/>
                  <a:pt x="208" y="362"/>
                </a:cubicBezTo>
                <a:cubicBezTo>
                  <a:pt x="210" y="360"/>
                  <a:pt x="212" y="359"/>
                  <a:pt x="212" y="360"/>
                </a:cubicBezTo>
                <a:cubicBezTo>
                  <a:pt x="212" y="361"/>
                  <a:pt x="205" y="367"/>
                  <a:pt x="205" y="369"/>
                </a:cubicBezTo>
                <a:cubicBezTo>
                  <a:pt x="205" y="372"/>
                  <a:pt x="212" y="371"/>
                  <a:pt x="215" y="368"/>
                </a:cubicBezTo>
                <a:cubicBezTo>
                  <a:pt x="217" y="366"/>
                  <a:pt x="220" y="366"/>
                  <a:pt x="224" y="364"/>
                </a:cubicBezTo>
                <a:cubicBezTo>
                  <a:pt x="227" y="362"/>
                  <a:pt x="230" y="356"/>
                  <a:pt x="235" y="356"/>
                </a:cubicBezTo>
                <a:cubicBezTo>
                  <a:pt x="241" y="356"/>
                  <a:pt x="247" y="356"/>
                  <a:pt x="250" y="353"/>
                </a:cubicBezTo>
                <a:cubicBezTo>
                  <a:pt x="254" y="349"/>
                  <a:pt x="260" y="349"/>
                  <a:pt x="260" y="347"/>
                </a:cubicBezTo>
                <a:cubicBezTo>
                  <a:pt x="259" y="345"/>
                  <a:pt x="251" y="340"/>
                  <a:pt x="249" y="338"/>
                </a:cubicBezTo>
                <a:cubicBezTo>
                  <a:pt x="246" y="337"/>
                  <a:pt x="248" y="330"/>
                  <a:pt x="249" y="330"/>
                </a:cubicBezTo>
                <a:cubicBezTo>
                  <a:pt x="251" y="331"/>
                  <a:pt x="253" y="332"/>
                  <a:pt x="255" y="331"/>
                </a:cubicBezTo>
                <a:cubicBezTo>
                  <a:pt x="258" y="331"/>
                  <a:pt x="261" y="335"/>
                  <a:pt x="264" y="333"/>
                </a:cubicBezTo>
                <a:cubicBezTo>
                  <a:pt x="267" y="330"/>
                  <a:pt x="269" y="330"/>
                  <a:pt x="270" y="332"/>
                </a:cubicBezTo>
                <a:cubicBezTo>
                  <a:pt x="270" y="334"/>
                  <a:pt x="267" y="337"/>
                  <a:pt x="271" y="337"/>
                </a:cubicBezTo>
                <a:cubicBezTo>
                  <a:pt x="275" y="336"/>
                  <a:pt x="275" y="336"/>
                  <a:pt x="277" y="339"/>
                </a:cubicBezTo>
                <a:cubicBezTo>
                  <a:pt x="280" y="342"/>
                  <a:pt x="285" y="345"/>
                  <a:pt x="288" y="344"/>
                </a:cubicBezTo>
                <a:cubicBezTo>
                  <a:pt x="291" y="343"/>
                  <a:pt x="294" y="343"/>
                  <a:pt x="296" y="346"/>
                </a:cubicBezTo>
                <a:cubicBezTo>
                  <a:pt x="298" y="348"/>
                  <a:pt x="299" y="352"/>
                  <a:pt x="303" y="352"/>
                </a:cubicBezTo>
                <a:cubicBezTo>
                  <a:pt x="307" y="352"/>
                  <a:pt x="313" y="354"/>
                  <a:pt x="322" y="354"/>
                </a:cubicBezTo>
                <a:cubicBezTo>
                  <a:pt x="330" y="354"/>
                  <a:pt x="340" y="360"/>
                  <a:pt x="344" y="360"/>
                </a:cubicBezTo>
                <a:cubicBezTo>
                  <a:pt x="348" y="360"/>
                  <a:pt x="359" y="351"/>
                  <a:pt x="359" y="354"/>
                </a:cubicBezTo>
                <a:cubicBezTo>
                  <a:pt x="359" y="357"/>
                  <a:pt x="354" y="360"/>
                  <a:pt x="358" y="364"/>
                </a:cubicBezTo>
                <a:cubicBezTo>
                  <a:pt x="362" y="368"/>
                  <a:pt x="367" y="374"/>
                  <a:pt x="371" y="374"/>
                </a:cubicBezTo>
                <a:cubicBezTo>
                  <a:pt x="375" y="374"/>
                  <a:pt x="379" y="374"/>
                  <a:pt x="380" y="379"/>
                </a:cubicBezTo>
                <a:cubicBezTo>
                  <a:pt x="380" y="383"/>
                  <a:pt x="381" y="390"/>
                  <a:pt x="384" y="390"/>
                </a:cubicBezTo>
                <a:cubicBezTo>
                  <a:pt x="387" y="390"/>
                  <a:pt x="389" y="391"/>
                  <a:pt x="393" y="393"/>
                </a:cubicBezTo>
                <a:cubicBezTo>
                  <a:pt x="396" y="395"/>
                  <a:pt x="398" y="398"/>
                  <a:pt x="399" y="396"/>
                </a:cubicBezTo>
                <a:cubicBezTo>
                  <a:pt x="400" y="394"/>
                  <a:pt x="403" y="391"/>
                  <a:pt x="401" y="388"/>
                </a:cubicBezTo>
                <a:cubicBezTo>
                  <a:pt x="399" y="386"/>
                  <a:pt x="397" y="380"/>
                  <a:pt x="399" y="381"/>
                </a:cubicBezTo>
                <a:cubicBezTo>
                  <a:pt x="401" y="381"/>
                  <a:pt x="406" y="385"/>
                  <a:pt x="407" y="389"/>
                </a:cubicBezTo>
                <a:cubicBezTo>
                  <a:pt x="409" y="393"/>
                  <a:pt x="411" y="397"/>
                  <a:pt x="412" y="397"/>
                </a:cubicBezTo>
                <a:cubicBezTo>
                  <a:pt x="414" y="397"/>
                  <a:pt x="413" y="385"/>
                  <a:pt x="412" y="382"/>
                </a:cubicBezTo>
                <a:cubicBezTo>
                  <a:pt x="411" y="379"/>
                  <a:pt x="407" y="367"/>
                  <a:pt x="410" y="369"/>
                </a:cubicBezTo>
                <a:cubicBezTo>
                  <a:pt x="413" y="370"/>
                  <a:pt x="415" y="374"/>
                  <a:pt x="416" y="379"/>
                </a:cubicBezTo>
                <a:cubicBezTo>
                  <a:pt x="417" y="383"/>
                  <a:pt x="417" y="394"/>
                  <a:pt x="420" y="396"/>
                </a:cubicBezTo>
                <a:cubicBezTo>
                  <a:pt x="423" y="398"/>
                  <a:pt x="426" y="397"/>
                  <a:pt x="428" y="397"/>
                </a:cubicBezTo>
                <a:cubicBezTo>
                  <a:pt x="431" y="397"/>
                  <a:pt x="433" y="403"/>
                  <a:pt x="438" y="406"/>
                </a:cubicBezTo>
                <a:cubicBezTo>
                  <a:pt x="443" y="409"/>
                  <a:pt x="443" y="415"/>
                  <a:pt x="443" y="417"/>
                </a:cubicBezTo>
                <a:cubicBezTo>
                  <a:pt x="444" y="419"/>
                  <a:pt x="448" y="419"/>
                  <a:pt x="450" y="423"/>
                </a:cubicBezTo>
                <a:cubicBezTo>
                  <a:pt x="453" y="427"/>
                  <a:pt x="451" y="433"/>
                  <a:pt x="454" y="437"/>
                </a:cubicBezTo>
                <a:cubicBezTo>
                  <a:pt x="457" y="440"/>
                  <a:pt x="462" y="441"/>
                  <a:pt x="462" y="444"/>
                </a:cubicBezTo>
                <a:cubicBezTo>
                  <a:pt x="462" y="447"/>
                  <a:pt x="459" y="451"/>
                  <a:pt x="464" y="450"/>
                </a:cubicBezTo>
                <a:cubicBezTo>
                  <a:pt x="468" y="448"/>
                  <a:pt x="470" y="447"/>
                  <a:pt x="472" y="448"/>
                </a:cubicBezTo>
                <a:cubicBezTo>
                  <a:pt x="474" y="449"/>
                  <a:pt x="476" y="456"/>
                  <a:pt x="476" y="459"/>
                </a:cubicBezTo>
                <a:cubicBezTo>
                  <a:pt x="475" y="462"/>
                  <a:pt x="478" y="465"/>
                  <a:pt x="476" y="467"/>
                </a:cubicBezTo>
                <a:cubicBezTo>
                  <a:pt x="474" y="470"/>
                  <a:pt x="475" y="472"/>
                  <a:pt x="478" y="472"/>
                </a:cubicBezTo>
                <a:cubicBezTo>
                  <a:pt x="480" y="473"/>
                  <a:pt x="484" y="467"/>
                  <a:pt x="484" y="470"/>
                </a:cubicBezTo>
                <a:cubicBezTo>
                  <a:pt x="484" y="470"/>
                  <a:pt x="484" y="470"/>
                  <a:pt x="484" y="470"/>
                </a:cubicBezTo>
                <a:cubicBezTo>
                  <a:pt x="484" y="470"/>
                  <a:pt x="484" y="470"/>
                  <a:pt x="484" y="470"/>
                </a:cubicBezTo>
                <a:cubicBezTo>
                  <a:pt x="484" y="470"/>
                  <a:pt x="484" y="456"/>
                  <a:pt x="484" y="451"/>
                </a:cubicBezTo>
                <a:close/>
                <a:moveTo>
                  <a:pt x="174" y="365"/>
                </a:moveTo>
                <a:cubicBezTo>
                  <a:pt x="170" y="368"/>
                  <a:pt x="156" y="378"/>
                  <a:pt x="152" y="371"/>
                </a:cubicBezTo>
                <a:cubicBezTo>
                  <a:pt x="151" y="368"/>
                  <a:pt x="158" y="367"/>
                  <a:pt x="161" y="365"/>
                </a:cubicBezTo>
                <a:cubicBezTo>
                  <a:pt x="165" y="363"/>
                  <a:pt x="171" y="358"/>
                  <a:pt x="174" y="359"/>
                </a:cubicBezTo>
                <a:cubicBezTo>
                  <a:pt x="176" y="360"/>
                  <a:pt x="178" y="363"/>
                  <a:pt x="174" y="365"/>
                </a:cubicBezTo>
                <a:close/>
                <a:moveTo>
                  <a:pt x="182" y="335"/>
                </a:moveTo>
                <a:cubicBezTo>
                  <a:pt x="181" y="337"/>
                  <a:pt x="178" y="342"/>
                  <a:pt x="175" y="344"/>
                </a:cubicBezTo>
                <a:cubicBezTo>
                  <a:pt x="172" y="346"/>
                  <a:pt x="170" y="350"/>
                  <a:pt x="165" y="351"/>
                </a:cubicBezTo>
                <a:cubicBezTo>
                  <a:pt x="162" y="351"/>
                  <a:pt x="167" y="342"/>
                  <a:pt x="171" y="340"/>
                </a:cubicBezTo>
                <a:cubicBezTo>
                  <a:pt x="176" y="338"/>
                  <a:pt x="184" y="333"/>
                  <a:pt x="182" y="335"/>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176"/>
          <p:cNvSpPr>
            <a:spLocks/>
          </p:cNvSpPr>
          <p:nvPr/>
        </p:nvSpPr>
        <p:spPr bwMode="auto">
          <a:xfrm>
            <a:off x="3132449" y="2541623"/>
            <a:ext cx="91770" cy="91770"/>
          </a:xfrm>
          <a:custGeom>
            <a:avLst/>
            <a:gdLst>
              <a:gd name="T0" fmla="*/ 20 w 30"/>
              <a:gd name="T1" fmla="*/ 29 h 30"/>
              <a:gd name="T2" fmla="*/ 6 w 30"/>
              <a:gd name="T3" fmla="*/ 24 h 30"/>
              <a:gd name="T4" fmla="*/ 4 w 30"/>
              <a:gd name="T5" fmla="*/ 15 h 30"/>
              <a:gd name="T6" fmla="*/ 3 w 30"/>
              <a:gd name="T7" fmla="*/ 0 h 30"/>
              <a:gd name="T8" fmla="*/ 14 w 30"/>
              <a:gd name="T9" fmla="*/ 12 h 30"/>
              <a:gd name="T10" fmla="*/ 22 w 30"/>
              <a:gd name="T11" fmla="*/ 16 h 30"/>
              <a:gd name="T12" fmla="*/ 30 w 30"/>
              <a:gd name="T13" fmla="*/ 20 h 30"/>
              <a:gd name="T14" fmla="*/ 20 w 30"/>
              <a:gd name="T15" fmla="*/ 2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0" y="29"/>
                </a:moveTo>
                <a:cubicBezTo>
                  <a:pt x="15" y="29"/>
                  <a:pt x="6" y="27"/>
                  <a:pt x="6" y="24"/>
                </a:cubicBezTo>
                <a:cubicBezTo>
                  <a:pt x="6" y="22"/>
                  <a:pt x="8" y="23"/>
                  <a:pt x="4" y="15"/>
                </a:cubicBezTo>
                <a:cubicBezTo>
                  <a:pt x="0" y="8"/>
                  <a:pt x="0" y="0"/>
                  <a:pt x="3" y="0"/>
                </a:cubicBezTo>
                <a:cubicBezTo>
                  <a:pt x="7" y="0"/>
                  <a:pt x="9" y="8"/>
                  <a:pt x="14" y="12"/>
                </a:cubicBezTo>
                <a:cubicBezTo>
                  <a:pt x="18" y="16"/>
                  <a:pt x="19" y="17"/>
                  <a:pt x="22" y="16"/>
                </a:cubicBezTo>
                <a:cubicBezTo>
                  <a:pt x="26" y="15"/>
                  <a:pt x="30" y="16"/>
                  <a:pt x="30" y="20"/>
                </a:cubicBezTo>
                <a:cubicBezTo>
                  <a:pt x="30" y="24"/>
                  <a:pt x="22" y="30"/>
                  <a:pt x="20" y="29"/>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77"/>
          <p:cNvSpPr>
            <a:spLocks/>
          </p:cNvSpPr>
          <p:nvPr/>
        </p:nvSpPr>
        <p:spPr bwMode="auto">
          <a:xfrm>
            <a:off x="3019087" y="2414763"/>
            <a:ext cx="75575" cy="132257"/>
          </a:xfrm>
          <a:custGeom>
            <a:avLst/>
            <a:gdLst>
              <a:gd name="T0" fmla="*/ 22 w 25"/>
              <a:gd name="T1" fmla="*/ 39 h 44"/>
              <a:gd name="T2" fmla="*/ 12 w 25"/>
              <a:gd name="T3" fmla="*/ 16 h 44"/>
              <a:gd name="T4" fmla="*/ 3 w 25"/>
              <a:gd name="T5" fmla="*/ 1 h 44"/>
              <a:gd name="T6" fmla="*/ 10 w 25"/>
              <a:gd name="T7" fmla="*/ 5 h 44"/>
              <a:gd name="T8" fmla="*/ 17 w 25"/>
              <a:gd name="T9" fmla="*/ 14 h 44"/>
              <a:gd name="T10" fmla="*/ 23 w 25"/>
              <a:gd name="T11" fmla="*/ 24 h 44"/>
              <a:gd name="T12" fmla="*/ 22 w 25"/>
              <a:gd name="T13" fmla="*/ 39 h 44"/>
            </a:gdLst>
            <a:ahLst/>
            <a:cxnLst>
              <a:cxn ang="0">
                <a:pos x="T0" y="T1"/>
              </a:cxn>
              <a:cxn ang="0">
                <a:pos x="T2" y="T3"/>
              </a:cxn>
              <a:cxn ang="0">
                <a:pos x="T4" y="T5"/>
              </a:cxn>
              <a:cxn ang="0">
                <a:pos x="T6" y="T7"/>
              </a:cxn>
              <a:cxn ang="0">
                <a:pos x="T8" y="T9"/>
              </a:cxn>
              <a:cxn ang="0">
                <a:pos x="T10" y="T11"/>
              </a:cxn>
              <a:cxn ang="0">
                <a:pos x="T12" y="T13"/>
              </a:cxn>
            </a:cxnLst>
            <a:rect l="0" t="0" r="r" b="b"/>
            <a:pathLst>
              <a:path w="25" h="44">
                <a:moveTo>
                  <a:pt x="22" y="39"/>
                </a:moveTo>
                <a:cubicBezTo>
                  <a:pt x="19" y="34"/>
                  <a:pt x="15" y="20"/>
                  <a:pt x="12" y="16"/>
                </a:cubicBezTo>
                <a:cubicBezTo>
                  <a:pt x="9" y="12"/>
                  <a:pt x="0" y="2"/>
                  <a:pt x="3" y="1"/>
                </a:cubicBezTo>
                <a:cubicBezTo>
                  <a:pt x="5" y="0"/>
                  <a:pt x="6" y="1"/>
                  <a:pt x="10" y="5"/>
                </a:cubicBezTo>
                <a:cubicBezTo>
                  <a:pt x="15" y="9"/>
                  <a:pt x="17" y="12"/>
                  <a:pt x="17" y="14"/>
                </a:cubicBezTo>
                <a:cubicBezTo>
                  <a:pt x="18" y="16"/>
                  <a:pt x="22" y="21"/>
                  <a:pt x="23" y="24"/>
                </a:cubicBezTo>
                <a:cubicBezTo>
                  <a:pt x="25" y="26"/>
                  <a:pt x="25" y="44"/>
                  <a:pt x="22" y="39"/>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178"/>
          <p:cNvSpPr>
            <a:spLocks/>
          </p:cNvSpPr>
          <p:nvPr/>
        </p:nvSpPr>
        <p:spPr bwMode="auto">
          <a:xfrm>
            <a:off x="3075767" y="2422862"/>
            <a:ext cx="48584" cy="70177"/>
          </a:xfrm>
          <a:custGeom>
            <a:avLst/>
            <a:gdLst>
              <a:gd name="T0" fmla="*/ 10 w 16"/>
              <a:gd name="T1" fmla="*/ 19 h 23"/>
              <a:gd name="T2" fmla="*/ 8 w 16"/>
              <a:gd name="T3" fmla="*/ 10 h 23"/>
              <a:gd name="T4" fmla="*/ 1 w 16"/>
              <a:gd name="T5" fmla="*/ 0 h 23"/>
              <a:gd name="T6" fmla="*/ 16 w 16"/>
              <a:gd name="T7" fmla="*/ 8 h 23"/>
              <a:gd name="T8" fmla="*/ 10 w 16"/>
              <a:gd name="T9" fmla="*/ 19 h 23"/>
            </a:gdLst>
            <a:ahLst/>
            <a:cxnLst>
              <a:cxn ang="0">
                <a:pos x="T0" y="T1"/>
              </a:cxn>
              <a:cxn ang="0">
                <a:pos x="T2" y="T3"/>
              </a:cxn>
              <a:cxn ang="0">
                <a:pos x="T4" y="T5"/>
              </a:cxn>
              <a:cxn ang="0">
                <a:pos x="T6" y="T7"/>
              </a:cxn>
              <a:cxn ang="0">
                <a:pos x="T8" y="T9"/>
              </a:cxn>
            </a:cxnLst>
            <a:rect l="0" t="0" r="r" b="b"/>
            <a:pathLst>
              <a:path w="16" h="23">
                <a:moveTo>
                  <a:pt x="10" y="19"/>
                </a:moveTo>
                <a:cubicBezTo>
                  <a:pt x="8" y="15"/>
                  <a:pt x="11" y="14"/>
                  <a:pt x="8" y="10"/>
                </a:cubicBezTo>
                <a:cubicBezTo>
                  <a:pt x="5" y="6"/>
                  <a:pt x="0" y="0"/>
                  <a:pt x="1" y="0"/>
                </a:cubicBezTo>
                <a:cubicBezTo>
                  <a:pt x="3" y="0"/>
                  <a:pt x="15" y="5"/>
                  <a:pt x="16" y="8"/>
                </a:cubicBezTo>
                <a:cubicBezTo>
                  <a:pt x="16" y="11"/>
                  <a:pt x="12" y="23"/>
                  <a:pt x="10" y="19"/>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79"/>
          <p:cNvSpPr>
            <a:spLocks/>
          </p:cNvSpPr>
          <p:nvPr/>
        </p:nvSpPr>
        <p:spPr bwMode="auto">
          <a:xfrm>
            <a:off x="3118954" y="2474144"/>
            <a:ext cx="26991" cy="51284"/>
          </a:xfrm>
          <a:custGeom>
            <a:avLst/>
            <a:gdLst>
              <a:gd name="T0" fmla="*/ 2 w 8"/>
              <a:gd name="T1" fmla="*/ 4 h 17"/>
              <a:gd name="T2" fmla="*/ 4 w 8"/>
              <a:gd name="T3" fmla="*/ 14 h 17"/>
              <a:gd name="T4" fmla="*/ 8 w 8"/>
              <a:gd name="T5" fmla="*/ 15 h 17"/>
              <a:gd name="T6" fmla="*/ 2 w 8"/>
              <a:gd name="T7" fmla="*/ 4 h 17"/>
            </a:gdLst>
            <a:ahLst/>
            <a:cxnLst>
              <a:cxn ang="0">
                <a:pos x="T0" y="T1"/>
              </a:cxn>
              <a:cxn ang="0">
                <a:pos x="T2" y="T3"/>
              </a:cxn>
              <a:cxn ang="0">
                <a:pos x="T4" y="T5"/>
              </a:cxn>
              <a:cxn ang="0">
                <a:pos x="T6" y="T7"/>
              </a:cxn>
            </a:cxnLst>
            <a:rect l="0" t="0" r="r" b="b"/>
            <a:pathLst>
              <a:path w="8" h="17">
                <a:moveTo>
                  <a:pt x="2" y="4"/>
                </a:moveTo>
                <a:cubicBezTo>
                  <a:pt x="0" y="5"/>
                  <a:pt x="5" y="13"/>
                  <a:pt x="4" y="14"/>
                </a:cubicBezTo>
                <a:cubicBezTo>
                  <a:pt x="2" y="15"/>
                  <a:pt x="7" y="17"/>
                  <a:pt x="8" y="15"/>
                </a:cubicBezTo>
                <a:cubicBezTo>
                  <a:pt x="8" y="13"/>
                  <a:pt x="7" y="0"/>
                  <a:pt x="2" y="4"/>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210"/>
          <p:cNvSpPr>
            <a:spLocks/>
          </p:cNvSpPr>
          <p:nvPr/>
        </p:nvSpPr>
        <p:spPr bwMode="auto">
          <a:xfrm>
            <a:off x="5799169" y="2957285"/>
            <a:ext cx="118761" cy="51284"/>
          </a:xfrm>
          <a:custGeom>
            <a:avLst/>
            <a:gdLst>
              <a:gd name="T0" fmla="*/ 35 w 39"/>
              <a:gd name="T1" fmla="*/ 15 h 17"/>
              <a:gd name="T2" fmla="*/ 6 w 39"/>
              <a:gd name="T3" fmla="*/ 3 h 17"/>
              <a:gd name="T4" fmla="*/ 23 w 39"/>
              <a:gd name="T5" fmla="*/ 4 h 17"/>
              <a:gd name="T6" fmla="*/ 35 w 39"/>
              <a:gd name="T7" fmla="*/ 15 h 17"/>
            </a:gdLst>
            <a:ahLst/>
            <a:cxnLst>
              <a:cxn ang="0">
                <a:pos x="T0" y="T1"/>
              </a:cxn>
              <a:cxn ang="0">
                <a:pos x="T2" y="T3"/>
              </a:cxn>
              <a:cxn ang="0">
                <a:pos x="T4" y="T5"/>
              </a:cxn>
              <a:cxn ang="0">
                <a:pos x="T6" y="T7"/>
              </a:cxn>
            </a:cxnLst>
            <a:rect l="0" t="0" r="r" b="b"/>
            <a:pathLst>
              <a:path w="39" h="17">
                <a:moveTo>
                  <a:pt x="35" y="15"/>
                </a:moveTo>
                <a:cubicBezTo>
                  <a:pt x="27" y="17"/>
                  <a:pt x="12" y="6"/>
                  <a:pt x="6" y="3"/>
                </a:cubicBezTo>
                <a:cubicBezTo>
                  <a:pt x="0" y="1"/>
                  <a:pt x="14" y="0"/>
                  <a:pt x="23" y="4"/>
                </a:cubicBezTo>
                <a:cubicBezTo>
                  <a:pt x="32" y="8"/>
                  <a:pt x="39" y="14"/>
                  <a:pt x="35" y="15"/>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211"/>
          <p:cNvSpPr>
            <a:spLocks/>
          </p:cNvSpPr>
          <p:nvPr/>
        </p:nvSpPr>
        <p:spPr bwMode="auto">
          <a:xfrm>
            <a:off x="5920628" y="3121929"/>
            <a:ext cx="45886" cy="64779"/>
          </a:xfrm>
          <a:custGeom>
            <a:avLst/>
            <a:gdLst>
              <a:gd name="T0" fmla="*/ 4 w 15"/>
              <a:gd name="T1" fmla="*/ 21 h 21"/>
              <a:gd name="T2" fmla="*/ 3 w 15"/>
              <a:gd name="T3" fmla="*/ 12 h 21"/>
              <a:gd name="T4" fmla="*/ 10 w 15"/>
              <a:gd name="T5" fmla="*/ 4 h 21"/>
              <a:gd name="T6" fmla="*/ 13 w 15"/>
              <a:gd name="T7" fmla="*/ 13 h 21"/>
              <a:gd name="T8" fmla="*/ 4 w 15"/>
              <a:gd name="T9" fmla="*/ 21 h 21"/>
            </a:gdLst>
            <a:ahLst/>
            <a:cxnLst>
              <a:cxn ang="0">
                <a:pos x="T0" y="T1"/>
              </a:cxn>
              <a:cxn ang="0">
                <a:pos x="T2" y="T3"/>
              </a:cxn>
              <a:cxn ang="0">
                <a:pos x="T4" y="T5"/>
              </a:cxn>
              <a:cxn ang="0">
                <a:pos x="T6" y="T7"/>
              </a:cxn>
              <a:cxn ang="0">
                <a:pos x="T8" y="T9"/>
              </a:cxn>
            </a:cxnLst>
            <a:rect l="0" t="0" r="r" b="b"/>
            <a:pathLst>
              <a:path w="15" h="21">
                <a:moveTo>
                  <a:pt x="4" y="21"/>
                </a:moveTo>
                <a:cubicBezTo>
                  <a:pt x="1" y="21"/>
                  <a:pt x="0" y="18"/>
                  <a:pt x="3" y="12"/>
                </a:cubicBezTo>
                <a:cubicBezTo>
                  <a:pt x="6" y="7"/>
                  <a:pt x="9" y="0"/>
                  <a:pt x="10" y="4"/>
                </a:cubicBezTo>
                <a:cubicBezTo>
                  <a:pt x="11" y="7"/>
                  <a:pt x="11" y="12"/>
                  <a:pt x="13" y="13"/>
                </a:cubicBezTo>
                <a:cubicBezTo>
                  <a:pt x="15" y="14"/>
                  <a:pt x="5" y="21"/>
                  <a:pt x="4" y="21"/>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212"/>
          <p:cNvSpPr>
            <a:spLocks/>
          </p:cNvSpPr>
          <p:nvPr/>
        </p:nvSpPr>
        <p:spPr bwMode="auto">
          <a:xfrm>
            <a:off x="5998903" y="2841222"/>
            <a:ext cx="259115" cy="307698"/>
          </a:xfrm>
          <a:custGeom>
            <a:avLst/>
            <a:gdLst>
              <a:gd name="T0" fmla="*/ 42 w 85"/>
              <a:gd name="T1" fmla="*/ 93 h 101"/>
              <a:gd name="T2" fmla="*/ 41 w 85"/>
              <a:gd name="T3" fmla="*/ 85 h 101"/>
              <a:gd name="T4" fmla="*/ 37 w 85"/>
              <a:gd name="T5" fmla="*/ 79 h 101"/>
              <a:gd name="T6" fmla="*/ 12 w 85"/>
              <a:gd name="T7" fmla="*/ 81 h 101"/>
              <a:gd name="T8" fmla="*/ 3 w 85"/>
              <a:gd name="T9" fmla="*/ 76 h 101"/>
              <a:gd name="T10" fmla="*/ 8 w 85"/>
              <a:gd name="T11" fmla="*/ 66 h 101"/>
              <a:gd name="T12" fmla="*/ 3 w 85"/>
              <a:gd name="T13" fmla="*/ 63 h 101"/>
              <a:gd name="T14" fmla="*/ 12 w 85"/>
              <a:gd name="T15" fmla="*/ 54 h 101"/>
              <a:gd name="T16" fmla="*/ 17 w 85"/>
              <a:gd name="T17" fmla="*/ 51 h 101"/>
              <a:gd name="T18" fmla="*/ 15 w 85"/>
              <a:gd name="T19" fmla="*/ 43 h 101"/>
              <a:gd name="T20" fmla="*/ 23 w 85"/>
              <a:gd name="T21" fmla="*/ 23 h 101"/>
              <a:gd name="T22" fmla="*/ 33 w 85"/>
              <a:gd name="T23" fmla="*/ 7 h 101"/>
              <a:gd name="T24" fmla="*/ 47 w 85"/>
              <a:gd name="T25" fmla="*/ 1 h 101"/>
              <a:gd name="T26" fmla="*/ 42 w 85"/>
              <a:gd name="T27" fmla="*/ 7 h 101"/>
              <a:gd name="T28" fmla="*/ 43 w 85"/>
              <a:gd name="T29" fmla="*/ 13 h 101"/>
              <a:gd name="T30" fmla="*/ 36 w 85"/>
              <a:gd name="T31" fmla="*/ 26 h 101"/>
              <a:gd name="T32" fmla="*/ 33 w 85"/>
              <a:gd name="T33" fmla="*/ 40 h 101"/>
              <a:gd name="T34" fmla="*/ 42 w 85"/>
              <a:gd name="T35" fmla="*/ 33 h 101"/>
              <a:gd name="T36" fmla="*/ 46 w 85"/>
              <a:gd name="T37" fmla="*/ 39 h 101"/>
              <a:gd name="T38" fmla="*/ 53 w 85"/>
              <a:gd name="T39" fmla="*/ 46 h 101"/>
              <a:gd name="T40" fmla="*/ 60 w 85"/>
              <a:gd name="T41" fmla="*/ 45 h 101"/>
              <a:gd name="T42" fmla="*/ 75 w 85"/>
              <a:gd name="T43" fmla="*/ 48 h 101"/>
              <a:gd name="T44" fmla="*/ 73 w 85"/>
              <a:gd name="T45" fmla="*/ 58 h 101"/>
              <a:gd name="T46" fmla="*/ 76 w 85"/>
              <a:gd name="T47" fmla="*/ 66 h 101"/>
              <a:gd name="T48" fmla="*/ 78 w 85"/>
              <a:gd name="T49" fmla="*/ 66 h 101"/>
              <a:gd name="T50" fmla="*/ 73 w 85"/>
              <a:gd name="T51" fmla="*/ 76 h 101"/>
              <a:gd name="T52" fmla="*/ 81 w 85"/>
              <a:gd name="T53" fmla="*/ 73 h 101"/>
              <a:gd name="T54" fmla="*/ 80 w 85"/>
              <a:gd name="T55" fmla="*/ 81 h 101"/>
              <a:gd name="T56" fmla="*/ 85 w 85"/>
              <a:gd name="T57" fmla="*/ 81 h 101"/>
              <a:gd name="T58" fmla="*/ 79 w 85"/>
              <a:gd name="T59" fmla="*/ 99 h 101"/>
              <a:gd name="T60" fmla="*/ 74 w 85"/>
              <a:gd name="T61" fmla="*/ 90 h 101"/>
              <a:gd name="T62" fmla="*/ 67 w 85"/>
              <a:gd name="T63" fmla="*/ 93 h 101"/>
              <a:gd name="T64" fmla="*/ 69 w 85"/>
              <a:gd name="T65" fmla="*/ 83 h 101"/>
              <a:gd name="T66" fmla="*/ 65 w 85"/>
              <a:gd name="T67" fmla="*/ 77 h 101"/>
              <a:gd name="T68" fmla="*/ 60 w 85"/>
              <a:gd name="T69" fmla="*/ 84 h 101"/>
              <a:gd name="T70" fmla="*/ 56 w 85"/>
              <a:gd name="T71" fmla="*/ 87 h 101"/>
              <a:gd name="T72" fmla="*/ 50 w 85"/>
              <a:gd name="T73" fmla="*/ 96 h 101"/>
              <a:gd name="T74" fmla="*/ 42 w 85"/>
              <a:gd name="T75" fmla="*/ 9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01">
                <a:moveTo>
                  <a:pt x="42" y="93"/>
                </a:moveTo>
                <a:cubicBezTo>
                  <a:pt x="40" y="88"/>
                  <a:pt x="38" y="87"/>
                  <a:pt x="41" y="85"/>
                </a:cubicBezTo>
                <a:cubicBezTo>
                  <a:pt x="44" y="82"/>
                  <a:pt x="41" y="79"/>
                  <a:pt x="37" y="79"/>
                </a:cubicBezTo>
                <a:cubicBezTo>
                  <a:pt x="34" y="79"/>
                  <a:pt x="17" y="81"/>
                  <a:pt x="12" y="81"/>
                </a:cubicBezTo>
                <a:cubicBezTo>
                  <a:pt x="8" y="81"/>
                  <a:pt x="1" y="80"/>
                  <a:pt x="3" y="76"/>
                </a:cubicBezTo>
                <a:cubicBezTo>
                  <a:pt x="5" y="72"/>
                  <a:pt x="10" y="66"/>
                  <a:pt x="8" y="66"/>
                </a:cubicBezTo>
                <a:cubicBezTo>
                  <a:pt x="6" y="66"/>
                  <a:pt x="0" y="67"/>
                  <a:pt x="3" y="63"/>
                </a:cubicBezTo>
                <a:cubicBezTo>
                  <a:pt x="6" y="59"/>
                  <a:pt x="11" y="55"/>
                  <a:pt x="12" y="54"/>
                </a:cubicBezTo>
                <a:cubicBezTo>
                  <a:pt x="13" y="53"/>
                  <a:pt x="19" y="55"/>
                  <a:pt x="17" y="51"/>
                </a:cubicBezTo>
                <a:cubicBezTo>
                  <a:pt x="15" y="47"/>
                  <a:pt x="14" y="46"/>
                  <a:pt x="15" y="43"/>
                </a:cubicBezTo>
                <a:cubicBezTo>
                  <a:pt x="16" y="41"/>
                  <a:pt x="19" y="28"/>
                  <a:pt x="23" y="23"/>
                </a:cubicBezTo>
                <a:cubicBezTo>
                  <a:pt x="27" y="17"/>
                  <a:pt x="32" y="9"/>
                  <a:pt x="33" y="7"/>
                </a:cubicBezTo>
                <a:cubicBezTo>
                  <a:pt x="35" y="5"/>
                  <a:pt x="47" y="0"/>
                  <a:pt x="47" y="1"/>
                </a:cubicBezTo>
                <a:cubicBezTo>
                  <a:pt x="47" y="3"/>
                  <a:pt x="43" y="6"/>
                  <a:pt x="42" y="7"/>
                </a:cubicBezTo>
                <a:cubicBezTo>
                  <a:pt x="42" y="9"/>
                  <a:pt x="44" y="12"/>
                  <a:pt x="43" y="13"/>
                </a:cubicBezTo>
                <a:cubicBezTo>
                  <a:pt x="42" y="14"/>
                  <a:pt x="36" y="25"/>
                  <a:pt x="36" y="26"/>
                </a:cubicBezTo>
                <a:cubicBezTo>
                  <a:pt x="36" y="27"/>
                  <a:pt x="32" y="42"/>
                  <a:pt x="33" y="40"/>
                </a:cubicBezTo>
                <a:cubicBezTo>
                  <a:pt x="34" y="38"/>
                  <a:pt x="40" y="32"/>
                  <a:pt x="42" y="33"/>
                </a:cubicBezTo>
                <a:cubicBezTo>
                  <a:pt x="45" y="34"/>
                  <a:pt x="46" y="37"/>
                  <a:pt x="46" y="39"/>
                </a:cubicBezTo>
                <a:cubicBezTo>
                  <a:pt x="46" y="41"/>
                  <a:pt x="50" y="47"/>
                  <a:pt x="53" y="46"/>
                </a:cubicBezTo>
                <a:cubicBezTo>
                  <a:pt x="56" y="45"/>
                  <a:pt x="57" y="46"/>
                  <a:pt x="60" y="45"/>
                </a:cubicBezTo>
                <a:cubicBezTo>
                  <a:pt x="63" y="45"/>
                  <a:pt x="76" y="47"/>
                  <a:pt x="75" y="48"/>
                </a:cubicBezTo>
                <a:cubicBezTo>
                  <a:pt x="73" y="49"/>
                  <a:pt x="71" y="54"/>
                  <a:pt x="73" y="58"/>
                </a:cubicBezTo>
                <a:cubicBezTo>
                  <a:pt x="75" y="62"/>
                  <a:pt x="75" y="68"/>
                  <a:pt x="76" y="66"/>
                </a:cubicBezTo>
                <a:cubicBezTo>
                  <a:pt x="77" y="65"/>
                  <a:pt x="79" y="64"/>
                  <a:pt x="78" y="66"/>
                </a:cubicBezTo>
                <a:cubicBezTo>
                  <a:pt x="77" y="69"/>
                  <a:pt x="73" y="75"/>
                  <a:pt x="73" y="76"/>
                </a:cubicBezTo>
                <a:cubicBezTo>
                  <a:pt x="73" y="78"/>
                  <a:pt x="82" y="71"/>
                  <a:pt x="81" y="73"/>
                </a:cubicBezTo>
                <a:cubicBezTo>
                  <a:pt x="80" y="76"/>
                  <a:pt x="78" y="82"/>
                  <a:pt x="80" y="81"/>
                </a:cubicBezTo>
                <a:cubicBezTo>
                  <a:pt x="81" y="80"/>
                  <a:pt x="85" y="78"/>
                  <a:pt x="85" y="81"/>
                </a:cubicBezTo>
                <a:cubicBezTo>
                  <a:pt x="85" y="84"/>
                  <a:pt x="83" y="101"/>
                  <a:pt x="79" y="99"/>
                </a:cubicBezTo>
                <a:cubicBezTo>
                  <a:pt x="75" y="96"/>
                  <a:pt x="77" y="90"/>
                  <a:pt x="74" y="90"/>
                </a:cubicBezTo>
                <a:cubicBezTo>
                  <a:pt x="71" y="91"/>
                  <a:pt x="67" y="96"/>
                  <a:pt x="67" y="93"/>
                </a:cubicBezTo>
                <a:cubicBezTo>
                  <a:pt x="67" y="91"/>
                  <a:pt x="71" y="86"/>
                  <a:pt x="69" y="83"/>
                </a:cubicBezTo>
                <a:cubicBezTo>
                  <a:pt x="67" y="80"/>
                  <a:pt x="67" y="75"/>
                  <a:pt x="65" y="77"/>
                </a:cubicBezTo>
                <a:cubicBezTo>
                  <a:pt x="64" y="78"/>
                  <a:pt x="62" y="84"/>
                  <a:pt x="60" y="84"/>
                </a:cubicBezTo>
                <a:cubicBezTo>
                  <a:pt x="59" y="84"/>
                  <a:pt x="57" y="85"/>
                  <a:pt x="56" y="87"/>
                </a:cubicBezTo>
                <a:cubicBezTo>
                  <a:pt x="56" y="90"/>
                  <a:pt x="53" y="95"/>
                  <a:pt x="50" y="96"/>
                </a:cubicBezTo>
                <a:cubicBezTo>
                  <a:pt x="48" y="96"/>
                  <a:pt x="44" y="98"/>
                  <a:pt x="42" y="9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213"/>
          <p:cNvSpPr>
            <a:spLocks/>
          </p:cNvSpPr>
          <p:nvPr/>
        </p:nvSpPr>
        <p:spPr bwMode="auto">
          <a:xfrm>
            <a:off x="5175674" y="2066579"/>
            <a:ext cx="40488" cy="75575"/>
          </a:xfrm>
          <a:custGeom>
            <a:avLst/>
            <a:gdLst>
              <a:gd name="T0" fmla="*/ 5 w 13"/>
              <a:gd name="T1" fmla="*/ 24 h 25"/>
              <a:gd name="T2" fmla="*/ 6 w 13"/>
              <a:gd name="T3" fmla="*/ 1 h 25"/>
              <a:gd name="T4" fmla="*/ 13 w 13"/>
              <a:gd name="T5" fmla="*/ 10 h 25"/>
              <a:gd name="T6" fmla="*/ 5 w 13"/>
              <a:gd name="T7" fmla="*/ 24 h 25"/>
            </a:gdLst>
            <a:ahLst/>
            <a:cxnLst>
              <a:cxn ang="0">
                <a:pos x="T0" y="T1"/>
              </a:cxn>
              <a:cxn ang="0">
                <a:pos x="T2" y="T3"/>
              </a:cxn>
              <a:cxn ang="0">
                <a:pos x="T4" y="T5"/>
              </a:cxn>
              <a:cxn ang="0">
                <a:pos x="T6" y="T7"/>
              </a:cxn>
            </a:cxnLst>
            <a:rect l="0" t="0" r="r" b="b"/>
            <a:pathLst>
              <a:path w="13" h="25">
                <a:moveTo>
                  <a:pt x="5" y="24"/>
                </a:moveTo>
                <a:cubicBezTo>
                  <a:pt x="0" y="24"/>
                  <a:pt x="1" y="2"/>
                  <a:pt x="6" y="1"/>
                </a:cubicBezTo>
                <a:cubicBezTo>
                  <a:pt x="11" y="0"/>
                  <a:pt x="13" y="7"/>
                  <a:pt x="13" y="10"/>
                </a:cubicBezTo>
                <a:cubicBezTo>
                  <a:pt x="13" y="13"/>
                  <a:pt x="9" y="25"/>
                  <a:pt x="5" y="24"/>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14"/>
          <p:cNvSpPr>
            <a:spLocks/>
          </p:cNvSpPr>
          <p:nvPr/>
        </p:nvSpPr>
        <p:spPr bwMode="auto">
          <a:xfrm>
            <a:off x="5040719" y="2028791"/>
            <a:ext cx="94469" cy="89071"/>
          </a:xfrm>
          <a:custGeom>
            <a:avLst/>
            <a:gdLst>
              <a:gd name="T0" fmla="*/ 9 w 31"/>
              <a:gd name="T1" fmla="*/ 25 h 29"/>
              <a:gd name="T2" fmla="*/ 5 w 31"/>
              <a:gd name="T3" fmla="*/ 24 h 29"/>
              <a:gd name="T4" fmla="*/ 2 w 31"/>
              <a:gd name="T5" fmla="*/ 27 h 29"/>
              <a:gd name="T6" fmla="*/ 4 w 31"/>
              <a:gd name="T7" fmla="*/ 17 h 29"/>
              <a:gd name="T8" fmla="*/ 15 w 31"/>
              <a:gd name="T9" fmla="*/ 5 h 29"/>
              <a:gd name="T10" fmla="*/ 26 w 31"/>
              <a:gd name="T11" fmla="*/ 4 h 29"/>
              <a:gd name="T12" fmla="*/ 30 w 31"/>
              <a:gd name="T13" fmla="*/ 3 h 29"/>
              <a:gd name="T14" fmla="*/ 19 w 31"/>
              <a:gd name="T15" fmla="*/ 21 h 29"/>
              <a:gd name="T16" fmla="*/ 9 w 31"/>
              <a:gd name="T17"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9" y="25"/>
                </a:moveTo>
                <a:cubicBezTo>
                  <a:pt x="6" y="26"/>
                  <a:pt x="7" y="22"/>
                  <a:pt x="5" y="24"/>
                </a:cubicBezTo>
                <a:cubicBezTo>
                  <a:pt x="4" y="26"/>
                  <a:pt x="4" y="29"/>
                  <a:pt x="2" y="27"/>
                </a:cubicBezTo>
                <a:cubicBezTo>
                  <a:pt x="0" y="24"/>
                  <a:pt x="1" y="21"/>
                  <a:pt x="4" y="17"/>
                </a:cubicBezTo>
                <a:cubicBezTo>
                  <a:pt x="7" y="13"/>
                  <a:pt x="10" y="6"/>
                  <a:pt x="15" y="5"/>
                </a:cubicBezTo>
                <a:cubicBezTo>
                  <a:pt x="20" y="4"/>
                  <a:pt x="23" y="5"/>
                  <a:pt x="26" y="4"/>
                </a:cubicBezTo>
                <a:cubicBezTo>
                  <a:pt x="28" y="3"/>
                  <a:pt x="30" y="0"/>
                  <a:pt x="30" y="3"/>
                </a:cubicBezTo>
                <a:cubicBezTo>
                  <a:pt x="31" y="7"/>
                  <a:pt x="24" y="19"/>
                  <a:pt x="19" y="21"/>
                </a:cubicBezTo>
                <a:cubicBezTo>
                  <a:pt x="14" y="22"/>
                  <a:pt x="11" y="24"/>
                  <a:pt x="9" y="25"/>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15"/>
          <p:cNvSpPr>
            <a:spLocks/>
          </p:cNvSpPr>
          <p:nvPr/>
        </p:nvSpPr>
        <p:spPr bwMode="auto">
          <a:xfrm>
            <a:off x="4908463" y="1775076"/>
            <a:ext cx="264513" cy="261814"/>
          </a:xfrm>
          <a:custGeom>
            <a:avLst/>
            <a:gdLst>
              <a:gd name="T0" fmla="*/ 21 w 87"/>
              <a:gd name="T1" fmla="*/ 85 h 86"/>
              <a:gd name="T2" fmla="*/ 18 w 87"/>
              <a:gd name="T3" fmla="*/ 70 h 86"/>
              <a:gd name="T4" fmla="*/ 3 w 87"/>
              <a:gd name="T5" fmla="*/ 66 h 86"/>
              <a:gd name="T6" fmla="*/ 8 w 87"/>
              <a:gd name="T7" fmla="*/ 56 h 86"/>
              <a:gd name="T8" fmla="*/ 19 w 87"/>
              <a:gd name="T9" fmla="*/ 47 h 86"/>
              <a:gd name="T10" fmla="*/ 21 w 87"/>
              <a:gd name="T11" fmla="*/ 11 h 86"/>
              <a:gd name="T12" fmla="*/ 25 w 87"/>
              <a:gd name="T13" fmla="*/ 1 h 86"/>
              <a:gd name="T14" fmla="*/ 31 w 87"/>
              <a:gd name="T15" fmla="*/ 8 h 86"/>
              <a:gd name="T16" fmla="*/ 32 w 87"/>
              <a:gd name="T17" fmla="*/ 20 h 86"/>
              <a:gd name="T18" fmla="*/ 37 w 87"/>
              <a:gd name="T19" fmla="*/ 13 h 86"/>
              <a:gd name="T20" fmla="*/ 46 w 87"/>
              <a:gd name="T21" fmla="*/ 21 h 86"/>
              <a:gd name="T22" fmla="*/ 52 w 87"/>
              <a:gd name="T23" fmla="*/ 31 h 86"/>
              <a:gd name="T24" fmla="*/ 65 w 87"/>
              <a:gd name="T25" fmla="*/ 37 h 86"/>
              <a:gd name="T26" fmla="*/ 71 w 87"/>
              <a:gd name="T27" fmla="*/ 59 h 86"/>
              <a:gd name="T28" fmla="*/ 76 w 87"/>
              <a:gd name="T29" fmla="*/ 55 h 86"/>
              <a:gd name="T30" fmla="*/ 87 w 87"/>
              <a:gd name="T31" fmla="*/ 60 h 86"/>
              <a:gd name="T32" fmla="*/ 77 w 87"/>
              <a:gd name="T33" fmla="*/ 71 h 86"/>
              <a:gd name="T34" fmla="*/ 62 w 87"/>
              <a:gd name="T35" fmla="*/ 65 h 86"/>
              <a:gd name="T36" fmla="*/ 55 w 87"/>
              <a:gd name="T37" fmla="*/ 58 h 86"/>
              <a:gd name="T38" fmla="*/ 54 w 87"/>
              <a:gd name="T39" fmla="*/ 50 h 86"/>
              <a:gd name="T40" fmla="*/ 44 w 87"/>
              <a:gd name="T41" fmla="*/ 60 h 86"/>
              <a:gd name="T42" fmla="*/ 44 w 87"/>
              <a:gd name="T43" fmla="*/ 67 h 86"/>
              <a:gd name="T44" fmla="*/ 37 w 87"/>
              <a:gd name="T45" fmla="*/ 81 h 86"/>
              <a:gd name="T46" fmla="*/ 21 w 87"/>
              <a:gd name="T47"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86">
                <a:moveTo>
                  <a:pt x="21" y="85"/>
                </a:moveTo>
                <a:cubicBezTo>
                  <a:pt x="14" y="85"/>
                  <a:pt x="21" y="70"/>
                  <a:pt x="18" y="70"/>
                </a:cubicBezTo>
                <a:cubicBezTo>
                  <a:pt x="15" y="69"/>
                  <a:pt x="4" y="70"/>
                  <a:pt x="3" y="66"/>
                </a:cubicBezTo>
                <a:cubicBezTo>
                  <a:pt x="1" y="62"/>
                  <a:pt x="0" y="60"/>
                  <a:pt x="8" y="56"/>
                </a:cubicBezTo>
                <a:cubicBezTo>
                  <a:pt x="15" y="53"/>
                  <a:pt x="20" y="52"/>
                  <a:pt x="19" y="47"/>
                </a:cubicBezTo>
                <a:cubicBezTo>
                  <a:pt x="18" y="42"/>
                  <a:pt x="20" y="14"/>
                  <a:pt x="21" y="11"/>
                </a:cubicBezTo>
                <a:cubicBezTo>
                  <a:pt x="22" y="7"/>
                  <a:pt x="22" y="1"/>
                  <a:pt x="25" y="1"/>
                </a:cubicBezTo>
                <a:cubicBezTo>
                  <a:pt x="28" y="0"/>
                  <a:pt x="32" y="5"/>
                  <a:pt x="31" y="8"/>
                </a:cubicBezTo>
                <a:cubicBezTo>
                  <a:pt x="31" y="12"/>
                  <a:pt x="29" y="21"/>
                  <a:pt x="32" y="20"/>
                </a:cubicBezTo>
                <a:cubicBezTo>
                  <a:pt x="36" y="19"/>
                  <a:pt x="34" y="11"/>
                  <a:pt x="37" y="13"/>
                </a:cubicBezTo>
                <a:cubicBezTo>
                  <a:pt x="40" y="15"/>
                  <a:pt x="42" y="19"/>
                  <a:pt x="46" y="21"/>
                </a:cubicBezTo>
                <a:cubicBezTo>
                  <a:pt x="49" y="23"/>
                  <a:pt x="51" y="26"/>
                  <a:pt x="52" y="31"/>
                </a:cubicBezTo>
                <a:cubicBezTo>
                  <a:pt x="53" y="35"/>
                  <a:pt x="60" y="35"/>
                  <a:pt x="65" y="37"/>
                </a:cubicBezTo>
                <a:cubicBezTo>
                  <a:pt x="70" y="39"/>
                  <a:pt x="67" y="61"/>
                  <a:pt x="71" y="59"/>
                </a:cubicBezTo>
                <a:cubicBezTo>
                  <a:pt x="74" y="57"/>
                  <a:pt x="72" y="54"/>
                  <a:pt x="76" y="55"/>
                </a:cubicBezTo>
                <a:cubicBezTo>
                  <a:pt x="81" y="56"/>
                  <a:pt x="87" y="58"/>
                  <a:pt x="87" y="60"/>
                </a:cubicBezTo>
                <a:cubicBezTo>
                  <a:pt x="87" y="63"/>
                  <a:pt x="83" y="71"/>
                  <a:pt x="77" y="71"/>
                </a:cubicBezTo>
                <a:cubicBezTo>
                  <a:pt x="72" y="71"/>
                  <a:pt x="68" y="66"/>
                  <a:pt x="62" y="65"/>
                </a:cubicBezTo>
                <a:cubicBezTo>
                  <a:pt x="56" y="63"/>
                  <a:pt x="54" y="60"/>
                  <a:pt x="55" y="58"/>
                </a:cubicBezTo>
                <a:cubicBezTo>
                  <a:pt x="57" y="56"/>
                  <a:pt x="56" y="50"/>
                  <a:pt x="54" y="50"/>
                </a:cubicBezTo>
                <a:cubicBezTo>
                  <a:pt x="51" y="51"/>
                  <a:pt x="44" y="59"/>
                  <a:pt x="44" y="60"/>
                </a:cubicBezTo>
                <a:cubicBezTo>
                  <a:pt x="44" y="62"/>
                  <a:pt x="47" y="65"/>
                  <a:pt x="44" y="67"/>
                </a:cubicBezTo>
                <a:cubicBezTo>
                  <a:pt x="42" y="69"/>
                  <a:pt x="38" y="81"/>
                  <a:pt x="37" y="81"/>
                </a:cubicBezTo>
                <a:cubicBezTo>
                  <a:pt x="36" y="81"/>
                  <a:pt x="25" y="86"/>
                  <a:pt x="21" y="85"/>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16"/>
          <p:cNvSpPr>
            <a:spLocks/>
          </p:cNvSpPr>
          <p:nvPr/>
        </p:nvSpPr>
        <p:spPr bwMode="auto">
          <a:xfrm>
            <a:off x="5248550" y="1985606"/>
            <a:ext cx="56682" cy="43185"/>
          </a:xfrm>
          <a:custGeom>
            <a:avLst/>
            <a:gdLst>
              <a:gd name="T0" fmla="*/ 6 w 18"/>
              <a:gd name="T1" fmla="*/ 13 h 14"/>
              <a:gd name="T2" fmla="*/ 3 w 18"/>
              <a:gd name="T3" fmla="*/ 2 h 14"/>
              <a:gd name="T4" fmla="*/ 10 w 18"/>
              <a:gd name="T5" fmla="*/ 6 h 14"/>
              <a:gd name="T6" fmla="*/ 15 w 18"/>
              <a:gd name="T7" fmla="*/ 10 h 14"/>
              <a:gd name="T8" fmla="*/ 6 w 18"/>
              <a:gd name="T9" fmla="*/ 13 h 14"/>
            </a:gdLst>
            <a:ahLst/>
            <a:cxnLst>
              <a:cxn ang="0">
                <a:pos x="T0" y="T1"/>
              </a:cxn>
              <a:cxn ang="0">
                <a:pos x="T2" y="T3"/>
              </a:cxn>
              <a:cxn ang="0">
                <a:pos x="T4" y="T5"/>
              </a:cxn>
              <a:cxn ang="0">
                <a:pos x="T6" y="T7"/>
              </a:cxn>
              <a:cxn ang="0">
                <a:pos x="T8" y="T9"/>
              </a:cxn>
            </a:cxnLst>
            <a:rect l="0" t="0" r="r" b="b"/>
            <a:pathLst>
              <a:path w="18" h="14">
                <a:moveTo>
                  <a:pt x="6" y="13"/>
                </a:moveTo>
                <a:cubicBezTo>
                  <a:pt x="3" y="10"/>
                  <a:pt x="0" y="3"/>
                  <a:pt x="3" y="2"/>
                </a:cubicBezTo>
                <a:cubicBezTo>
                  <a:pt x="7" y="0"/>
                  <a:pt x="9" y="6"/>
                  <a:pt x="10" y="6"/>
                </a:cubicBezTo>
                <a:cubicBezTo>
                  <a:pt x="11" y="6"/>
                  <a:pt x="18" y="8"/>
                  <a:pt x="15" y="10"/>
                </a:cubicBezTo>
                <a:cubicBezTo>
                  <a:pt x="13" y="11"/>
                  <a:pt x="8" y="14"/>
                  <a:pt x="6" y="13"/>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7"/>
          <p:cNvSpPr>
            <a:spLocks/>
          </p:cNvSpPr>
          <p:nvPr/>
        </p:nvSpPr>
        <p:spPr bwMode="auto">
          <a:xfrm>
            <a:off x="5289037" y="1969412"/>
            <a:ext cx="45886" cy="35090"/>
          </a:xfrm>
          <a:custGeom>
            <a:avLst/>
            <a:gdLst>
              <a:gd name="T0" fmla="*/ 12 w 15"/>
              <a:gd name="T1" fmla="*/ 10 h 11"/>
              <a:gd name="T2" fmla="*/ 2 w 15"/>
              <a:gd name="T3" fmla="*/ 3 h 11"/>
              <a:gd name="T4" fmla="*/ 8 w 15"/>
              <a:gd name="T5" fmla="*/ 3 h 11"/>
              <a:gd name="T6" fmla="*/ 12 w 15"/>
              <a:gd name="T7" fmla="*/ 10 h 11"/>
            </a:gdLst>
            <a:ahLst/>
            <a:cxnLst>
              <a:cxn ang="0">
                <a:pos x="T0" y="T1"/>
              </a:cxn>
              <a:cxn ang="0">
                <a:pos x="T2" y="T3"/>
              </a:cxn>
              <a:cxn ang="0">
                <a:pos x="T4" y="T5"/>
              </a:cxn>
              <a:cxn ang="0">
                <a:pos x="T6" y="T7"/>
              </a:cxn>
            </a:cxnLst>
            <a:rect l="0" t="0" r="r" b="b"/>
            <a:pathLst>
              <a:path w="15" h="11">
                <a:moveTo>
                  <a:pt x="12" y="10"/>
                </a:moveTo>
                <a:cubicBezTo>
                  <a:pt x="5" y="11"/>
                  <a:pt x="0" y="5"/>
                  <a:pt x="2" y="3"/>
                </a:cubicBezTo>
                <a:cubicBezTo>
                  <a:pt x="3" y="1"/>
                  <a:pt x="5" y="0"/>
                  <a:pt x="8" y="3"/>
                </a:cubicBezTo>
                <a:cubicBezTo>
                  <a:pt x="10" y="5"/>
                  <a:pt x="15" y="10"/>
                  <a:pt x="12" y="10"/>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8"/>
          <p:cNvSpPr>
            <a:spLocks/>
          </p:cNvSpPr>
          <p:nvPr/>
        </p:nvSpPr>
        <p:spPr bwMode="auto">
          <a:xfrm>
            <a:off x="5353815" y="1551049"/>
            <a:ext cx="51284" cy="67478"/>
          </a:xfrm>
          <a:custGeom>
            <a:avLst/>
            <a:gdLst>
              <a:gd name="T0" fmla="*/ 8 w 17"/>
              <a:gd name="T1" fmla="*/ 22 h 22"/>
              <a:gd name="T2" fmla="*/ 0 w 17"/>
              <a:gd name="T3" fmla="*/ 10 h 22"/>
              <a:gd name="T4" fmla="*/ 10 w 17"/>
              <a:gd name="T5" fmla="*/ 1 h 22"/>
              <a:gd name="T6" fmla="*/ 16 w 17"/>
              <a:gd name="T7" fmla="*/ 16 h 22"/>
              <a:gd name="T8" fmla="*/ 8 w 17"/>
              <a:gd name="T9" fmla="*/ 22 h 22"/>
            </a:gdLst>
            <a:ahLst/>
            <a:cxnLst>
              <a:cxn ang="0">
                <a:pos x="T0" y="T1"/>
              </a:cxn>
              <a:cxn ang="0">
                <a:pos x="T2" y="T3"/>
              </a:cxn>
              <a:cxn ang="0">
                <a:pos x="T4" y="T5"/>
              </a:cxn>
              <a:cxn ang="0">
                <a:pos x="T6" y="T7"/>
              </a:cxn>
              <a:cxn ang="0">
                <a:pos x="T8" y="T9"/>
              </a:cxn>
            </a:cxnLst>
            <a:rect l="0" t="0" r="r" b="b"/>
            <a:pathLst>
              <a:path w="17" h="22">
                <a:moveTo>
                  <a:pt x="8" y="22"/>
                </a:moveTo>
                <a:cubicBezTo>
                  <a:pt x="2" y="22"/>
                  <a:pt x="0" y="13"/>
                  <a:pt x="0" y="10"/>
                </a:cubicBezTo>
                <a:cubicBezTo>
                  <a:pt x="0" y="7"/>
                  <a:pt x="4" y="0"/>
                  <a:pt x="10" y="1"/>
                </a:cubicBezTo>
                <a:cubicBezTo>
                  <a:pt x="17" y="2"/>
                  <a:pt x="17" y="12"/>
                  <a:pt x="16" y="16"/>
                </a:cubicBezTo>
                <a:cubicBezTo>
                  <a:pt x="15" y="20"/>
                  <a:pt x="13" y="21"/>
                  <a:pt x="8" y="22"/>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9"/>
          <p:cNvSpPr>
            <a:spLocks/>
          </p:cNvSpPr>
          <p:nvPr/>
        </p:nvSpPr>
        <p:spPr bwMode="auto">
          <a:xfrm>
            <a:off x="5135188" y="1356713"/>
            <a:ext cx="86372" cy="48583"/>
          </a:xfrm>
          <a:custGeom>
            <a:avLst/>
            <a:gdLst>
              <a:gd name="T0" fmla="*/ 25 w 28"/>
              <a:gd name="T1" fmla="*/ 14 h 16"/>
              <a:gd name="T2" fmla="*/ 14 w 28"/>
              <a:gd name="T3" fmla="*/ 12 h 16"/>
              <a:gd name="T4" fmla="*/ 6 w 28"/>
              <a:gd name="T5" fmla="*/ 4 h 16"/>
              <a:gd name="T6" fmla="*/ 25 w 28"/>
              <a:gd name="T7" fmla="*/ 3 h 16"/>
              <a:gd name="T8" fmla="*/ 25 w 28"/>
              <a:gd name="T9" fmla="*/ 14 h 16"/>
            </a:gdLst>
            <a:ahLst/>
            <a:cxnLst>
              <a:cxn ang="0">
                <a:pos x="T0" y="T1"/>
              </a:cxn>
              <a:cxn ang="0">
                <a:pos x="T2" y="T3"/>
              </a:cxn>
              <a:cxn ang="0">
                <a:pos x="T4" y="T5"/>
              </a:cxn>
              <a:cxn ang="0">
                <a:pos x="T6" y="T7"/>
              </a:cxn>
              <a:cxn ang="0">
                <a:pos x="T8" y="T9"/>
              </a:cxn>
            </a:cxnLst>
            <a:rect l="0" t="0" r="r" b="b"/>
            <a:pathLst>
              <a:path w="28" h="16">
                <a:moveTo>
                  <a:pt x="25" y="14"/>
                </a:moveTo>
                <a:cubicBezTo>
                  <a:pt x="24" y="14"/>
                  <a:pt x="18" y="16"/>
                  <a:pt x="14" y="12"/>
                </a:cubicBezTo>
                <a:cubicBezTo>
                  <a:pt x="9" y="8"/>
                  <a:pt x="0" y="4"/>
                  <a:pt x="6" y="4"/>
                </a:cubicBezTo>
                <a:cubicBezTo>
                  <a:pt x="12" y="4"/>
                  <a:pt x="24" y="0"/>
                  <a:pt x="25" y="3"/>
                </a:cubicBezTo>
                <a:cubicBezTo>
                  <a:pt x="26" y="5"/>
                  <a:pt x="28" y="13"/>
                  <a:pt x="25" y="14"/>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20"/>
          <p:cNvSpPr>
            <a:spLocks/>
          </p:cNvSpPr>
          <p:nvPr/>
        </p:nvSpPr>
        <p:spPr bwMode="auto">
          <a:xfrm>
            <a:off x="5745187" y="2120561"/>
            <a:ext cx="59381" cy="51284"/>
          </a:xfrm>
          <a:custGeom>
            <a:avLst/>
            <a:gdLst>
              <a:gd name="T0" fmla="*/ 17 w 20"/>
              <a:gd name="T1" fmla="*/ 9 h 17"/>
              <a:gd name="T2" fmla="*/ 11 w 20"/>
              <a:gd name="T3" fmla="*/ 15 h 17"/>
              <a:gd name="T4" fmla="*/ 2 w 20"/>
              <a:gd name="T5" fmla="*/ 5 h 17"/>
              <a:gd name="T6" fmla="*/ 9 w 20"/>
              <a:gd name="T7" fmla="*/ 1 h 17"/>
              <a:gd name="T8" fmla="*/ 12 w 20"/>
              <a:gd name="T9" fmla="*/ 6 h 17"/>
              <a:gd name="T10" fmla="*/ 17 w 20"/>
              <a:gd name="T11" fmla="*/ 9 h 17"/>
            </a:gdLst>
            <a:ahLst/>
            <a:cxnLst>
              <a:cxn ang="0">
                <a:pos x="T0" y="T1"/>
              </a:cxn>
              <a:cxn ang="0">
                <a:pos x="T2" y="T3"/>
              </a:cxn>
              <a:cxn ang="0">
                <a:pos x="T4" y="T5"/>
              </a:cxn>
              <a:cxn ang="0">
                <a:pos x="T6" y="T7"/>
              </a:cxn>
              <a:cxn ang="0">
                <a:pos x="T8" y="T9"/>
              </a:cxn>
              <a:cxn ang="0">
                <a:pos x="T10" y="T11"/>
              </a:cxn>
            </a:cxnLst>
            <a:rect l="0" t="0" r="r" b="b"/>
            <a:pathLst>
              <a:path w="20" h="17">
                <a:moveTo>
                  <a:pt x="17" y="9"/>
                </a:moveTo>
                <a:cubicBezTo>
                  <a:pt x="15" y="11"/>
                  <a:pt x="15" y="17"/>
                  <a:pt x="11" y="15"/>
                </a:cubicBezTo>
                <a:cubicBezTo>
                  <a:pt x="6" y="13"/>
                  <a:pt x="0" y="7"/>
                  <a:pt x="2" y="5"/>
                </a:cubicBezTo>
                <a:cubicBezTo>
                  <a:pt x="4" y="3"/>
                  <a:pt x="9" y="0"/>
                  <a:pt x="9" y="1"/>
                </a:cubicBezTo>
                <a:cubicBezTo>
                  <a:pt x="9" y="3"/>
                  <a:pt x="10" y="6"/>
                  <a:pt x="12" y="6"/>
                </a:cubicBezTo>
                <a:cubicBezTo>
                  <a:pt x="14" y="6"/>
                  <a:pt x="20" y="6"/>
                  <a:pt x="17" y="9"/>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22"/>
          <p:cNvSpPr>
            <a:spLocks/>
          </p:cNvSpPr>
          <p:nvPr/>
        </p:nvSpPr>
        <p:spPr bwMode="auto">
          <a:xfrm>
            <a:off x="4422624" y="1348616"/>
            <a:ext cx="178141" cy="164646"/>
          </a:xfrm>
          <a:custGeom>
            <a:avLst/>
            <a:gdLst>
              <a:gd name="T0" fmla="*/ 57 w 59"/>
              <a:gd name="T1" fmla="*/ 45 h 54"/>
              <a:gd name="T2" fmla="*/ 42 w 59"/>
              <a:gd name="T3" fmla="*/ 54 h 54"/>
              <a:gd name="T4" fmla="*/ 28 w 59"/>
              <a:gd name="T5" fmla="*/ 50 h 54"/>
              <a:gd name="T6" fmla="*/ 14 w 59"/>
              <a:gd name="T7" fmla="*/ 44 h 54"/>
              <a:gd name="T8" fmla="*/ 5 w 59"/>
              <a:gd name="T9" fmla="*/ 41 h 54"/>
              <a:gd name="T10" fmla="*/ 2 w 59"/>
              <a:gd name="T11" fmla="*/ 32 h 54"/>
              <a:gd name="T12" fmla="*/ 13 w 59"/>
              <a:gd name="T13" fmla="*/ 31 h 54"/>
              <a:gd name="T14" fmla="*/ 16 w 59"/>
              <a:gd name="T15" fmla="*/ 20 h 54"/>
              <a:gd name="T16" fmla="*/ 17 w 59"/>
              <a:gd name="T17" fmla="*/ 16 h 54"/>
              <a:gd name="T18" fmla="*/ 20 w 59"/>
              <a:gd name="T19" fmla="*/ 7 h 54"/>
              <a:gd name="T20" fmla="*/ 24 w 59"/>
              <a:gd name="T21" fmla="*/ 1 h 54"/>
              <a:gd name="T22" fmla="*/ 32 w 59"/>
              <a:gd name="T23" fmla="*/ 8 h 54"/>
              <a:gd name="T24" fmla="*/ 36 w 59"/>
              <a:gd name="T25" fmla="*/ 13 h 54"/>
              <a:gd name="T26" fmla="*/ 42 w 59"/>
              <a:gd name="T27" fmla="*/ 16 h 54"/>
              <a:gd name="T28" fmla="*/ 48 w 59"/>
              <a:gd name="T29" fmla="*/ 26 h 54"/>
              <a:gd name="T30" fmla="*/ 48 w 59"/>
              <a:gd name="T31" fmla="*/ 32 h 54"/>
              <a:gd name="T32" fmla="*/ 54 w 59"/>
              <a:gd name="T33" fmla="*/ 41 h 54"/>
              <a:gd name="T34" fmla="*/ 57 w 59"/>
              <a:gd name="T35"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54">
                <a:moveTo>
                  <a:pt x="57" y="45"/>
                </a:moveTo>
                <a:cubicBezTo>
                  <a:pt x="54" y="46"/>
                  <a:pt x="45" y="54"/>
                  <a:pt x="42" y="54"/>
                </a:cubicBezTo>
                <a:cubicBezTo>
                  <a:pt x="39" y="53"/>
                  <a:pt x="32" y="50"/>
                  <a:pt x="28" y="50"/>
                </a:cubicBezTo>
                <a:cubicBezTo>
                  <a:pt x="24" y="49"/>
                  <a:pt x="16" y="46"/>
                  <a:pt x="14" y="44"/>
                </a:cubicBezTo>
                <a:cubicBezTo>
                  <a:pt x="12" y="43"/>
                  <a:pt x="7" y="43"/>
                  <a:pt x="5" y="41"/>
                </a:cubicBezTo>
                <a:cubicBezTo>
                  <a:pt x="3" y="39"/>
                  <a:pt x="0" y="32"/>
                  <a:pt x="2" y="32"/>
                </a:cubicBezTo>
                <a:cubicBezTo>
                  <a:pt x="4" y="32"/>
                  <a:pt x="10" y="32"/>
                  <a:pt x="13" y="31"/>
                </a:cubicBezTo>
                <a:cubicBezTo>
                  <a:pt x="16" y="29"/>
                  <a:pt x="18" y="23"/>
                  <a:pt x="16" y="20"/>
                </a:cubicBezTo>
                <a:cubicBezTo>
                  <a:pt x="14" y="18"/>
                  <a:pt x="16" y="17"/>
                  <a:pt x="17" y="16"/>
                </a:cubicBezTo>
                <a:cubicBezTo>
                  <a:pt x="18" y="15"/>
                  <a:pt x="18" y="9"/>
                  <a:pt x="20" y="7"/>
                </a:cubicBezTo>
                <a:cubicBezTo>
                  <a:pt x="21" y="5"/>
                  <a:pt x="22" y="0"/>
                  <a:pt x="24" y="1"/>
                </a:cubicBezTo>
                <a:cubicBezTo>
                  <a:pt x="25" y="3"/>
                  <a:pt x="33" y="6"/>
                  <a:pt x="32" y="8"/>
                </a:cubicBezTo>
                <a:cubicBezTo>
                  <a:pt x="31" y="10"/>
                  <a:pt x="35" y="14"/>
                  <a:pt x="36" y="13"/>
                </a:cubicBezTo>
                <a:cubicBezTo>
                  <a:pt x="38" y="12"/>
                  <a:pt x="40" y="13"/>
                  <a:pt x="42" y="16"/>
                </a:cubicBezTo>
                <a:cubicBezTo>
                  <a:pt x="44" y="19"/>
                  <a:pt x="49" y="26"/>
                  <a:pt x="48" y="26"/>
                </a:cubicBezTo>
                <a:cubicBezTo>
                  <a:pt x="47" y="27"/>
                  <a:pt x="46" y="32"/>
                  <a:pt x="48" y="32"/>
                </a:cubicBezTo>
                <a:cubicBezTo>
                  <a:pt x="51" y="32"/>
                  <a:pt x="51" y="39"/>
                  <a:pt x="54" y="41"/>
                </a:cubicBezTo>
                <a:cubicBezTo>
                  <a:pt x="57" y="43"/>
                  <a:pt x="59" y="44"/>
                  <a:pt x="57" y="45"/>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24"/>
          <p:cNvSpPr>
            <a:spLocks/>
          </p:cNvSpPr>
          <p:nvPr/>
        </p:nvSpPr>
        <p:spPr bwMode="auto">
          <a:xfrm>
            <a:off x="3719182" y="1188078"/>
            <a:ext cx="664306" cy="311689"/>
          </a:xfrm>
          <a:custGeom>
            <a:avLst/>
            <a:gdLst/>
            <a:ahLst/>
            <a:cxnLst/>
            <a:rect l="l" t="t" r="r" b="b"/>
            <a:pathLst>
              <a:path w="685822" h="321784">
                <a:moveTo>
                  <a:pt x="67988" y="0"/>
                </a:moveTo>
                <a:lnTo>
                  <a:pt x="534261" y="0"/>
                </a:lnTo>
                <a:cubicBezTo>
                  <a:pt x="535157" y="24305"/>
                  <a:pt x="536624" y="44783"/>
                  <a:pt x="538950" y="50611"/>
                </a:cubicBezTo>
                <a:cubicBezTo>
                  <a:pt x="545244" y="66377"/>
                  <a:pt x="573566" y="85296"/>
                  <a:pt x="586153" y="91602"/>
                </a:cubicBezTo>
                <a:cubicBezTo>
                  <a:pt x="598740" y="97908"/>
                  <a:pt x="601887" y="110521"/>
                  <a:pt x="617622" y="129440"/>
                </a:cubicBezTo>
                <a:cubicBezTo>
                  <a:pt x="633356" y="148359"/>
                  <a:pt x="627062" y="142053"/>
                  <a:pt x="633356" y="151512"/>
                </a:cubicBezTo>
                <a:cubicBezTo>
                  <a:pt x="642796" y="157819"/>
                  <a:pt x="652237" y="145206"/>
                  <a:pt x="658531" y="142053"/>
                </a:cubicBezTo>
                <a:cubicBezTo>
                  <a:pt x="664824" y="135746"/>
                  <a:pt x="674265" y="145206"/>
                  <a:pt x="680559" y="151512"/>
                </a:cubicBezTo>
                <a:cubicBezTo>
                  <a:pt x="686852" y="157819"/>
                  <a:pt x="677412" y="160972"/>
                  <a:pt x="671118" y="164125"/>
                </a:cubicBezTo>
                <a:cubicBezTo>
                  <a:pt x="664824" y="170431"/>
                  <a:pt x="677412" y="173585"/>
                  <a:pt x="683706" y="176738"/>
                </a:cubicBezTo>
                <a:cubicBezTo>
                  <a:pt x="689999" y="179891"/>
                  <a:pt x="680559" y="189351"/>
                  <a:pt x="677412" y="198810"/>
                </a:cubicBezTo>
                <a:cubicBezTo>
                  <a:pt x="674265" y="205116"/>
                  <a:pt x="664824" y="195657"/>
                  <a:pt x="658531" y="189351"/>
                </a:cubicBezTo>
                <a:cubicBezTo>
                  <a:pt x="652237" y="183044"/>
                  <a:pt x="642796" y="189351"/>
                  <a:pt x="633356" y="186197"/>
                </a:cubicBezTo>
                <a:cubicBezTo>
                  <a:pt x="623915" y="183044"/>
                  <a:pt x="623915" y="189351"/>
                  <a:pt x="608181" y="195657"/>
                </a:cubicBezTo>
                <a:cubicBezTo>
                  <a:pt x="601887" y="197233"/>
                  <a:pt x="601101" y="198022"/>
                  <a:pt x="603067" y="199204"/>
                </a:cubicBezTo>
                <a:lnTo>
                  <a:pt x="614475" y="205116"/>
                </a:lnTo>
                <a:cubicBezTo>
                  <a:pt x="627062" y="211423"/>
                  <a:pt x="605034" y="211423"/>
                  <a:pt x="595594" y="211423"/>
                </a:cubicBezTo>
                <a:cubicBezTo>
                  <a:pt x="586153" y="211423"/>
                  <a:pt x="576713" y="192504"/>
                  <a:pt x="573566" y="186197"/>
                </a:cubicBezTo>
                <a:cubicBezTo>
                  <a:pt x="570419" y="179891"/>
                  <a:pt x="564125" y="198810"/>
                  <a:pt x="564125" y="208270"/>
                </a:cubicBezTo>
                <a:cubicBezTo>
                  <a:pt x="564125" y="217729"/>
                  <a:pt x="573566" y="211423"/>
                  <a:pt x="579859" y="214576"/>
                </a:cubicBezTo>
                <a:cubicBezTo>
                  <a:pt x="586153" y="217729"/>
                  <a:pt x="576713" y="220882"/>
                  <a:pt x="570419" y="233495"/>
                </a:cubicBezTo>
                <a:cubicBezTo>
                  <a:pt x="564125" y="246108"/>
                  <a:pt x="579859" y="233495"/>
                  <a:pt x="586153" y="230342"/>
                </a:cubicBezTo>
                <a:cubicBezTo>
                  <a:pt x="592447" y="230342"/>
                  <a:pt x="595594" y="236648"/>
                  <a:pt x="605034" y="236648"/>
                </a:cubicBezTo>
                <a:cubicBezTo>
                  <a:pt x="611328" y="236648"/>
                  <a:pt x="620768" y="217729"/>
                  <a:pt x="627062" y="217729"/>
                </a:cubicBezTo>
                <a:cubicBezTo>
                  <a:pt x="633356" y="217729"/>
                  <a:pt x="639650" y="242955"/>
                  <a:pt x="645943" y="249261"/>
                </a:cubicBezTo>
                <a:cubicBezTo>
                  <a:pt x="652229" y="258708"/>
                  <a:pt x="661653" y="252430"/>
                  <a:pt x="661678" y="252414"/>
                </a:cubicBezTo>
                <a:cubicBezTo>
                  <a:pt x="661678" y="252414"/>
                  <a:pt x="649090" y="265027"/>
                  <a:pt x="649090" y="268180"/>
                </a:cubicBezTo>
                <a:cubicBezTo>
                  <a:pt x="649090" y="274486"/>
                  <a:pt x="614475" y="296559"/>
                  <a:pt x="601887" y="299712"/>
                </a:cubicBezTo>
                <a:cubicBezTo>
                  <a:pt x="589300" y="302865"/>
                  <a:pt x="579859" y="296559"/>
                  <a:pt x="564125" y="290252"/>
                </a:cubicBezTo>
                <a:cubicBezTo>
                  <a:pt x="548391" y="283946"/>
                  <a:pt x="529510" y="293405"/>
                  <a:pt x="516922" y="293405"/>
                </a:cubicBezTo>
                <a:cubicBezTo>
                  <a:pt x="507482" y="293405"/>
                  <a:pt x="520069" y="277640"/>
                  <a:pt x="523216" y="274486"/>
                </a:cubicBezTo>
                <a:cubicBezTo>
                  <a:pt x="529510" y="271333"/>
                  <a:pt x="498041" y="268180"/>
                  <a:pt x="482307" y="268180"/>
                </a:cubicBezTo>
                <a:cubicBezTo>
                  <a:pt x="466573" y="268180"/>
                  <a:pt x="463426" y="265027"/>
                  <a:pt x="450838" y="261874"/>
                </a:cubicBezTo>
                <a:cubicBezTo>
                  <a:pt x="441398" y="258720"/>
                  <a:pt x="431957" y="271333"/>
                  <a:pt x="428810" y="274486"/>
                </a:cubicBezTo>
                <a:cubicBezTo>
                  <a:pt x="422517" y="280793"/>
                  <a:pt x="378461" y="283946"/>
                  <a:pt x="365873" y="287099"/>
                </a:cubicBezTo>
                <a:cubicBezTo>
                  <a:pt x="356433" y="287099"/>
                  <a:pt x="337552" y="312324"/>
                  <a:pt x="321817" y="315478"/>
                </a:cubicBezTo>
                <a:cubicBezTo>
                  <a:pt x="306083" y="318631"/>
                  <a:pt x="296643" y="309171"/>
                  <a:pt x="284055" y="309171"/>
                </a:cubicBezTo>
                <a:cubicBezTo>
                  <a:pt x="271468" y="306018"/>
                  <a:pt x="236852" y="321784"/>
                  <a:pt x="217971" y="321784"/>
                </a:cubicBezTo>
                <a:cubicBezTo>
                  <a:pt x="195943" y="321784"/>
                  <a:pt x="189649" y="312324"/>
                  <a:pt x="183356" y="302865"/>
                </a:cubicBezTo>
                <a:cubicBezTo>
                  <a:pt x="177062" y="293405"/>
                  <a:pt x="180209" y="290252"/>
                  <a:pt x="180209" y="280793"/>
                </a:cubicBezTo>
                <a:cubicBezTo>
                  <a:pt x="183356" y="268180"/>
                  <a:pt x="167621" y="258720"/>
                  <a:pt x="158181" y="255567"/>
                </a:cubicBezTo>
                <a:cubicBezTo>
                  <a:pt x="151887" y="252414"/>
                  <a:pt x="117272" y="258720"/>
                  <a:pt x="98391" y="252414"/>
                </a:cubicBezTo>
                <a:cubicBezTo>
                  <a:pt x="79510" y="246108"/>
                  <a:pt x="73216" y="230342"/>
                  <a:pt x="73216" y="220882"/>
                </a:cubicBezTo>
                <a:cubicBezTo>
                  <a:pt x="73216" y="208270"/>
                  <a:pt x="57482" y="201963"/>
                  <a:pt x="51188" y="195657"/>
                </a:cubicBezTo>
                <a:cubicBezTo>
                  <a:pt x="44894" y="192504"/>
                  <a:pt x="54335" y="167278"/>
                  <a:pt x="48041" y="160972"/>
                </a:cubicBezTo>
                <a:cubicBezTo>
                  <a:pt x="41747" y="151512"/>
                  <a:pt x="66922" y="148359"/>
                  <a:pt x="85803" y="145206"/>
                </a:cubicBezTo>
                <a:cubicBezTo>
                  <a:pt x="104684" y="142053"/>
                  <a:pt x="117272" y="154666"/>
                  <a:pt x="133006" y="151512"/>
                </a:cubicBezTo>
                <a:cubicBezTo>
                  <a:pt x="145593" y="151512"/>
                  <a:pt x="180209" y="138900"/>
                  <a:pt x="195943" y="142053"/>
                </a:cubicBezTo>
                <a:cubicBezTo>
                  <a:pt x="211677" y="145206"/>
                  <a:pt x="230559" y="142053"/>
                  <a:pt x="236852" y="142053"/>
                </a:cubicBezTo>
                <a:cubicBezTo>
                  <a:pt x="243146" y="142053"/>
                  <a:pt x="239999" y="126287"/>
                  <a:pt x="246293" y="126287"/>
                </a:cubicBezTo>
                <a:cubicBezTo>
                  <a:pt x="252587" y="126287"/>
                  <a:pt x="239999" y="113674"/>
                  <a:pt x="236852" y="113674"/>
                </a:cubicBezTo>
                <a:cubicBezTo>
                  <a:pt x="230559" y="113674"/>
                  <a:pt x="255733" y="97908"/>
                  <a:pt x="265174" y="97908"/>
                </a:cubicBezTo>
                <a:cubicBezTo>
                  <a:pt x="274615" y="94755"/>
                  <a:pt x="230559" y="88449"/>
                  <a:pt x="217971" y="88449"/>
                </a:cubicBezTo>
                <a:cubicBezTo>
                  <a:pt x="205384" y="88449"/>
                  <a:pt x="189649" y="78989"/>
                  <a:pt x="180209" y="75836"/>
                </a:cubicBezTo>
                <a:cubicBezTo>
                  <a:pt x="173915" y="69530"/>
                  <a:pt x="136153" y="82142"/>
                  <a:pt x="120419" y="88449"/>
                </a:cubicBezTo>
                <a:cubicBezTo>
                  <a:pt x="104684" y="91602"/>
                  <a:pt x="101538" y="91602"/>
                  <a:pt x="85803" y="88449"/>
                </a:cubicBezTo>
                <a:cubicBezTo>
                  <a:pt x="73216" y="85296"/>
                  <a:pt x="76363" y="88449"/>
                  <a:pt x="70069" y="94755"/>
                </a:cubicBezTo>
                <a:cubicBezTo>
                  <a:pt x="63775" y="97908"/>
                  <a:pt x="57482" y="91602"/>
                  <a:pt x="41747" y="91602"/>
                </a:cubicBezTo>
                <a:cubicBezTo>
                  <a:pt x="26013" y="91602"/>
                  <a:pt x="13426" y="78989"/>
                  <a:pt x="10279" y="72683"/>
                </a:cubicBezTo>
                <a:cubicBezTo>
                  <a:pt x="3985" y="66377"/>
                  <a:pt x="-2309" y="25385"/>
                  <a:pt x="838" y="25385"/>
                </a:cubicBezTo>
                <a:cubicBezTo>
                  <a:pt x="3985" y="25385"/>
                  <a:pt x="26013" y="9619"/>
                  <a:pt x="41747" y="9619"/>
                </a:cubicBezTo>
                <a:cubicBezTo>
                  <a:pt x="55655" y="7297"/>
                  <a:pt x="62733" y="3264"/>
                  <a:pt x="67988" y="0"/>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26"/>
          <p:cNvSpPr>
            <a:spLocks/>
          </p:cNvSpPr>
          <p:nvPr/>
        </p:nvSpPr>
        <p:spPr bwMode="auto">
          <a:xfrm>
            <a:off x="3091963" y="1389102"/>
            <a:ext cx="35090" cy="43185"/>
          </a:xfrm>
          <a:custGeom>
            <a:avLst/>
            <a:gdLst>
              <a:gd name="T0" fmla="*/ 8 w 11"/>
              <a:gd name="T1" fmla="*/ 12 h 14"/>
              <a:gd name="T2" fmla="*/ 0 w 11"/>
              <a:gd name="T3" fmla="*/ 11 h 14"/>
              <a:gd name="T4" fmla="*/ 3 w 11"/>
              <a:gd name="T5" fmla="*/ 0 h 14"/>
              <a:gd name="T6" fmla="*/ 8 w 11"/>
              <a:gd name="T7" fmla="*/ 12 h 14"/>
            </a:gdLst>
            <a:ahLst/>
            <a:cxnLst>
              <a:cxn ang="0">
                <a:pos x="T0" y="T1"/>
              </a:cxn>
              <a:cxn ang="0">
                <a:pos x="T2" y="T3"/>
              </a:cxn>
              <a:cxn ang="0">
                <a:pos x="T4" y="T5"/>
              </a:cxn>
              <a:cxn ang="0">
                <a:pos x="T6" y="T7"/>
              </a:cxn>
            </a:cxnLst>
            <a:rect l="0" t="0" r="r" b="b"/>
            <a:pathLst>
              <a:path w="11" h="14">
                <a:moveTo>
                  <a:pt x="8" y="12"/>
                </a:moveTo>
                <a:cubicBezTo>
                  <a:pt x="6" y="13"/>
                  <a:pt x="1" y="14"/>
                  <a:pt x="0" y="11"/>
                </a:cubicBezTo>
                <a:cubicBezTo>
                  <a:pt x="0" y="7"/>
                  <a:pt x="1" y="0"/>
                  <a:pt x="3" y="0"/>
                </a:cubicBezTo>
                <a:cubicBezTo>
                  <a:pt x="4" y="0"/>
                  <a:pt x="11" y="11"/>
                  <a:pt x="8" y="12"/>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29"/>
          <p:cNvSpPr>
            <a:spLocks/>
          </p:cNvSpPr>
          <p:nvPr/>
        </p:nvSpPr>
        <p:spPr bwMode="auto">
          <a:xfrm>
            <a:off x="3321387" y="2895205"/>
            <a:ext cx="213231" cy="137656"/>
          </a:xfrm>
          <a:custGeom>
            <a:avLst/>
            <a:gdLst>
              <a:gd name="T0" fmla="*/ 64 w 70"/>
              <a:gd name="T1" fmla="*/ 45 h 45"/>
              <a:gd name="T2" fmla="*/ 46 w 70"/>
              <a:gd name="T3" fmla="*/ 38 h 45"/>
              <a:gd name="T4" fmla="*/ 38 w 70"/>
              <a:gd name="T5" fmla="*/ 33 h 45"/>
              <a:gd name="T6" fmla="*/ 31 w 70"/>
              <a:gd name="T7" fmla="*/ 27 h 45"/>
              <a:gd name="T8" fmla="*/ 5 w 70"/>
              <a:gd name="T9" fmla="*/ 8 h 45"/>
              <a:gd name="T10" fmla="*/ 7 w 70"/>
              <a:gd name="T11" fmla="*/ 1 h 45"/>
              <a:gd name="T12" fmla="*/ 28 w 70"/>
              <a:gd name="T13" fmla="*/ 9 h 45"/>
              <a:gd name="T14" fmla="*/ 43 w 70"/>
              <a:gd name="T15" fmla="*/ 21 h 45"/>
              <a:gd name="T16" fmla="*/ 55 w 70"/>
              <a:gd name="T17" fmla="*/ 30 h 45"/>
              <a:gd name="T18" fmla="*/ 64 w 70"/>
              <a:gd name="T1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5">
                <a:moveTo>
                  <a:pt x="64" y="45"/>
                </a:moveTo>
                <a:cubicBezTo>
                  <a:pt x="59" y="45"/>
                  <a:pt x="48" y="42"/>
                  <a:pt x="46" y="38"/>
                </a:cubicBezTo>
                <a:cubicBezTo>
                  <a:pt x="44" y="34"/>
                  <a:pt x="40" y="33"/>
                  <a:pt x="38" y="33"/>
                </a:cubicBezTo>
                <a:cubicBezTo>
                  <a:pt x="37" y="33"/>
                  <a:pt x="37" y="32"/>
                  <a:pt x="31" y="27"/>
                </a:cubicBezTo>
                <a:cubicBezTo>
                  <a:pt x="25" y="23"/>
                  <a:pt x="9" y="11"/>
                  <a:pt x="5" y="8"/>
                </a:cubicBezTo>
                <a:cubicBezTo>
                  <a:pt x="0" y="5"/>
                  <a:pt x="3" y="0"/>
                  <a:pt x="7" y="1"/>
                </a:cubicBezTo>
                <a:cubicBezTo>
                  <a:pt x="10" y="1"/>
                  <a:pt x="24" y="8"/>
                  <a:pt x="28" y="9"/>
                </a:cubicBezTo>
                <a:cubicBezTo>
                  <a:pt x="33" y="10"/>
                  <a:pt x="43" y="18"/>
                  <a:pt x="43" y="21"/>
                </a:cubicBezTo>
                <a:cubicBezTo>
                  <a:pt x="44" y="23"/>
                  <a:pt x="50" y="25"/>
                  <a:pt x="55" y="30"/>
                </a:cubicBezTo>
                <a:cubicBezTo>
                  <a:pt x="60" y="35"/>
                  <a:pt x="70" y="44"/>
                  <a:pt x="64" y="45"/>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30"/>
          <p:cNvSpPr>
            <a:spLocks/>
          </p:cNvSpPr>
          <p:nvPr/>
        </p:nvSpPr>
        <p:spPr bwMode="auto">
          <a:xfrm>
            <a:off x="3162139" y="2665781"/>
            <a:ext cx="45886" cy="124159"/>
          </a:xfrm>
          <a:custGeom>
            <a:avLst/>
            <a:gdLst>
              <a:gd name="T0" fmla="*/ 13 w 15"/>
              <a:gd name="T1" fmla="*/ 6 h 40"/>
              <a:gd name="T2" fmla="*/ 5 w 15"/>
              <a:gd name="T3" fmla="*/ 4 h 40"/>
              <a:gd name="T4" fmla="*/ 1 w 15"/>
              <a:gd name="T5" fmla="*/ 2 h 40"/>
              <a:gd name="T6" fmla="*/ 3 w 15"/>
              <a:gd name="T7" fmla="*/ 20 h 40"/>
              <a:gd name="T8" fmla="*/ 11 w 15"/>
              <a:gd name="T9" fmla="*/ 37 h 40"/>
              <a:gd name="T10" fmla="*/ 12 w 15"/>
              <a:gd name="T11" fmla="*/ 21 h 40"/>
              <a:gd name="T12" fmla="*/ 13 w 15"/>
              <a:gd name="T13" fmla="*/ 6 h 40"/>
            </a:gdLst>
            <a:ahLst/>
            <a:cxnLst>
              <a:cxn ang="0">
                <a:pos x="T0" y="T1"/>
              </a:cxn>
              <a:cxn ang="0">
                <a:pos x="T2" y="T3"/>
              </a:cxn>
              <a:cxn ang="0">
                <a:pos x="T4" y="T5"/>
              </a:cxn>
              <a:cxn ang="0">
                <a:pos x="T6" y="T7"/>
              </a:cxn>
              <a:cxn ang="0">
                <a:pos x="T8" y="T9"/>
              </a:cxn>
              <a:cxn ang="0">
                <a:pos x="T10" y="T11"/>
              </a:cxn>
              <a:cxn ang="0">
                <a:pos x="T12" y="T13"/>
              </a:cxn>
            </a:cxnLst>
            <a:rect l="0" t="0" r="r" b="b"/>
            <a:pathLst>
              <a:path w="15" h="40">
                <a:moveTo>
                  <a:pt x="13" y="6"/>
                </a:moveTo>
                <a:cubicBezTo>
                  <a:pt x="11" y="5"/>
                  <a:pt x="7" y="5"/>
                  <a:pt x="5" y="4"/>
                </a:cubicBezTo>
                <a:cubicBezTo>
                  <a:pt x="3" y="3"/>
                  <a:pt x="1" y="0"/>
                  <a:pt x="1" y="2"/>
                </a:cubicBezTo>
                <a:cubicBezTo>
                  <a:pt x="0" y="4"/>
                  <a:pt x="0" y="13"/>
                  <a:pt x="3" y="20"/>
                </a:cubicBezTo>
                <a:cubicBezTo>
                  <a:pt x="5" y="26"/>
                  <a:pt x="8" y="40"/>
                  <a:pt x="11" y="37"/>
                </a:cubicBezTo>
                <a:cubicBezTo>
                  <a:pt x="14" y="34"/>
                  <a:pt x="14" y="24"/>
                  <a:pt x="12" y="21"/>
                </a:cubicBezTo>
                <a:cubicBezTo>
                  <a:pt x="11" y="19"/>
                  <a:pt x="15" y="6"/>
                  <a:pt x="13" y="6"/>
                </a:cubicBezTo>
                <a:close/>
              </a:path>
            </a:pathLst>
          </a:custGeom>
          <a:solidFill>
            <a:schemeClr val="accent1"/>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31"/>
          <p:cNvSpPr>
            <a:spLocks noEditPoints="1"/>
          </p:cNvSpPr>
          <p:nvPr/>
        </p:nvSpPr>
        <p:spPr bwMode="auto">
          <a:xfrm>
            <a:off x="4800499" y="841184"/>
            <a:ext cx="1117431" cy="1303670"/>
          </a:xfrm>
          <a:custGeom>
            <a:avLst/>
            <a:gdLst>
              <a:gd name="T0" fmla="*/ 354 w 366"/>
              <a:gd name="T1" fmla="*/ 274 h 427"/>
              <a:gd name="T2" fmla="*/ 324 w 366"/>
              <a:gd name="T3" fmla="*/ 274 h 427"/>
              <a:gd name="T4" fmla="*/ 317 w 366"/>
              <a:gd name="T5" fmla="*/ 246 h 427"/>
              <a:gd name="T6" fmla="*/ 298 w 366"/>
              <a:gd name="T7" fmla="*/ 227 h 427"/>
              <a:gd name="T8" fmla="*/ 278 w 366"/>
              <a:gd name="T9" fmla="*/ 210 h 427"/>
              <a:gd name="T10" fmla="*/ 294 w 366"/>
              <a:gd name="T11" fmla="*/ 192 h 427"/>
              <a:gd name="T12" fmla="*/ 278 w 366"/>
              <a:gd name="T13" fmla="*/ 156 h 427"/>
              <a:gd name="T14" fmla="*/ 262 w 366"/>
              <a:gd name="T15" fmla="*/ 132 h 427"/>
              <a:gd name="T16" fmla="*/ 228 w 366"/>
              <a:gd name="T17" fmla="*/ 111 h 427"/>
              <a:gd name="T18" fmla="*/ 192 w 366"/>
              <a:gd name="T19" fmla="*/ 89 h 427"/>
              <a:gd name="T20" fmla="*/ 143 w 366"/>
              <a:gd name="T21" fmla="*/ 69 h 427"/>
              <a:gd name="T22" fmla="*/ 127 w 366"/>
              <a:gd name="T23" fmla="*/ 62 h 427"/>
              <a:gd name="T24" fmla="*/ 104 w 366"/>
              <a:gd name="T25" fmla="*/ 68 h 427"/>
              <a:gd name="T26" fmla="*/ 113 w 366"/>
              <a:gd name="T27" fmla="*/ 20 h 427"/>
              <a:gd name="T28" fmla="*/ 89 w 366"/>
              <a:gd name="T29" fmla="*/ 15 h 427"/>
              <a:gd name="T30" fmla="*/ 78 w 366"/>
              <a:gd name="T31" fmla="*/ 36 h 427"/>
              <a:gd name="T32" fmla="*/ 68 w 366"/>
              <a:gd name="T33" fmla="*/ 70 h 427"/>
              <a:gd name="T34" fmla="*/ 96 w 366"/>
              <a:gd name="T35" fmla="*/ 119 h 427"/>
              <a:gd name="T36" fmla="*/ 77 w 366"/>
              <a:gd name="T37" fmla="*/ 112 h 427"/>
              <a:gd name="T38" fmla="*/ 57 w 366"/>
              <a:gd name="T39" fmla="*/ 39 h 427"/>
              <a:gd name="T40" fmla="*/ 28 w 366"/>
              <a:gd name="T41" fmla="*/ 13 h 427"/>
              <a:gd name="T42" fmla="*/ 8 w 366"/>
              <a:gd name="T43" fmla="*/ 94 h 427"/>
              <a:gd name="T44" fmla="*/ 26 w 366"/>
              <a:gd name="T45" fmla="*/ 126 h 427"/>
              <a:gd name="T46" fmla="*/ 49 w 366"/>
              <a:gd name="T47" fmla="*/ 156 h 427"/>
              <a:gd name="T48" fmla="*/ 98 w 366"/>
              <a:gd name="T49" fmla="*/ 167 h 427"/>
              <a:gd name="T50" fmla="*/ 148 w 366"/>
              <a:gd name="T51" fmla="*/ 163 h 427"/>
              <a:gd name="T52" fmla="*/ 173 w 366"/>
              <a:gd name="T53" fmla="*/ 184 h 427"/>
              <a:gd name="T54" fmla="*/ 210 w 366"/>
              <a:gd name="T55" fmla="*/ 226 h 427"/>
              <a:gd name="T56" fmla="*/ 209 w 366"/>
              <a:gd name="T57" fmla="*/ 271 h 427"/>
              <a:gd name="T58" fmla="*/ 184 w 366"/>
              <a:gd name="T59" fmla="*/ 311 h 427"/>
              <a:gd name="T60" fmla="*/ 158 w 366"/>
              <a:gd name="T61" fmla="*/ 330 h 427"/>
              <a:gd name="T62" fmla="*/ 203 w 366"/>
              <a:gd name="T63" fmla="*/ 353 h 427"/>
              <a:gd name="T64" fmla="*/ 238 w 366"/>
              <a:gd name="T65" fmla="*/ 375 h 427"/>
              <a:gd name="T66" fmla="*/ 251 w 366"/>
              <a:gd name="T67" fmla="*/ 396 h 427"/>
              <a:gd name="T68" fmla="*/ 310 w 366"/>
              <a:gd name="T69" fmla="*/ 417 h 427"/>
              <a:gd name="T70" fmla="*/ 283 w 366"/>
              <a:gd name="T71" fmla="*/ 382 h 427"/>
              <a:gd name="T72" fmla="*/ 286 w 366"/>
              <a:gd name="T73" fmla="*/ 377 h 427"/>
              <a:gd name="T74" fmla="*/ 316 w 366"/>
              <a:gd name="T75" fmla="*/ 405 h 427"/>
              <a:gd name="T76" fmla="*/ 325 w 366"/>
              <a:gd name="T77" fmla="*/ 391 h 427"/>
              <a:gd name="T78" fmla="*/ 328 w 366"/>
              <a:gd name="T79" fmla="*/ 370 h 427"/>
              <a:gd name="T80" fmla="*/ 301 w 366"/>
              <a:gd name="T81" fmla="*/ 336 h 427"/>
              <a:gd name="T82" fmla="*/ 290 w 366"/>
              <a:gd name="T83" fmla="*/ 312 h 427"/>
              <a:gd name="T84" fmla="*/ 291 w 366"/>
              <a:gd name="T85" fmla="*/ 289 h 427"/>
              <a:gd name="T86" fmla="*/ 310 w 366"/>
              <a:gd name="T87" fmla="*/ 303 h 427"/>
              <a:gd name="T88" fmla="*/ 324 w 366"/>
              <a:gd name="T89" fmla="*/ 319 h 427"/>
              <a:gd name="T90" fmla="*/ 338 w 366"/>
              <a:gd name="T91" fmla="*/ 316 h 427"/>
              <a:gd name="T92" fmla="*/ 361 w 366"/>
              <a:gd name="T93" fmla="*/ 302 h 427"/>
              <a:gd name="T94" fmla="*/ 233 w 366"/>
              <a:gd name="T95" fmla="*/ 347 h 427"/>
              <a:gd name="T96" fmla="*/ 237 w 366"/>
              <a:gd name="T97" fmla="*/ 320 h 427"/>
              <a:gd name="T98" fmla="*/ 246 w 366"/>
              <a:gd name="T99" fmla="*/ 291 h 427"/>
              <a:gd name="T100" fmla="*/ 235 w 366"/>
              <a:gd name="T101" fmla="*/ 265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6" h="427">
                <a:moveTo>
                  <a:pt x="359" y="285"/>
                </a:moveTo>
                <a:cubicBezTo>
                  <a:pt x="363" y="285"/>
                  <a:pt x="364" y="281"/>
                  <a:pt x="365" y="279"/>
                </a:cubicBezTo>
                <a:cubicBezTo>
                  <a:pt x="366" y="277"/>
                  <a:pt x="364" y="276"/>
                  <a:pt x="362" y="276"/>
                </a:cubicBezTo>
                <a:cubicBezTo>
                  <a:pt x="360" y="277"/>
                  <a:pt x="357" y="268"/>
                  <a:pt x="355" y="268"/>
                </a:cubicBezTo>
                <a:cubicBezTo>
                  <a:pt x="354" y="267"/>
                  <a:pt x="354" y="273"/>
                  <a:pt x="354" y="274"/>
                </a:cubicBezTo>
                <a:cubicBezTo>
                  <a:pt x="353" y="276"/>
                  <a:pt x="347" y="274"/>
                  <a:pt x="345" y="273"/>
                </a:cubicBezTo>
                <a:cubicBezTo>
                  <a:pt x="342" y="273"/>
                  <a:pt x="346" y="266"/>
                  <a:pt x="345" y="264"/>
                </a:cubicBezTo>
                <a:cubicBezTo>
                  <a:pt x="344" y="262"/>
                  <a:pt x="340" y="268"/>
                  <a:pt x="339" y="270"/>
                </a:cubicBezTo>
                <a:cubicBezTo>
                  <a:pt x="337" y="272"/>
                  <a:pt x="336" y="267"/>
                  <a:pt x="335" y="266"/>
                </a:cubicBezTo>
                <a:cubicBezTo>
                  <a:pt x="334" y="266"/>
                  <a:pt x="327" y="271"/>
                  <a:pt x="324" y="274"/>
                </a:cubicBezTo>
                <a:cubicBezTo>
                  <a:pt x="320" y="277"/>
                  <a:pt x="323" y="269"/>
                  <a:pt x="325" y="268"/>
                </a:cubicBezTo>
                <a:cubicBezTo>
                  <a:pt x="328" y="268"/>
                  <a:pt x="324" y="263"/>
                  <a:pt x="323" y="262"/>
                </a:cubicBezTo>
                <a:cubicBezTo>
                  <a:pt x="323" y="261"/>
                  <a:pt x="328" y="261"/>
                  <a:pt x="330" y="261"/>
                </a:cubicBezTo>
                <a:cubicBezTo>
                  <a:pt x="331" y="261"/>
                  <a:pt x="328" y="250"/>
                  <a:pt x="325" y="246"/>
                </a:cubicBezTo>
                <a:cubicBezTo>
                  <a:pt x="322" y="242"/>
                  <a:pt x="319" y="249"/>
                  <a:pt x="317" y="246"/>
                </a:cubicBezTo>
                <a:cubicBezTo>
                  <a:pt x="314" y="243"/>
                  <a:pt x="319" y="237"/>
                  <a:pt x="318" y="236"/>
                </a:cubicBezTo>
                <a:cubicBezTo>
                  <a:pt x="318" y="235"/>
                  <a:pt x="316" y="236"/>
                  <a:pt x="312" y="239"/>
                </a:cubicBezTo>
                <a:cubicBezTo>
                  <a:pt x="308" y="242"/>
                  <a:pt x="310" y="236"/>
                  <a:pt x="306" y="237"/>
                </a:cubicBezTo>
                <a:cubicBezTo>
                  <a:pt x="301" y="238"/>
                  <a:pt x="301" y="232"/>
                  <a:pt x="298" y="231"/>
                </a:cubicBezTo>
                <a:cubicBezTo>
                  <a:pt x="295" y="230"/>
                  <a:pt x="295" y="229"/>
                  <a:pt x="298" y="227"/>
                </a:cubicBezTo>
                <a:cubicBezTo>
                  <a:pt x="301" y="226"/>
                  <a:pt x="295" y="222"/>
                  <a:pt x="291" y="222"/>
                </a:cubicBezTo>
                <a:cubicBezTo>
                  <a:pt x="288" y="222"/>
                  <a:pt x="285" y="221"/>
                  <a:pt x="281" y="219"/>
                </a:cubicBezTo>
                <a:cubicBezTo>
                  <a:pt x="276" y="217"/>
                  <a:pt x="274" y="218"/>
                  <a:pt x="274" y="216"/>
                </a:cubicBezTo>
                <a:cubicBezTo>
                  <a:pt x="274" y="214"/>
                  <a:pt x="280" y="216"/>
                  <a:pt x="284" y="216"/>
                </a:cubicBezTo>
                <a:cubicBezTo>
                  <a:pt x="288" y="216"/>
                  <a:pt x="280" y="210"/>
                  <a:pt x="278" y="210"/>
                </a:cubicBezTo>
                <a:cubicBezTo>
                  <a:pt x="275" y="209"/>
                  <a:pt x="278" y="208"/>
                  <a:pt x="281" y="207"/>
                </a:cubicBezTo>
                <a:cubicBezTo>
                  <a:pt x="284" y="206"/>
                  <a:pt x="277" y="204"/>
                  <a:pt x="280" y="203"/>
                </a:cubicBezTo>
                <a:cubicBezTo>
                  <a:pt x="283" y="202"/>
                  <a:pt x="276" y="199"/>
                  <a:pt x="273" y="198"/>
                </a:cubicBezTo>
                <a:cubicBezTo>
                  <a:pt x="270" y="197"/>
                  <a:pt x="282" y="197"/>
                  <a:pt x="286" y="197"/>
                </a:cubicBezTo>
                <a:cubicBezTo>
                  <a:pt x="290" y="197"/>
                  <a:pt x="294" y="195"/>
                  <a:pt x="294" y="192"/>
                </a:cubicBezTo>
                <a:cubicBezTo>
                  <a:pt x="294" y="189"/>
                  <a:pt x="282" y="189"/>
                  <a:pt x="277" y="187"/>
                </a:cubicBezTo>
                <a:cubicBezTo>
                  <a:pt x="273" y="185"/>
                  <a:pt x="280" y="182"/>
                  <a:pt x="282" y="179"/>
                </a:cubicBezTo>
                <a:cubicBezTo>
                  <a:pt x="285" y="176"/>
                  <a:pt x="288" y="174"/>
                  <a:pt x="290" y="174"/>
                </a:cubicBezTo>
                <a:cubicBezTo>
                  <a:pt x="292" y="174"/>
                  <a:pt x="288" y="159"/>
                  <a:pt x="287" y="155"/>
                </a:cubicBezTo>
                <a:cubicBezTo>
                  <a:pt x="286" y="150"/>
                  <a:pt x="282" y="154"/>
                  <a:pt x="278" y="156"/>
                </a:cubicBezTo>
                <a:cubicBezTo>
                  <a:pt x="274" y="158"/>
                  <a:pt x="271" y="158"/>
                  <a:pt x="264" y="158"/>
                </a:cubicBezTo>
                <a:cubicBezTo>
                  <a:pt x="258" y="158"/>
                  <a:pt x="263" y="154"/>
                  <a:pt x="268" y="153"/>
                </a:cubicBezTo>
                <a:cubicBezTo>
                  <a:pt x="273" y="151"/>
                  <a:pt x="276" y="145"/>
                  <a:pt x="278" y="144"/>
                </a:cubicBezTo>
                <a:cubicBezTo>
                  <a:pt x="280" y="142"/>
                  <a:pt x="277" y="140"/>
                  <a:pt x="273" y="139"/>
                </a:cubicBezTo>
                <a:cubicBezTo>
                  <a:pt x="270" y="138"/>
                  <a:pt x="266" y="133"/>
                  <a:pt x="262" y="132"/>
                </a:cubicBezTo>
                <a:cubicBezTo>
                  <a:pt x="258" y="132"/>
                  <a:pt x="254" y="131"/>
                  <a:pt x="251" y="129"/>
                </a:cubicBezTo>
                <a:cubicBezTo>
                  <a:pt x="248" y="126"/>
                  <a:pt x="249" y="125"/>
                  <a:pt x="246" y="125"/>
                </a:cubicBezTo>
                <a:cubicBezTo>
                  <a:pt x="243" y="125"/>
                  <a:pt x="242" y="121"/>
                  <a:pt x="241" y="119"/>
                </a:cubicBezTo>
                <a:cubicBezTo>
                  <a:pt x="241" y="116"/>
                  <a:pt x="243" y="115"/>
                  <a:pt x="240" y="111"/>
                </a:cubicBezTo>
                <a:cubicBezTo>
                  <a:pt x="237" y="107"/>
                  <a:pt x="232" y="110"/>
                  <a:pt x="228" y="111"/>
                </a:cubicBezTo>
                <a:cubicBezTo>
                  <a:pt x="224" y="111"/>
                  <a:pt x="215" y="104"/>
                  <a:pt x="211" y="104"/>
                </a:cubicBezTo>
                <a:cubicBezTo>
                  <a:pt x="207" y="104"/>
                  <a:pt x="208" y="102"/>
                  <a:pt x="206" y="100"/>
                </a:cubicBezTo>
                <a:cubicBezTo>
                  <a:pt x="204" y="98"/>
                  <a:pt x="201" y="98"/>
                  <a:pt x="200" y="98"/>
                </a:cubicBezTo>
                <a:cubicBezTo>
                  <a:pt x="199" y="98"/>
                  <a:pt x="200" y="94"/>
                  <a:pt x="199" y="92"/>
                </a:cubicBezTo>
                <a:cubicBezTo>
                  <a:pt x="198" y="91"/>
                  <a:pt x="195" y="90"/>
                  <a:pt x="192" y="89"/>
                </a:cubicBezTo>
                <a:cubicBezTo>
                  <a:pt x="189" y="87"/>
                  <a:pt x="192" y="81"/>
                  <a:pt x="190" y="79"/>
                </a:cubicBezTo>
                <a:cubicBezTo>
                  <a:pt x="188" y="77"/>
                  <a:pt x="183" y="70"/>
                  <a:pt x="179" y="69"/>
                </a:cubicBezTo>
                <a:cubicBezTo>
                  <a:pt x="175" y="68"/>
                  <a:pt x="174" y="67"/>
                  <a:pt x="171" y="66"/>
                </a:cubicBezTo>
                <a:cubicBezTo>
                  <a:pt x="168" y="64"/>
                  <a:pt x="151" y="63"/>
                  <a:pt x="149" y="63"/>
                </a:cubicBezTo>
                <a:cubicBezTo>
                  <a:pt x="146" y="64"/>
                  <a:pt x="144" y="67"/>
                  <a:pt x="143" y="69"/>
                </a:cubicBezTo>
                <a:cubicBezTo>
                  <a:pt x="143" y="70"/>
                  <a:pt x="150" y="74"/>
                  <a:pt x="150" y="76"/>
                </a:cubicBezTo>
                <a:cubicBezTo>
                  <a:pt x="150" y="77"/>
                  <a:pt x="143" y="75"/>
                  <a:pt x="140" y="74"/>
                </a:cubicBezTo>
                <a:cubicBezTo>
                  <a:pt x="137" y="73"/>
                  <a:pt x="138" y="84"/>
                  <a:pt x="135" y="86"/>
                </a:cubicBezTo>
                <a:cubicBezTo>
                  <a:pt x="132" y="89"/>
                  <a:pt x="132" y="72"/>
                  <a:pt x="132" y="68"/>
                </a:cubicBezTo>
                <a:cubicBezTo>
                  <a:pt x="133" y="64"/>
                  <a:pt x="129" y="63"/>
                  <a:pt x="127" y="62"/>
                </a:cubicBezTo>
                <a:cubicBezTo>
                  <a:pt x="126" y="62"/>
                  <a:pt x="121" y="67"/>
                  <a:pt x="120" y="69"/>
                </a:cubicBezTo>
                <a:cubicBezTo>
                  <a:pt x="120" y="71"/>
                  <a:pt x="116" y="69"/>
                  <a:pt x="115" y="69"/>
                </a:cubicBezTo>
                <a:cubicBezTo>
                  <a:pt x="114" y="68"/>
                  <a:pt x="110" y="76"/>
                  <a:pt x="109" y="81"/>
                </a:cubicBezTo>
                <a:cubicBezTo>
                  <a:pt x="107" y="85"/>
                  <a:pt x="103" y="89"/>
                  <a:pt x="100" y="88"/>
                </a:cubicBezTo>
                <a:cubicBezTo>
                  <a:pt x="96" y="87"/>
                  <a:pt x="103" y="74"/>
                  <a:pt x="104" y="68"/>
                </a:cubicBezTo>
                <a:cubicBezTo>
                  <a:pt x="106" y="62"/>
                  <a:pt x="109" y="61"/>
                  <a:pt x="111" y="59"/>
                </a:cubicBezTo>
                <a:cubicBezTo>
                  <a:pt x="113" y="56"/>
                  <a:pt x="111" y="43"/>
                  <a:pt x="109" y="41"/>
                </a:cubicBezTo>
                <a:cubicBezTo>
                  <a:pt x="108" y="39"/>
                  <a:pt x="112" y="36"/>
                  <a:pt x="113" y="33"/>
                </a:cubicBezTo>
                <a:cubicBezTo>
                  <a:pt x="114" y="31"/>
                  <a:pt x="113" y="31"/>
                  <a:pt x="111" y="29"/>
                </a:cubicBezTo>
                <a:cubicBezTo>
                  <a:pt x="110" y="26"/>
                  <a:pt x="114" y="25"/>
                  <a:pt x="113" y="20"/>
                </a:cubicBezTo>
                <a:cubicBezTo>
                  <a:pt x="113" y="15"/>
                  <a:pt x="113" y="10"/>
                  <a:pt x="113" y="6"/>
                </a:cubicBezTo>
                <a:cubicBezTo>
                  <a:pt x="113" y="2"/>
                  <a:pt x="104" y="5"/>
                  <a:pt x="102" y="6"/>
                </a:cubicBezTo>
                <a:cubicBezTo>
                  <a:pt x="99" y="6"/>
                  <a:pt x="93" y="7"/>
                  <a:pt x="92" y="9"/>
                </a:cubicBezTo>
                <a:cubicBezTo>
                  <a:pt x="92" y="11"/>
                  <a:pt x="97" y="17"/>
                  <a:pt x="96" y="18"/>
                </a:cubicBezTo>
                <a:cubicBezTo>
                  <a:pt x="96" y="19"/>
                  <a:pt x="92" y="16"/>
                  <a:pt x="89" y="15"/>
                </a:cubicBezTo>
                <a:cubicBezTo>
                  <a:pt x="86" y="14"/>
                  <a:pt x="81" y="16"/>
                  <a:pt x="81" y="18"/>
                </a:cubicBezTo>
                <a:cubicBezTo>
                  <a:pt x="80" y="19"/>
                  <a:pt x="88" y="21"/>
                  <a:pt x="90" y="23"/>
                </a:cubicBezTo>
                <a:cubicBezTo>
                  <a:pt x="92" y="25"/>
                  <a:pt x="94" y="27"/>
                  <a:pt x="96" y="30"/>
                </a:cubicBezTo>
                <a:cubicBezTo>
                  <a:pt x="98" y="33"/>
                  <a:pt x="91" y="37"/>
                  <a:pt x="86" y="37"/>
                </a:cubicBezTo>
                <a:cubicBezTo>
                  <a:pt x="82" y="37"/>
                  <a:pt x="82" y="34"/>
                  <a:pt x="78" y="36"/>
                </a:cubicBezTo>
                <a:cubicBezTo>
                  <a:pt x="73" y="38"/>
                  <a:pt x="74" y="35"/>
                  <a:pt x="71" y="36"/>
                </a:cubicBezTo>
                <a:cubicBezTo>
                  <a:pt x="68" y="37"/>
                  <a:pt x="70" y="49"/>
                  <a:pt x="70" y="55"/>
                </a:cubicBezTo>
                <a:cubicBezTo>
                  <a:pt x="70" y="61"/>
                  <a:pt x="73" y="62"/>
                  <a:pt x="76" y="66"/>
                </a:cubicBezTo>
                <a:cubicBezTo>
                  <a:pt x="80" y="70"/>
                  <a:pt x="79" y="71"/>
                  <a:pt x="77" y="72"/>
                </a:cubicBezTo>
                <a:cubicBezTo>
                  <a:pt x="75" y="73"/>
                  <a:pt x="69" y="69"/>
                  <a:pt x="68" y="70"/>
                </a:cubicBezTo>
                <a:cubicBezTo>
                  <a:pt x="67" y="71"/>
                  <a:pt x="71" y="79"/>
                  <a:pt x="71" y="83"/>
                </a:cubicBezTo>
                <a:cubicBezTo>
                  <a:pt x="71" y="88"/>
                  <a:pt x="78" y="93"/>
                  <a:pt x="82" y="94"/>
                </a:cubicBezTo>
                <a:cubicBezTo>
                  <a:pt x="85" y="96"/>
                  <a:pt x="84" y="97"/>
                  <a:pt x="86" y="100"/>
                </a:cubicBezTo>
                <a:cubicBezTo>
                  <a:pt x="87" y="103"/>
                  <a:pt x="98" y="108"/>
                  <a:pt x="100" y="112"/>
                </a:cubicBezTo>
                <a:cubicBezTo>
                  <a:pt x="102" y="116"/>
                  <a:pt x="98" y="117"/>
                  <a:pt x="96" y="119"/>
                </a:cubicBezTo>
                <a:cubicBezTo>
                  <a:pt x="94" y="121"/>
                  <a:pt x="94" y="118"/>
                  <a:pt x="92" y="118"/>
                </a:cubicBezTo>
                <a:cubicBezTo>
                  <a:pt x="90" y="118"/>
                  <a:pt x="90" y="123"/>
                  <a:pt x="88" y="124"/>
                </a:cubicBezTo>
                <a:cubicBezTo>
                  <a:pt x="85" y="126"/>
                  <a:pt x="84" y="118"/>
                  <a:pt x="84" y="116"/>
                </a:cubicBezTo>
                <a:cubicBezTo>
                  <a:pt x="83" y="114"/>
                  <a:pt x="76" y="121"/>
                  <a:pt x="72" y="123"/>
                </a:cubicBezTo>
                <a:cubicBezTo>
                  <a:pt x="68" y="124"/>
                  <a:pt x="75" y="114"/>
                  <a:pt x="77" y="112"/>
                </a:cubicBezTo>
                <a:cubicBezTo>
                  <a:pt x="78" y="110"/>
                  <a:pt x="77" y="108"/>
                  <a:pt x="75" y="108"/>
                </a:cubicBezTo>
                <a:cubicBezTo>
                  <a:pt x="73" y="108"/>
                  <a:pt x="75" y="103"/>
                  <a:pt x="70" y="99"/>
                </a:cubicBezTo>
                <a:cubicBezTo>
                  <a:pt x="65" y="95"/>
                  <a:pt x="60" y="90"/>
                  <a:pt x="57" y="83"/>
                </a:cubicBezTo>
                <a:cubicBezTo>
                  <a:pt x="54" y="76"/>
                  <a:pt x="60" y="64"/>
                  <a:pt x="60" y="60"/>
                </a:cubicBezTo>
                <a:cubicBezTo>
                  <a:pt x="60" y="55"/>
                  <a:pt x="57" y="47"/>
                  <a:pt x="57" y="39"/>
                </a:cubicBezTo>
                <a:cubicBezTo>
                  <a:pt x="57" y="31"/>
                  <a:pt x="69" y="18"/>
                  <a:pt x="71" y="15"/>
                </a:cubicBezTo>
                <a:cubicBezTo>
                  <a:pt x="74" y="12"/>
                  <a:pt x="79" y="5"/>
                  <a:pt x="79" y="2"/>
                </a:cubicBezTo>
                <a:cubicBezTo>
                  <a:pt x="79" y="0"/>
                  <a:pt x="77" y="1"/>
                  <a:pt x="75" y="3"/>
                </a:cubicBezTo>
                <a:cubicBezTo>
                  <a:pt x="72" y="5"/>
                  <a:pt x="50" y="3"/>
                  <a:pt x="47" y="4"/>
                </a:cubicBezTo>
                <a:cubicBezTo>
                  <a:pt x="44" y="4"/>
                  <a:pt x="30" y="12"/>
                  <a:pt x="28" y="13"/>
                </a:cubicBezTo>
                <a:cubicBezTo>
                  <a:pt x="27" y="15"/>
                  <a:pt x="23" y="18"/>
                  <a:pt x="21" y="21"/>
                </a:cubicBezTo>
                <a:cubicBezTo>
                  <a:pt x="18" y="25"/>
                  <a:pt x="14" y="29"/>
                  <a:pt x="11" y="31"/>
                </a:cubicBezTo>
                <a:cubicBezTo>
                  <a:pt x="8" y="33"/>
                  <a:pt x="12" y="45"/>
                  <a:pt x="12" y="50"/>
                </a:cubicBezTo>
                <a:cubicBezTo>
                  <a:pt x="12" y="55"/>
                  <a:pt x="6" y="72"/>
                  <a:pt x="3" y="76"/>
                </a:cubicBezTo>
                <a:cubicBezTo>
                  <a:pt x="0" y="80"/>
                  <a:pt x="4" y="89"/>
                  <a:pt x="8" y="94"/>
                </a:cubicBezTo>
                <a:cubicBezTo>
                  <a:pt x="13" y="98"/>
                  <a:pt x="13" y="98"/>
                  <a:pt x="12" y="100"/>
                </a:cubicBezTo>
                <a:cubicBezTo>
                  <a:pt x="11" y="103"/>
                  <a:pt x="14" y="110"/>
                  <a:pt x="16" y="113"/>
                </a:cubicBezTo>
                <a:cubicBezTo>
                  <a:pt x="19" y="117"/>
                  <a:pt x="21" y="116"/>
                  <a:pt x="27" y="118"/>
                </a:cubicBezTo>
                <a:cubicBezTo>
                  <a:pt x="34" y="120"/>
                  <a:pt x="37" y="125"/>
                  <a:pt x="38" y="127"/>
                </a:cubicBezTo>
                <a:cubicBezTo>
                  <a:pt x="40" y="130"/>
                  <a:pt x="29" y="126"/>
                  <a:pt x="26" y="126"/>
                </a:cubicBezTo>
                <a:cubicBezTo>
                  <a:pt x="23" y="126"/>
                  <a:pt x="28" y="132"/>
                  <a:pt x="32" y="136"/>
                </a:cubicBezTo>
                <a:cubicBezTo>
                  <a:pt x="36" y="141"/>
                  <a:pt x="35" y="138"/>
                  <a:pt x="41" y="140"/>
                </a:cubicBezTo>
                <a:cubicBezTo>
                  <a:pt x="46" y="141"/>
                  <a:pt x="46" y="145"/>
                  <a:pt x="47" y="147"/>
                </a:cubicBezTo>
                <a:cubicBezTo>
                  <a:pt x="49" y="150"/>
                  <a:pt x="37" y="144"/>
                  <a:pt x="39" y="146"/>
                </a:cubicBezTo>
                <a:cubicBezTo>
                  <a:pt x="41" y="147"/>
                  <a:pt x="46" y="154"/>
                  <a:pt x="49" y="156"/>
                </a:cubicBezTo>
                <a:cubicBezTo>
                  <a:pt x="52" y="158"/>
                  <a:pt x="53" y="154"/>
                  <a:pt x="55" y="154"/>
                </a:cubicBezTo>
                <a:cubicBezTo>
                  <a:pt x="57" y="153"/>
                  <a:pt x="61" y="159"/>
                  <a:pt x="62" y="159"/>
                </a:cubicBezTo>
                <a:cubicBezTo>
                  <a:pt x="64" y="159"/>
                  <a:pt x="67" y="157"/>
                  <a:pt x="69" y="157"/>
                </a:cubicBezTo>
                <a:cubicBezTo>
                  <a:pt x="71" y="156"/>
                  <a:pt x="74" y="163"/>
                  <a:pt x="78" y="165"/>
                </a:cubicBezTo>
                <a:cubicBezTo>
                  <a:pt x="82" y="166"/>
                  <a:pt x="94" y="166"/>
                  <a:pt x="98" y="167"/>
                </a:cubicBezTo>
                <a:cubicBezTo>
                  <a:pt x="101" y="168"/>
                  <a:pt x="103" y="169"/>
                  <a:pt x="105" y="169"/>
                </a:cubicBezTo>
                <a:cubicBezTo>
                  <a:pt x="107" y="169"/>
                  <a:pt x="108" y="167"/>
                  <a:pt x="110" y="166"/>
                </a:cubicBezTo>
                <a:cubicBezTo>
                  <a:pt x="112" y="165"/>
                  <a:pt x="111" y="169"/>
                  <a:pt x="112" y="169"/>
                </a:cubicBezTo>
                <a:cubicBezTo>
                  <a:pt x="113" y="168"/>
                  <a:pt x="131" y="165"/>
                  <a:pt x="134" y="165"/>
                </a:cubicBezTo>
                <a:cubicBezTo>
                  <a:pt x="137" y="165"/>
                  <a:pt x="145" y="163"/>
                  <a:pt x="148" y="163"/>
                </a:cubicBezTo>
                <a:cubicBezTo>
                  <a:pt x="151" y="162"/>
                  <a:pt x="157" y="172"/>
                  <a:pt x="160" y="175"/>
                </a:cubicBezTo>
                <a:cubicBezTo>
                  <a:pt x="164" y="177"/>
                  <a:pt x="163" y="173"/>
                  <a:pt x="163" y="171"/>
                </a:cubicBezTo>
                <a:cubicBezTo>
                  <a:pt x="163" y="168"/>
                  <a:pt x="166" y="166"/>
                  <a:pt x="169" y="166"/>
                </a:cubicBezTo>
                <a:cubicBezTo>
                  <a:pt x="172" y="166"/>
                  <a:pt x="171" y="170"/>
                  <a:pt x="170" y="172"/>
                </a:cubicBezTo>
                <a:cubicBezTo>
                  <a:pt x="169" y="174"/>
                  <a:pt x="170" y="180"/>
                  <a:pt x="173" y="184"/>
                </a:cubicBezTo>
                <a:cubicBezTo>
                  <a:pt x="176" y="188"/>
                  <a:pt x="179" y="188"/>
                  <a:pt x="184" y="191"/>
                </a:cubicBezTo>
                <a:cubicBezTo>
                  <a:pt x="189" y="195"/>
                  <a:pt x="194" y="195"/>
                  <a:pt x="198" y="195"/>
                </a:cubicBezTo>
                <a:cubicBezTo>
                  <a:pt x="202" y="195"/>
                  <a:pt x="207" y="198"/>
                  <a:pt x="204" y="201"/>
                </a:cubicBezTo>
                <a:cubicBezTo>
                  <a:pt x="201" y="203"/>
                  <a:pt x="202" y="213"/>
                  <a:pt x="204" y="217"/>
                </a:cubicBezTo>
                <a:cubicBezTo>
                  <a:pt x="206" y="221"/>
                  <a:pt x="206" y="225"/>
                  <a:pt x="210" y="226"/>
                </a:cubicBezTo>
                <a:cubicBezTo>
                  <a:pt x="213" y="227"/>
                  <a:pt x="213" y="227"/>
                  <a:pt x="213" y="235"/>
                </a:cubicBezTo>
                <a:cubicBezTo>
                  <a:pt x="213" y="244"/>
                  <a:pt x="221" y="249"/>
                  <a:pt x="221" y="253"/>
                </a:cubicBezTo>
                <a:cubicBezTo>
                  <a:pt x="221" y="258"/>
                  <a:pt x="217" y="257"/>
                  <a:pt x="215" y="259"/>
                </a:cubicBezTo>
                <a:cubicBezTo>
                  <a:pt x="214" y="261"/>
                  <a:pt x="218" y="264"/>
                  <a:pt x="220" y="266"/>
                </a:cubicBezTo>
                <a:cubicBezTo>
                  <a:pt x="222" y="268"/>
                  <a:pt x="213" y="269"/>
                  <a:pt x="209" y="271"/>
                </a:cubicBezTo>
                <a:cubicBezTo>
                  <a:pt x="205" y="273"/>
                  <a:pt x="199" y="281"/>
                  <a:pt x="199" y="285"/>
                </a:cubicBezTo>
                <a:cubicBezTo>
                  <a:pt x="198" y="289"/>
                  <a:pt x="206" y="298"/>
                  <a:pt x="207" y="302"/>
                </a:cubicBezTo>
                <a:cubicBezTo>
                  <a:pt x="209" y="306"/>
                  <a:pt x="203" y="309"/>
                  <a:pt x="199" y="311"/>
                </a:cubicBezTo>
                <a:cubicBezTo>
                  <a:pt x="195" y="313"/>
                  <a:pt x="196" y="311"/>
                  <a:pt x="192" y="310"/>
                </a:cubicBezTo>
                <a:cubicBezTo>
                  <a:pt x="189" y="309"/>
                  <a:pt x="188" y="310"/>
                  <a:pt x="184" y="311"/>
                </a:cubicBezTo>
                <a:cubicBezTo>
                  <a:pt x="179" y="311"/>
                  <a:pt x="176" y="308"/>
                  <a:pt x="174" y="307"/>
                </a:cubicBezTo>
                <a:cubicBezTo>
                  <a:pt x="172" y="305"/>
                  <a:pt x="163" y="306"/>
                  <a:pt x="161" y="308"/>
                </a:cubicBezTo>
                <a:cubicBezTo>
                  <a:pt x="159" y="309"/>
                  <a:pt x="157" y="311"/>
                  <a:pt x="155" y="313"/>
                </a:cubicBezTo>
                <a:cubicBezTo>
                  <a:pt x="152" y="315"/>
                  <a:pt x="157" y="316"/>
                  <a:pt x="159" y="318"/>
                </a:cubicBezTo>
                <a:cubicBezTo>
                  <a:pt x="161" y="320"/>
                  <a:pt x="159" y="327"/>
                  <a:pt x="158" y="330"/>
                </a:cubicBezTo>
                <a:cubicBezTo>
                  <a:pt x="157" y="333"/>
                  <a:pt x="151" y="335"/>
                  <a:pt x="150" y="338"/>
                </a:cubicBezTo>
                <a:cubicBezTo>
                  <a:pt x="149" y="341"/>
                  <a:pt x="156" y="353"/>
                  <a:pt x="158" y="355"/>
                </a:cubicBezTo>
                <a:cubicBezTo>
                  <a:pt x="160" y="357"/>
                  <a:pt x="168" y="359"/>
                  <a:pt x="173" y="357"/>
                </a:cubicBezTo>
                <a:cubicBezTo>
                  <a:pt x="177" y="356"/>
                  <a:pt x="188" y="349"/>
                  <a:pt x="191" y="349"/>
                </a:cubicBezTo>
                <a:cubicBezTo>
                  <a:pt x="194" y="349"/>
                  <a:pt x="199" y="352"/>
                  <a:pt x="203" y="353"/>
                </a:cubicBezTo>
                <a:cubicBezTo>
                  <a:pt x="207" y="355"/>
                  <a:pt x="207" y="355"/>
                  <a:pt x="208" y="352"/>
                </a:cubicBezTo>
                <a:cubicBezTo>
                  <a:pt x="209" y="349"/>
                  <a:pt x="217" y="355"/>
                  <a:pt x="219" y="358"/>
                </a:cubicBezTo>
                <a:cubicBezTo>
                  <a:pt x="221" y="360"/>
                  <a:pt x="218" y="366"/>
                  <a:pt x="220" y="369"/>
                </a:cubicBezTo>
                <a:cubicBezTo>
                  <a:pt x="222" y="371"/>
                  <a:pt x="225" y="370"/>
                  <a:pt x="229" y="370"/>
                </a:cubicBezTo>
                <a:cubicBezTo>
                  <a:pt x="234" y="370"/>
                  <a:pt x="235" y="373"/>
                  <a:pt x="238" y="375"/>
                </a:cubicBezTo>
                <a:cubicBezTo>
                  <a:pt x="240" y="376"/>
                  <a:pt x="234" y="378"/>
                  <a:pt x="231" y="381"/>
                </a:cubicBezTo>
                <a:cubicBezTo>
                  <a:pt x="229" y="384"/>
                  <a:pt x="233" y="386"/>
                  <a:pt x="239" y="388"/>
                </a:cubicBezTo>
                <a:cubicBezTo>
                  <a:pt x="244" y="391"/>
                  <a:pt x="241" y="394"/>
                  <a:pt x="244" y="396"/>
                </a:cubicBezTo>
                <a:cubicBezTo>
                  <a:pt x="246" y="398"/>
                  <a:pt x="250" y="401"/>
                  <a:pt x="253" y="401"/>
                </a:cubicBezTo>
                <a:cubicBezTo>
                  <a:pt x="256" y="401"/>
                  <a:pt x="251" y="397"/>
                  <a:pt x="251" y="396"/>
                </a:cubicBezTo>
                <a:cubicBezTo>
                  <a:pt x="252" y="395"/>
                  <a:pt x="257" y="400"/>
                  <a:pt x="263" y="402"/>
                </a:cubicBezTo>
                <a:cubicBezTo>
                  <a:pt x="268" y="405"/>
                  <a:pt x="266" y="405"/>
                  <a:pt x="268" y="407"/>
                </a:cubicBezTo>
                <a:cubicBezTo>
                  <a:pt x="269" y="409"/>
                  <a:pt x="282" y="410"/>
                  <a:pt x="284" y="410"/>
                </a:cubicBezTo>
                <a:cubicBezTo>
                  <a:pt x="286" y="410"/>
                  <a:pt x="296" y="423"/>
                  <a:pt x="302" y="425"/>
                </a:cubicBezTo>
                <a:cubicBezTo>
                  <a:pt x="308" y="427"/>
                  <a:pt x="308" y="419"/>
                  <a:pt x="310" y="417"/>
                </a:cubicBezTo>
                <a:cubicBezTo>
                  <a:pt x="311" y="415"/>
                  <a:pt x="308" y="412"/>
                  <a:pt x="308" y="409"/>
                </a:cubicBezTo>
                <a:cubicBezTo>
                  <a:pt x="308" y="406"/>
                  <a:pt x="305" y="401"/>
                  <a:pt x="301" y="400"/>
                </a:cubicBezTo>
                <a:cubicBezTo>
                  <a:pt x="297" y="399"/>
                  <a:pt x="294" y="394"/>
                  <a:pt x="289" y="389"/>
                </a:cubicBezTo>
                <a:cubicBezTo>
                  <a:pt x="283" y="385"/>
                  <a:pt x="287" y="385"/>
                  <a:pt x="287" y="383"/>
                </a:cubicBezTo>
                <a:cubicBezTo>
                  <a:pt x="287" y="381"/>
                  <a:pt x="285" y="381"/>
                  <a:pt x="283" y="382"/>
                </a:cubicBezTo>
                <a:cubicBezTo>
                  <a:pt x="281" y="384"/>
                  <a:pt x="279" y="382"/>
                  <a:pt x="277" y="378"/>
                </a:cubicBezTo>
                <a:cubicBezTo>
                  <a:pt x="275" y="374"/>
                  <a:pt x="271" y="369"/>
                  <a:pt x="271" y="368"/>
                </a:cubicBezTo>
                <a:cubicBezTo>
                  <a:pt x="271" y="367"/>
                  <a:pt x="273" y="368"/>
                  <a:pt x="274" y="369"/>
                </a:cubicBezTo>
                <a:cubicBezTo>
                  <a:pt x="275" y="370"/>
                  <a:pt x="277" y="369"/>
                  <a:pt x="277" y="367"/>
                </a:cubicBezTo>
                <a:cubicBezTo>
                  <a:pt x="278" y="366"/>
                  <a:pt x="283" y="374"/>
                  <a:pt x="286" y="377"/>
                </a:cubicBezTo>
                <a:cubicBezTo>
                  <a:pt x="289" y="380"/>
                  <a:pt x="289" y="376"/>
                  <a:pt x="290" y="375"/>
                </a:cubicBezTo>
                <a:cubicBezTo>
                  <a:pt x="290" y="373"/>
                  <a:pt x="293" y="379"/>
                  <a:pt x="296" y="383"/>
                </a:cubicBezTo>
                <a:cubicBezTo>
                  <a:pt x="299" y="386"/>
                  <a:pt x="305" y="389"/>
                  <a:pt x="306" y="391"/>
                </a:cubicBezTo>
                <a:cubicBezTo>
                  <a:pt x="308" y="393"/>
                  <a:pt x="315" y="396"/>
                  <a:pt x="317" y="397"/>
                </a:cubicBezTo>
                <a:cubicBezTo>
                  <a:pt x="319" y="398"/>
                  <a:pt x="317" y="402"/>
                  <a:pt x="316" y="405"/>
                </a:cubicBezTo>
                <a:cubicBezTo>
                  <a:pt x="316" y="408"/>
                  <a:pt x="319" y="407"/>
                  <a:pt x="321" y="407"/>
                </a:cubicBezTo>
                <a:cubicBezTo>
                  <a:pt x="322" y="407"/>
                  <a:pt x="324" y="409"/>
                  <a:pt x="326" y="410"/>
                </a:cubicBezTo>
                <a:cubicBezTo>
                  <a:pt x="328" y="412"/>
                  <a:pt x="330" y="405"/>
                  <a:pt x="331" y="403"/>
                </a:cubicBezTo>
                <a:cubicBezTo>
                  <a:pt x="331" y="402"/>
                  <a:pt x="325" y="402"/>
                  <a:pt x="324" y="400"/>
                </a:cubicBezTo>
                <a:cubicBezTo>
                  <a:pt x="323" y="398"/>
                  <a:pt x="325" y="394"/>
                  <a:pt x="325" y="391"/>
                </a:cubicBezTo>
                <a:cubicBezTo>
                  <a:pt x="326" y="388"/>
                  <a:pt x="324" y="385"/>
                  <a:pt x="324" y="383"/>
                </a:cubicBezTo>
                <a:cubicBezTo>
                  <a:pt x="323" y="381"/>
                  <a:pt x="327" y="383"/>
                  <a:pt x="328" y="385"/>
                </a:cubicBezTo>
                <a:cubicBezTo>
                  <a:pt x="329" y="386"/>
                  <a:pt x="331" y="383"/>
                  <a:pt x="333" y="383"/>
                </a:cubicBezTo>
                <a:cubicBezTo>
                  <a:pt x="335" y="383"/>
                  <a:pt x="330" y="379"/>
                  <a:pt x="331" y="376"/>
                </a:cubicBezTo>
                <a:cubicBezTo>
                  <a:pt x="332" y="374"/>
                  <a:pt x="329" y="372"/>
                  <a:pt x="328" y="370"/>
                </a:cubicBezTo>
                <a:cubicBezTo>
                  <a:pt x="326" y="368"/>
                  <a:pt x="326" y="364"/>
                  <a:pt x="323" y="362"/>
                </a:cubicBezTo>
                <a:cubicBezTo>
                  <a:pt x="319" y="359"/>
                  <a:pt x="319" y="350"/>
                  <a:pt x="315" y="347"/>
                </a:cubicBezTo>
                <a:cubicBezTo>
                  <a:pt x="311" y="344"/>
                  <a:pt x="311" y="339"/>
                  <a:pt x="309" y="337"/>
                </a:cubicBezTo>
                <a:cubicBezTo>
                  <a:pt x="308" y="336"/>
                  <a:pt x="307" y="338"/>
                  <a:pt x="306" y="340"/>
                </a:cubicBezTo>
                <a:cubicBezTo>
                  <a:pt x="305" y="342"/>
                  <a:pt x="304" y="336"/>
                  <a:pt x="301" y="336"/>
                </a:cubicBezTo>
                <a:cubicBezTo>
                  <a:pt x="299" y="336"/>
                  <a:pt x="297" y="335"/>
                  <a:pt x="295" y="335"/>
                </a:cubicBezTo>
                <a:cubicBezTo>
                  <a:pt x="292" y="335"/>
                  <a:pt x="293" y="329"/>
                  <a:pt x="296" y="328"/>
                </a:cubicBezTo>
                <a:cubicBezTo>
                  <a:pt x="300" y="327"/>
                  <a:pt x="296" y="325"/>
                  <a:pt x="294" y="322"/>
                </a:cubicBezTo>
                <a:cubicBezTo>
                  <a:pt x="292" y="320"/>
                  <a:pt x="293" y="318"/>
                  <a:pt x="291" y="317"/>
                </a:cubicBezTo>
                <a:cubicBezTo>
                  <a:pt x="289" y="316"/>
                  <a:pt x="289" y="314"/>
                  <a:pt x="290" y="312"/>
                </a:cubicBezTo>
                <a:cubicBezTo>
                  <a:pt x="291" y="311"/>
                  <a:pt x="284" y="311"/>
                  <a:pt x="283" y="310"/>
                </a:cubicBezTo>
                <a:cubicBezTo>
                  <a:pt x="283" y="309"/>
                  <a:pt x="285" y="305"/>
                  <a:pt x="288" y="304"/>
                </a:cubicBezTo>
                <a:cubicBezTo>
                  <a:pt x="290" y="303"/>
                  <a:pt x="286" y="300"/>
                  <a:pt x="284" y="299"/>
                </a:cubicBezTo>
                <a:cubicBezTo>
                  <a:pt x="283" y="298"/>
                  <a:pt x="285" y="296"/>
                  <a:pt x="287" y="296"/>
                </a:cubicBezTo>
                <a:cubicBezTo>
                  <a:pt x="288" y="295"/>
                  <a:pt x="288" y="290"/>
                  <a:pt x="291" y="289"/>
                </a:cubicBezTo>
                <a:cubicBezTo>
                  <a:pt x="294" y="289"/>
                  <a:pt x="295" y="287"/>
                  <a:pt x="296" y="286"/>
                </a:cubicBezTo>
                <a:cubicBezTo>
                  <a:pt x="298" y="286"/>
                  <a:pt x="299" y="290"/>
                  <a:pt x="300" y="293"/>
                </a:cubicBezTo>
                <a:cubicBezTo>
                  <a:pt x="302" y="296"/>
                  <a:pt x="303" y="299"/>
                  <a:pt x="305" y="301"/>
                </a:cubicBezTo>
                <a:cubicBezTo>
                  <a:pt x="307" y="303"/>
                  <a:pt x="309" y="300"/>
                  <a:pt x="311" y="298"/>
                </a:cubicBezTo>
                <a:cubicBezTo>
                  <a:pt x="313" y="297"/>
                  <a:pt x="310" y="301"/>
                  <a:pt x="310" y="303"/>
                </a:cubicBezTo>
                <a:cubicBezTo>
                  <a:pt x="310" y="306"/>
                  <a:pt x="313" y="304"/>
                  <a:pt x="316" y="304"/>
                </a:cubicBezTo>
                <a:cubicBezTo>
                  <a:pt x="320" y="304"/>
                  <a:pt x="315" y="307"/>
                  <a:pt x="314" y="309"/>
                </a:cubicBezTo>
                <a:cubicBezTo>
                  <a:pt x="313" y="310"/>
                  <a:pt x="317" y="313"/>
                  <a:pt x="320" y="314"/>
                </a:cubicBezTo>
                <a:cubicBezTo>
                  <a:pt x="323" y="315"/>
                  <a:pt x="321" y="315"/>
                  <a:pt x="319" y="317"/>
                </a:cubicBezTo>
                <a:cubicBezTo>
                  <a:pt x="317" y="320"/>
                  <a:pt x="320" y="318"/>
                  <a:pt x="324" y="319"/>
                </a:cubicBezTo>
                <a:cubicBezTo>
                  <a:pt x="327" y="319"/>
                  <a:pt x="321" y="326"/>
                  <a:pt x="321" y="326"/>
                </a:cubicBezTo>
                <a:cubicBezTo>
                  <a:pt x="321" y="326"/>
                  <a:pt x="328" y="326"/>
                  <a:pt x="330" y="324"/>
                </a:cubicBezTo>
                <a:cubicBezTo>
                  <a:pt x="333" y="322"/>
                  <a:pt x="337" y="330"/>
                  <a:pt x="341" y="331"/>
                </a:cubicBezTo>
                <a:cubicBezTo>
                  <a:pt x="345" y="332"/>
                  <a:pt x="335" y="322"/>
                  <a:pt x="337" y="322"/>
                </a:cubicBezTo>
                <a:cubicBezTo>
                  <a:pt x="338" y="323"/>
                  <a:pt x="336" y="316"/>
                  <a:pt x="338" y="316"/>
                </a:cubicBezTo>
                <a:cubicBezTo>
                  <a:pt x="341" y="316"/>
                  <a:pt x="340" y="310"/>
                  <a:pt x="340" y="308"/>
                </a:cubicBezTo>
                <a:cubicBezTo>
                  <a:pt x="340" y="306"/>
                  <a:pt x="344" y="312"/>
                  <a:pt x="347" y="315"/>
                </a:cubicBezTo>
                <a:cubicBezTo>
                  <a:pt x="350" y="319"/>
                  <a:pt x="349" y="313"/>
                  <a:pt x="352" y="311"/>
                </a:cubicBezTo>
                <a:cubicBezTo>
                  <a:pt x="355" y="309"/>
                  <a:pt x="360" y="312"/>
                  <a:pt x="363" y="311"/>
                </a:cubicBezTo>
                <a:cubicBezTo>
                  <a:pt x="365" y="311"/>
                  <a:pt x="364" y="305"/>
                  <a:pt x="361" y="302"/>
                </a:cubicBezTo>
                <a:cubicBezTo>
                  <a:pt x="357" y="299"/>
                  <a:pt x="353" y="292"/>
                  <a:pt x="351" y="288"/>
                </a:cubicBezTo>
                <a:cubicBezTo>
                  <a:pt x="349" y="284"/>
                  <a:pt x="355" y="285"/>
                  <a:pt x="359" y="285"/>
                </a:cubicBezTo>
                <a:close/>
                <a:moveTo>
                  <a:pt x="248" y="336"/>
                </a:moveTo>
                <a:cubicBezTo>
                  <a:pt x="249" y="338"/>
                  <a:pt x="246" y="349"/>
                  <a:pt x="244" y="349"/>
                </a:cubicBezTo>
                <a:cubicBezTo>
                  <a:pt x="243" y="349"/>
                  <a:pt x="235" y="349"/>
                  <a:pt x="233" y="347"/>
                </a:cubicBezTo>
                <a:cubicBezTo>
                  <a:pt x="230" y="344"/>
                  <a:pt x="228" y="341"/>
                  <a:pt x="228" y="338"/>
                </a:cubicBezTo>
                <a:cubicBezTo>
                  <a:pt x="228" y="335"/>
                  <a:pt x="225" y="329"/>
                  <a:pt x="226" y="329"/>
                </a:cubicBezTo>
                <a:cubicBezTo>
                  <a:pt x="227" y="328"/>
                  <a:pt x="229" y="331"/>
                  <a:pt x="231" y="329"/>
                </a:cubicBezTo>
                <a:cubicBezTo>
                  <a:pt x="233" y="326"/>
                  <a:pt x="228" y="317"/>
                  <a:pt x="230" y="316"/>
                </a:cubicBezTo>
                <a:cubicBezTo>
                  <a:pt x="232" y="315"/>
                  <a:pt x="233" y="319"/>
                  <a:pt x="237" y="320"/>
                </a:cubicBezTo>
                <a:cubicBezTo>
                  <a:pt x="241" y="320"/>
                  <a:pt x="249" y="327"/>
                  <a:pt x="249" y="329"/>
                </a:cubicBezTo>
                <a:cubicBezTo>
                  <a:pt x="249" y="332"/>
                  <a:pt x="248" y="334"/>
                  <a:pt x="248" y="336"/>
                </a:cubicBezTo>
                <a:close/>
                <a:moveTo>
                  <a:pt x="261" y="291"/>
                </a:moveTo>
                <a:cubicBezTo>
                  <a:pt x="259" y="290"/>
                  <a:pt x="255" y="294"/>
                  <a:pt x="252" y="293"/>
                </a:cubicBezTo>
                <a:cubicBezTo>
                  <a:pt x="248" y="292"/>
                  <a:pt x="250" y="291"/>
                  <a:pt x="246" y="291"/>
                </a:cubicBezTo>
                <a:cubicBezTo>
                  <a:pt x="243" y="291"/>
                  <a:pt x="243" y="295"/>
                  <a:pt x="241" y="295"/>
                </a:cubicBezTo>
                <a:cubicBezTo>
                  <a:pt x="240" y="295"/>
                  <a:pt x="239" y="300"/>
                  <a:pt x="238" y="299"/>
                </a:cubicBezTo>
                <a:cubicBezTo>
                  <a:pt x="236" y="298"/>
                  <a:pt x="238" y="296"/>
                  <a:pt x="238" y="292"/>
                </a:cubicBezTo>
                <a:cubicBezTo>
                  <a:pt x="238" y="288"/>
                  <a:pt x="233" y="282"/>
                  <a:pt x="234" y="278"/>
                </a:cubicBezTo>
                <a:cubicBezTo>
                  <a:pt x="235" y="275"/>
                  <a:pt x="237" y="270"/>
                  <a:pt x="235" y="265"/>
                </a:cubicBezTo>
                <a:cubicBezTo>
                  <a:pt x="233" y="260"/>
                  <a:pt x="239" y="263"/>
                  <a:pt x="242" y="267"/>
                </a:cubicBezTo>
                <a:cubicBezTo>
                  <a:pt x="245" y="270"/>
                  <a:pt x="251" y="276"/>
                  <a:pt x="255" y="277"/>
                </a:cubicBezTo>
                <a:cubicBezTo>
                  <a:pt x="258" y="278"/>
                  <a:pt x="268" y="282"/>
                  <a:pt x="268" y="285"/>
                </a:cubicBezTo>
                <a:cubicBezTo>
                  <a:pt x="268" y="287"/>
                  <a:pt x="262" y="291"/>
                  <a:pt x="261" y="291"/>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32"/>
          <p:cNvSpPr>
            <a:spLocks/>
          </p:cNvSpPr>
          <p:nvPr/>
        </p:nvSpPr>
        <p:spPr bwMode="auto">
          <a:xfrm>
            <a:off x="2838246" y="1124590"/>
            <a:ext cx="3303708" cy="2259155"/>
          </a:xfrm>
          <a:custGeom>
            <a:avLst/>
            <a:gdLst>
              <a:gd name="T0" fmla="*/ 1055 w 1081"/>
              <a:gd name="T1" fmla="*/ 512 h 740"/>
              <a:gd name="T2" fmla="*/ 1036 w 1081"/>
              <a:gd name="T3" fmla="*/ 491 h 740"/>
              <a:gd name="T4" fmla="*/ 998 w 1081"/>
              <a:gd name="T5" fmla="*/ 434 h 740"/>
              <a:gd name="T6" fmla="*/ 973 w 1081"/>
              <a:gd name="T7" fmla="*/ 382 h 740"/>
              <a:gd name="T8" fmla="*/ 935 w 1081"/>
              <a:gd name="T9" fmla="*/ 415 h 740"/>
              <a:gd name="T10" fmla="*/ 897 w 1081"/>
              <a:gd name="T11" fmla="*/ 377 h 740"/>
              <a:gd name="T12" fmla="*/ 859 w 1081"/>
              <a:gd name="T13" fmla="*/ 325 h 740"/>
              <a:gd name="T14" fmla="*/ 795 w 1081"/>
              <a:gd name="T15" fmla="*/ 334 h 740"/>
              <a:gd name="T16" fmla="*/ 795 w 1081"/>
              <a:gd name="T17" fmla="*/ 396 h 740"/>
              <a:gd name="T18" fmla="*/ 793 w 1081"/>
              <a:gd name="T19" fmla="*/ 486 h 740"/>
              <a:gd name="T20" fmla="*/ 786 w 1081"/>
              <a:gd name="T21" fmla="*/ 569 h 740"/>
              <a:gd name="T22" fmla="*/ 730 w 1081"/>
              <a:gd name="T23" fmla="*/ 530 h 740"/>
              <a:gd name="T24" fmla="*/ 654 w 1081"/>
              <a:gd name="T25" fmla="*/ 452 h 740"/>
              <a:gd name="T26" fmla="*/ 580 w 1081"/>
              <a:gd name="T27" fmla="*/ 398 h 740"/>
              <a:gd name="T28" fmla="*/ 602 w 1081"/>
              <a:gd name="T29" fmla="*/ 322 h 740"/>
              <a:gd name="T30" fmla="*/ 614 w 1081"/>
              <a:gd name="T31" fmla="*/ 276 h 740"/>
              <a:gd name="T32" fmla="*/ 673 w 1081"/>
              <a:gd name="T33" fmla="*/ 234 h 740"/>
              <a:gd name="T34" fmla="*/ 657 w 1081"/>
              <a:gd name="T35" fmla="*/ 223 h 740"/>
              <a:gd name="T36" fmla="*/ 710 w 1081"/>
              <a:gd name="T37" fmla="*/ 198 h 740"/>
              <a:gd name="T38" fmla="*/ 731 w 1081"/>
              <a:gd name="T39" fmla="*/ 195 h 740"/>
              <a:gd name="T40" fmla="*/ 757 w 1081"/>
              <a:gd name="T41" fmla="*/ 123 h 740"/>
              <a:gd name="T42" fmla="*/ 732 w 1081"/>
              <a:gd name="T43" fmla="*/ 84 h 740"/>
              <a:gd name="T44" fmla="*/ 712 w 1081"/>
              <a:gd name="T45" fmla="*/ 110 h 740"/>
              <a:gd name="T46" fmla="*/ 682 w 1081"/>
              <a:gd name="T47" fmla="*/ 169 h 740"/>
              <a:gd name="T48" fmla="*/ 653 w 1081"/>
              <a:gd name="T49" fmla="*/ 102 h 740"/>
              <a:gd name="T50" fmla="*/ 622 w 1081"/>
              <a:gd name="T51" fmla="*/ 94 h 740"/>
              <a:gd name="T52" fmla="*/ 612 w 1081"/>
              <a:gd name="T53" fmla="*/ 46 h 740"/>
              <a:gd name="T54" fmla="*/ 564 w 1081"/>
              <a:gd name="T55" fmla="*/ 24 h 740"/>
              <a:gd name="T56" fmla="*/ 590 w 1081"/>
              <a:gd name="T57" fmla="*/ 96 h 740"/>
              <a:gd name="T58" fmla="*/ 571 w 1081"/>
              <a:gd name="T59" fmla="*/ 150 h 740"/>
              <a:gd name="T60" fmla="*/ 557 w 1081"/>
              <a:gd name="T61" fmla="*/ 133 h 740"/>
              <a:gd name="T62" fmla="*/ 487 w 1081"/>
              <a:gd name="T63" fmla="*/ 153 h 740"/>
              <a:gd name="T64" fmla="*/ 406 w 1081"/>
              <a:gd name="T65" fmla="*/ 126 h 740"/>
              <a:gd name="T66" fmla="*/ 423 w 1081"/>
              <a:gd name="T67" fmla="*/ 137 h 740"/>
              <a:gd name="T68" fmla="*/ 401 w 1081"/>
              <a:gd name="T69" fmla="*/ 177 h 740"/>
              <a:gd name="T70" fmla="*/ 340 w 1081"/>
              <a:gd name="T71" fmla="*/ 154 h 740"/>
              <a:gd name="T72" fmla="*/ 334 w 1081"/>
              <a:gd name="T73" fmla="*/ 122 h 740"/>
              <a:gd name="T74" fmla="*/ 238 w 1081"/>
              <a:gd name="T75" fmla="*/ 81 h 740"/>
              <a:gd name="T76" fmla="*/ 204 w 1081"/>
              <a:gd name="T77" fmla="*/ 93 h 740"/>
              <a:gd name="T78" fmla="*/ 169 w 1081"/>
              <a:gd name="T79" fmla="*/ 68 h 740"/>
              <a:gd name="T80" fmla="*/ 118 w 1081"/>
              <a:gd name="T81" fmla="*/ 96 h 740"/>
              <a:gd name="T82" fmla="*/ 77 w 1081"/>
              <a:gd name="T83" fmla="*/ 115 h 740"/>
              <a:gd name="T84" fmla="*/ 15 w 1081"/>
              <a:gd name="T85" fmla="*/ 87 h 740"/>
              <a:gd name="T86" fmla="*/ 77 w 1081"/>
              <a:gd name="T87" fmla="*/ 399 h 740"/>
              <a:gd name="T88" fmla="*/ 142 w 1081"/>
              <a:gd name="T89" fmla="*/ 513 h 740"/>
              <a:gd name="T90" fmla="*/ 170 w 1081"/>
              <a:gd name="T91" fmla="*/ 546 h 740"/>
              <a:gd name="T92" fmla="*/ 200 w 1081"/>
              <a:gd name="T93" fmla="*/ 585 h 740"/>
              <a:gd name="T94" fmla="*/ 229 w 1081"/>
              <a:gd name="T95" fmla="*/ 615 h 740"/>
              <a:gd name="T96" fmla="*/ 671 w 1081"/>
              <a:gd name="T97" fmla="*/ 617 h 740"/>
              <a:gd name="T98" fmla="*/ 720 w 1081"/>
              <a:gd name="T99" fmla="*/ 663 h 740"/>
              <a:gd name="T100" fmla="*/ 756 w 1081"/>
              <a:gd name="T101" fmla="*/ 695 h 740"/>
              <a:gd name="T102" fmla="*/ 757 w 1081"/>
              <a:gd name="T103" fmla="*/ 731 h 740"/>
              <a:gd name="T104" fmla="*/ 808 w 1081"/>
              <a:gd name="T105" fmla="*/ 710 h 740"/>
              <a:gd name="T106" fmla="*/ 933 w 1081"/>
              <a:gd name="T107" fmla="*/ 671 h 740"/>
              <a:gd name="T108" fmla="*/ 973 w 1081"/>
              <a:gd name="T109" fmla="*/ 689 h 740"/>
              <a:gd name="T110" fmla="*/ 1013 w 1081"/>
              <a:gd name="T111" fmla="*/ 683 h 740"/>
              <a:gd name="T112" fmla="*/ 963 w 1081"/>
              <a:gd name="T113" fmla="*/ 642 h 740"/>
              <a:gd name="T114" fmla="*/ 927 w 1081"/>
              <a:gd name="T115" fmla="*/ 622 h 740"/>
              <a:gd name="T116" fmla="*/ 983 w 1081"/>
              <a:gd name="T117" fmla="*/ 59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81" h="740">
                <a:moveTo>
                  <a:pt x="1077" y="550"/>
                </a:moveTo>
                <a:cubicBezTo>
                  <a:pt x="1074" y="549"/>
                  <a:pt x="1072" y="549"/>
                  <a:pt x="1073" y="546"/>
                </a:cubicBezTo>
                <a:cubicBezTo>
                  <a:pt x="1075" y="544"/>
                  <a:pt x="1078" y="539"/>
                  <a:pt x="1077" y="537"/>
                </a:cubicBezTo>
                <a:cubicBezTo>
                  <a:pt x="1076" y="535"/>
                  <a:pt x="1074" y="534"/>
                  <a:pt x="1076" y="533"/>
                </a:cubicBezTo>
                <a:cubicBezTo>
                  <a:pt x="1078" y="531"/>
                  <a:pt x="1081" y="528"/>
                  <a:pt x="1079" y="527"/>
                </a:cubicBezTo>
                <a:cubicBezTo>
                  <a:pt x="1078" y="525"/>
                  <a:pt x="1071" y="521"/>
                  <a:pt x="1068" y="521"/>
                </a:cubicBezTo>
                <a:cubicBezTo>
                  <a:pt x="1065" y="522"/>
                  <a:pt x="1063" y="525"/>
                  <a:pt x="1062" y="523"/>
                </a:cubicBezTo>
                <a:cubicBezTo>
                  <a:pt x="1060" y="520"/>
                  <a:pt x="1057" y="512"/>
                  <a:pt x="1055" y="512"/>
                </a:cubicBezTo>
                <a:cubicBezTo>
                  <a:pt x="1052" y="512"/>
                  <a:pt x="1041" y="515"/>
                  <a:pt x="1041" y="518"/>
                </a:cubicBezTo>
                <a:cubicBezTo>
                  <a:pt x="1041" y="521"/>
                  <a:pt x="1039" y="523"/>
                  <a:pt x="1037" y="523"/>
                </a:cubicBezTo>
                <a:cubicBezTo>
                  <a:pt x="1035" y="523"/>
                  <a:pt x="1019" y="532"/>
                  <a:pt x="1020" y="529"/>
                </a:cubicBezTo>
                <a:cubicBezTo>
                  <a:pt x="1021" y="526"/>
                  <a:pt x="1028" y="520"/>
                  <a:pt x="1032" y="517"/>
                </a:cubicBezTo>
                <a:cubicBezTo>
                  <a:pt x="1036" y="514"/>
                  <a:pt x="1056" y="506"/>
                  <a:pt x="1056" y="505"/>
                </a:cubicBezTo>
                <a:cubicBezTo>
                  <a:pt x="1056" y="504"/>
                  <a:pt x="1055" y="502"/>
                  <a:pt x="1053" y="500"/>
                </a:cubicBezTo>
                <a:cubicBezTo>
                  <a:pt x="1051" y="499"/>
                  <a:pt x="1042" y="501"/>
                  <a:pt x="1042" y="498"/>
                </a:cubicBezTo>
                <a:cubicBezTo>
                  <a:pt x="1041" y="496"/>
                  <a:pt x="1038" y="492"/>
                  <a:pt x="1036" y="491"/>
                </a:cubicBezTo>
                <a:cubicBezTo>
                  <a:pt x="1034" y="490"/>
                  <a:pt x="1030" y="492"/>
                  <a:pt x="1028" y="490"/>
                </a:cubicBezTo>
                <a:cubicBezTo>
                  <a:pt x="1026" y="488"/>
                  <a:pt x="1025" y="484"/>
                  <a:pt x="1023" y="481"/>
                </a:cubicBezTo>
                <a:cubicBezTo>
                  <a:pt x="1021" y="478"/>
                  <a:pt x="1013" y="473"/>
                  <a:pt x="1011" y="473"/>
                </a:cubicBezTo>
                <a:cubicBezTo>
                  <a:pt x="1009" y="473"/>
                  <a:pt x="1008" y="470"/>
                  <a:pt x="1005" y="469"/>
                </a:cubicBezTo>
                <a:cubicBezTo>
                  <a:pt x="1002" y="467"/>
                  <a:pt x="1000" y="462"/>
                  <a:pt x="1001" y="461"/>
                </a:cubicBezTo>
                <a:cubicBezTo>
                  <a:pt x="1002" y="460"/>
                  <a:pt x="1010" y="457"/>
                  <a:pt x="1008" y="455"/>
                </a:cubicBezTo>
                <a:cubicBezTo>
                  <a:pt x="1006" y="452"/>
                  <a:pt x="1002" y="447"/>
                  <a:pt x="1003" y="445"/>
                </a:cubicBezTo>
                <a:cubicBezTo>
                  <a:pt x="1004" y="443"/>
                  <a:pt x="1001" y="437"/>
                  <a:pt x="998" y="434"/>
                </a:cubicBezTo>
                <a:cubicBezTo>
                  <a:pt x="995" y="431"/>
                  <a:pt x="993" y="422"/>
                  <a:pt x="992" y="422"/>
                </a:cubicBezTo>
                <a:cubicBezTo>
                  <a:pt x="990" y="422"/>
                  <a:pt x="989" y="418"/>
                  <a:pt x="988" y="417"/>
                </a:cubicBezTo>
                <a:cubicBezTo>
                  <a:pt x="987" y="417"/>
                  <a:pt x="977" y="418"/>
                  <a:pt x="980" y="416"/>
                </a:cubicBezTo>
                <a:cubicBezTo>
                  <a:pt x="983" y="414"/>
                  <a:pt x="989" y="414"/>
                  <a:pt x="988" y="411"/>
                </a:cubicBezTo>
                <a:cubicBezTo>
                  <a:pt x="987" y="407"/>
                  <a:pt x="985" y="405"/>
                  <a:pt x="983" y="405"/>
                </a:cubicBezTo>
                <a:cubicBezTo>
                  <a:pt x="981" y="405"/>
                  <a:pt x="973" y="404"/>
                  <a:pt x="976" y="402"/>
                </a:cubicBezTo>
                <a:cubicBezTo>
                  <a:pt x="980" y="400"/>
                  <a:pt x="982" y="397"/>
                  <a:pt x="982" y="395"/>
                </a:cubicBezTo>
                <a:cubicBezTo>
                  <a:pt x="981" y="393"/>
                  <a:pt x="974" y="382"/>
                  <a:pt x="973" y="382"/>
                </a:cubicBezTo>
                <a:cubicBezTo>
                  <a:pt x="971" y="382"/>
                  <a:pt x="970" y="378"/>
                  <a:pt x="970" y="376"/>
                </a:cubicBezTo>
                <a:cubicBezTo>
                  <a:pt x="970" y="374"/>
                  <a:pt x="971" y="365"/>
                  <a:pt x="970" y="364"/>
                </a:cubicBezTo>
                <a:cubicBezTo>
                  <a:pt x="969" y="363"/>
                  <a:pt x="963" y="366"/>
                  <a:pt x="963" y="370"/>
                </a:cubicBezTo>
                <a:cubicBezTo>
                  <a:pt x="963" y="374"/>
                  <a:pt x="960" y="382"/>
                  <a:pt x="957" y="382"/>
                </a:cubicBezTo>
                <a:cubicBezTo>
                  <a:pt x="955" y="383"/>
                  <a:pt x="952" y="386"/>
                  <a:pt x="952" y="393"/>
                </a:cubicBezTo>
                <a:cubicBezTo>
                  <a:pt x="952" y="400"/>
                  <a:pt x="949" y="407"/>
                  <a:pt x="949" y="407"/>
                </a:cubicBezTo>
                <a:cubicBezTo>
                  <a:pt x="949" y="407"/>
                  <a:pt x="943" y="407"/>
                  <a:pt x="942" y="409"/>
                </a:cubicBezTo>
                <a:cubicBezTo>
                  <a:pt x="941" y="410"/>
                  <a:pt x="937" y="415"/>
                  <a:pt x="935" y="415"/>
                </a:cubicBezTo>
                <a:cubicBezTo>
                  <a:pt x="933" y="415"/>
                  <a:pt x="933" y="421"/>
                  <a:pt x="930" y="419"/>
                </a:cubicBezTo>
                <a:cubicBezTo>
                  <a:pt x="928" y="417"/>
                  <a:pt x="922" y="413"/>
                  <a:pt x="922" y="411"/>
                </a:cubicBezTo>
                <a:cubicBezTo>
                  <a:pt x="922" y="409"/>
                  <a:pt x="917" y="407"/>
                  <a:pt x="915" y="408"/>
                </a:cubicBezTo>
                <a:cubicBezTo>
                  <a:pt x="913" y="408"/>
                  <a:pt x="909" y="414"/>
                  <a:pt x="907" y="410"/>
                </a:cubicBezTo>
                <a:cubicBezTo>
                  <a:pt x="904" y="407"/>
                  <a:pt x="905" y="405"/>
                  <a:pt x="904" y="402"/>
                </a:cubicBezTo>
                <a:cubicBezTo>
                  <a:pt x="902" y="400"/>
                  <a:pt x="897" y="396"/>
                  <a:pt x="900" y="393"/>
                </a:cubicBezTo>
                <a:cubicBezTo>
                  <a:pt x="903" y="391"/>
                  <a:pt x="904" y="384"/>
                  <a:pt x="902" y="382"/>
                </a:cubicBezTo>
                <a:cubicBezTo>
                  <a:pt x="900" y="380"/>
                  <a:pt x="895" y="378"/>
                  <a:pt x="897" y="377"/>
                </a:cubicBezTo>
                <a:cubicBezTo>
                  <a:pt x="900" y="375"/>
                  <a:pt x="901" y="375"/>
                  <a:pt x="902" y="371"/>
                </a:cubicBezTo>
                <a:cubicBezTo>
                  <a:pt x="904" y="368"/>
                  <a:pt x="908" y="356"/>
                  <a:pt x="903" y="355"/>
                </a:cubicBezTo>
                <a:cubicBezTo>
                  <a:pt x="898" y="353"/>
                  <a:pt x="894" y="354"/>
                  <a:pt x="890" y="354"/>
                </a:cubicBezTo>
                <a:cubicBezTo>
                  <a:pt x="886" y="353"/>
                  <a:pt x="882" y="346"/>
                  <a:pt x="880" y="345"/>
                </a:cubicBezTo>
                <a:cubicBezTo>
                  <a:pt x="879" y="343"/>
                  <a:pt x="875" y="341"/>
                  <a:pt x="877" y="339"/>
                </a:cubicBezTo>
                <a:cubicBezTo>
                  <a:pt x="878" y="336"/>
                  <a:pt x="879" y="333"/>
                  <a:pt x="875" y="333"/>
                </a:cubicBezTo>
                <a:cubicBezTo>
                  <a:pt x="871" y="333"/>
                  <a:pt x="867" y="333"/>
                  <a:pt x="865" y="331"/>
                </a:cubicBezTo>
                <a:cubicBezTo>
                  <a:pt x="863" y="328"/>
                  <a:pt x="860" y="324"/>
                  <a:pt x="859" y="325"/>
                </a:cubicBezTo>
                <a:cubicBezTo>
                  <a:pt x="858" y="326"/>
                  <a:pt x="856" y="322"/>
                  <a:pt x="855" y="321"/>
                </a:cubicBezTo>
                <a:cubicBezTo>
                  <a:pt x="855" y="320"/>
                  <a:pt x="852" y="315"/>
                  <a:pt x="848" y="314"/>
                </a:cubicBezTo>
                <a:cubicBezTo>
                  <a:pt x="845" y="314"/>
                  <a:pt x="834" y="314"/>
                  <a:pt x="831" y="314"/>
                </a:cubicBezTo>
                <a:cubicBezTo>
                  <a:pt x="828" y="314"/>
                  <a:pt x="826" y="311"/>
                  <a:pt x="822" y="311"/>
                </a:cubicBezTo>
                <a:cubicBezTo>
                  <a:pt x="818" y="311"/>
                  <a:pt x="808" y="309"/>
                  <a:pt x="803" y="309"/>
                </a:cubicBezTo>
                <a:cubicBezTo>
                  <a:pt x="798" y="310"/>
                  <a:pt x="797" y="313"/>
                  <a:pt x="794" y="316"/>
                </a:cubicBezTo>
                <a:cubicBezTo>
                  <a:pt x="792" y="319"/>
                  <a:pt x="788" y="319"/>
                  <a:pt x="792" y="323"/>
                </a:cubicBezTo>
                <a:cubicBezTo>
                  <a:pt x="795" y="328"/>
                  <a:pt x="792" y="333"/>
                  <a:pt x="795" y="334"/>
                </a:cubicBezTo>
                <a:cubicBezTo>
                  <a:pt x="798" y="334"/>
                  <a:pt x="798" y="335"/>
                  <a:pt x="796" y="338"/>
                </a:cubicBezTo>
                <a:cubicBezTo>
                  <a:pt x="794" y="340"/>
                  <a:pt x="791" y="347"/>
                  <a:pt x="790" y="349"/>
                </a:cubicBezTo>
                <a:cubicBezTo>
                  <a:pt x="789" y="352"/>
                  <a:pt x="786" y="358"/>
                  <a:pt x="790" y="358"/>
                </a:cubicBezTo>
                <a:cubicBezTo>
                  <a:pt x="795" y="358"/>
                  <a:pt x="796" y="358"/>
                  <a:pt x="795" y="362"/>
                </a:cubicBezTo>
                <a:cubicBezTo>
                  <a:pt x="794" y="366"/>
                  <a:pt x="794" y="375"/>
                  <a:pt x="797" y="376"/>
                </a:cubicBezTo>
                <a:cubicBezTo>
                  <a:pt x="800" y="376"/>
                  <a:pt x="801" y="379"/>
                  <a:pt x="798" y="382"/>
                </a:cubicBezTo>
                <a:cubicBezTo>
                  <a:pt x="796" y="385"/>
                  <a:pt x="795" y="392"/>
                  <a:pt x="797" y="392"/>
                </a:cubicBezTo>
                <a:cubicBezTo>
                  <a:pt x="799" y="392"/>
                  <a:pt x="800" y="392"/>
                  <a:pt x="795" y="396"/>
                </a:cubicBezTo>
                <a:cubicBezTo>
                  <a:pt x="790" y="400"/>
                  <a:pt x="786" y="402"/>
                  <a:pt x="785" y="404"/>
                </a:cubicBezTo>
                <a:cubicBezTo>
                  <a:pt x="783" y="407"/>
                  <a:pt x="783" y="411"/>
                  <a:pt x="787" y="414"/>
                </a:cubicBezTo>
                <a:cubicBezTo>
                  <a:pt x="791" y="417"/>
                  <a:pt x="791" y="424"/>
                  <a:pt x="792" y="427"/>
                </a:cubicBezTo>
                <a:cubicBezTo>
                  <a:pt x="793" y="430"/>
                  <a:pt x="798" y="430"/>
                  <a:pt x="799" y="435"/>
                </a:cubicBezTo>
                <a:cubicBezTo>
                  <a:pt x="799" y="440"/>
                  <a:pt x="801" y="447"/>
                  <a:pt x="803" y="453"/>
                </a:cubicBezTo>
                <a:cubicBezTo>
                  <a:pt x="805" y="458"/>
                  <a:pt x="803" y="476"/>
                  <a:pt x="801" y="477"/>
                </a:cubicBezTo>
                <a:cubicBezTo>
                  <a:pt x="799" y="479"/>
                  <a:pt x="798" y="488"/>
                  <a:pt x="796" y="487"/>
                </a:cubicBezTo>
                <a:cubicBezTo>
                  <a:pt x="795" y="485"/>
                  <a:pt x="795" y="483"/>
                  <a:pt x="793" y="486"/>
                </a:cubicBezTo>
                <a:cubicBezTo>
                  <a:pt x="791" y="489"/>
                  <a:pt x="790" y="497"/>
                  <a:pt x="788" y="498"/>
                </a:cubicBezTo>
                <a:cubicBezTo>
                  <a:pt x="785" y="498"/>
                  <a:pt x="780" y="501"/>
                  <a:pt x="781" y="503"/>
                </a:cubicBezTo>
                <a:cubicBezTo>
                  <a:pt x="782" y="505"/>
                  <a:pt x="788" y="508"/>
                  <a:pt x="787" y="512"/>
                </a:cubicBezTo>
                <a:cubicBezTo>
                  <a:pt x="786" y="516"/>
                  <a:pt x="784" y="522"/>
                  <a:pt x="785" y="524"/>
                </a:cubicBezTo>
                <a:cubicBezTo>
                  <a:pt x="786" y="526"/>
                  <a:pt x="785" y="536"/>
                  <a:pt x="788" y="538"/>
                </a:cubicBezTo>
                <a:cubicBezTo>
                  <a:pt x="791" y="540"/>
                  <a:pt x="793" y="543"/>
                  <a:pt x="793" y="548"/>
                </a:cubicBezTo>
                <a:cubicBezTo>
                  <a:pt x="792" y="553"/>
                  <a:pt x="793" y="559"/>
                  <a:pt x="789" y="560"/>
                </a:cubicBezTo>
                <a:cubicBezTo>
                  <a:pt x="785" y="561"/>
                  <a:pt x="785" y="566"/>
                  <a:pt x="786" y="569"/>
                </a:cubicBezTo>
                <a:cubicBezTo>
                  <a:pt x="787" y="572"/>
                  <a:pt x="786" y="576"/>
                  <a:pt x="784" y="574"/>
                </a:cubicBezTo>
                <a:cubicBezTo>
                  <a:pt x="782" y="571"/>
                  <a:pt x="779" y="569"/>
                  <a:pt x="778" y="570"/>
                </a:cubicBezTo>
                <a:cubicBezTo>
                  <a:pt x="777" y="571"/>
                  <a:pt x="779" y="579"/>
                  <a:pt x="775" y="578"/>
                </a:cubicBezTo>
                <a:cubicBezTo>
                  <a:pt x="771" y="577"/>
                  <a:pt x="763" y="567"/>
                  <a:pt x="763" y="564"/>
                </a:cubicBezTo>
                <a:cubicBezTo>
                  <a:pt x="763" y="562"/>
                  <a:pt x="768" y="561"/>
                  <a:pt x="764" y="559"/>
                </a:cubicBezTo>
                <a:cubicBezTo>
                  <a:pt x="760" y="558"/>
                  <a:pt x="749" y="555"/>
                  <a:pt x="747" y="552"/>
                </a:cubicBezTo>
                <a:cubicBezTo>
                  <a:pt x="745" y="549"/>
                  <a:pt x="750" y="547"/>
                  <a:pt x="744" y="542"/>
                </a:cubicBezTo>
                <a:cubicBezTo>
                  <a:pt x="738" y="538"/>
                  <a:pt x="729" y="535"/>
                  <a:pt x="730" y="530"/>
                </a:cubicBezTo>
                <a:cubicBezTo>
                  <a:pt x="732" y="525"/>
                  <a:pt x="733" y="518"/>
                  <a:pt x="732" y="513"/>
                </a:cubicBezTo>
                <a:cubicBezTo>
                  <a:pt x="731" y="507"/>
                  <a:pt x="732" y="504"/>
                  <a:pt x="735" y="502"/>
                </a:cubicBezTo>
                <a:cubicBezTo>
                  <a:pt x="739" y="499"/>
                  <a:pt x="743" y="495"/>
                  <a:pt x="739" y="494"/>
                </a:cubicBezTo>
                <a:cubicBezTo>
                  <a:pt x="736" y="493"/>
                  <a:pt x="708" y="493"/>
                  <a:pt x="703" y="492"/>
                </a:cubicBezTo>
                <a:cubicBezTo>
                  <a:pt x="699" y="490"/>
                  <a:pt x="701" y="489"/>
                  <a:pt x="697" y="488"/>
                </a:cubicBezTo>
                <a:cubicBezTo>
                  <a:pt x="693" y="486"/>
                  <a:pt x="684" y="479"/>
                  <a:pt x="680" y="476"/>
                </a:cubicBezTo>
                <a:cubicBezTo>
                  <a:pt x="676" y="473"/>
                  <a:pt x="673" y="470"/>
                  <a:pt x="670" y="467"/>
                </a:cubicBezTo>
                <a:cubicBezTo>
                  <a:pt x="667" y="464"/>
                  <a:pt x="656" y="452"/>
                  <a:pt x="654" y="452"/>
                </a:cubicBezTo>
                <a:cubicBezTo>
                  <a:pt x="651" y="452"/>
                  <a:pt x="644" y="454"/>
                  <a:pt x="641" y="452"/>
                </a:cubicBezTo>
                <a:cubicBezTo>
                  <a:pt x="638" y="450"/>
                  <a:pt x="630" y="443"/>
                  <a:pt x="627" y="444"/>
                </a:cubicBezTo>
                <a:cubicBezTo>
                  <a:pt x="624" y="446"/>
                  <a:pt x="613" y="453"/>
                  <a:pt x="611" y="452"/>
                </a:cubicBezTo>
                <a:cubicBezTo>
                  <a:pt x="609" y="451"/>
                  <a:pt x="613" y="445"/>
                  <a:pt x="613" y="443"/>
                </a:cubicBezTo>
                <a:cubicBezTo>
                  <a:pt x="613" y="440"/>
                  <a:pt x="607" y="414"/>
                  <a:pt x="605" y="411"/>
                </a:cubicBezTo>
                <a:cubicBezTo>
                  <a:pt x="603" y="409"/>
                  <a:pt x="598" y="406"/>
                  <a:pt x="596" y="407"/>
                </a:cubicBezTo>
                <a:cubicBezTo>
                  <a:pt x="593" y="408"/>
                  <a:pt x="591" y="413"/>
                  <a:pt x="588" y="410"/>
                </a:cubicBezTo>
                <a:cubicBezTo>
                  <a:pt x="585" y="407"/>
                  <a:pt x="580" y="400"/>
                  <a:pt x="580" y="398"/>
                </a:cubicBezTo>
                <a:cubicBezTo>
                  <a:pt x="581" y="395"/>
                  <a:pt x="582" y="392"/>
                  <a:pt x="581" y="389"/>
                </a:cubicBezTo>
                <a:cubicBezTo>
                  <a:pt x="579" y="386"/>
                  <a:pt x="586" y="364"/>
                  <a:pt x="588" y="357"/>
                </a:cubicBezTo>
                <a:cubicBezTo>
                  <a:pt x="590" y="351"/>
                  <a:pt x="596" y="351"/>
                  <a:pt x="593" y="345"/>
                </a:cubicBezTo>
                <a:cubicBezTo>
                  <a:pt x="591" y="340"/>
                  <a:pt x="588" y="335"/>
                  <a:pt x="588" y="332"/>
                </a:cubicBezTo>
                <a:cubicBezTo>
                  <a:pt x="587" y="329"/>
                  <a:pt x="583" y="320"/>
                  <a:pt x="586" y="320"/>
                </a:cubicBezTo>
                <a:cubicBezTo>
                  <a:pt x="590" y="320"/>
                  <a:pt x="592" y="326"/>
                  <a:pt x="592" y="322"/>
                </a:cubicBezTo>
                <a:cubicBezTo>
                  <a:pt x="593" y="318"/>
                  <a:pt x="592" y="312"/>
                  <a:pt x="595" y="312"/>
                </a:cubicBezTo>
                <a:cubicBezTo>
                  <a:pt x="598" y="313"/>
                  <a:pt x="600" y="320"/>
                  <a:pt x="602" y="322"/>
                </a:cubicBezTo>
                <a:cubicBezTo>
                  <a:pt x="604" y="323"/>
                  <a:pt x="614" y="324"/>
                  <a:pt x="612" y="322"/>
                </a:cubicBezTo>
                <a:cubicBezTo>
                  <a:pt x="610" y="320"/>
                  <a:pt x="604" y="316"/>
                  <a:pt x="607" y="314"/>
                </a:cubicBezTo>
                <a:cubicBezTo>
                  <a:pt x="609" y="312"/>
                  <a:pt x="615" y="306"/>
                  <a:pt x="613" y="304"/>
                </a:cubicBezTo>
                <a:cubicBezTo>
                  <a:pt x="611" y="301"/>
                  <a:pt x="605" y="297"/>
                  <a:pt x="608" y="296"/>
                </a:cubicBezTo>
                <a:cubicBezTo>
                  <a:pt x="611" y="295"/>
                  <a:pt x="616" y="300"/>
                  <a:pt x="619" y="302"/>
                </a:cubicBezTo>
                <a:cubicBezTo>
                  <a:pt x="622" y="303"/>
                  <a:pt x="626" y="307"/>
                  <a:pt x="630" y="305"/>
                </a:cubicBezTo>
                <a:cubicBezTo>
                  <a:pt x="633" y="303"/>
                  <a:pt x="635" y="300"/>
                  <a:pt x="634" y="296"/>
                </a:cubicBezTo>
                <a:cubicBezTo>
                  <a:pt x="634" y="291"/>
                  <a:pt x="620" y="278"/>
                  <a:pt x="614" y="276"/>
                </a:cubicBezTo>
                <a:cubicBezTo>
                  <a:pt x="609" y="273"/>
                  <a:pt x="631" y="283"/>
                  <a:pt x="634" y="285"/>
                </a:cubicBezTo>
                <a:cubicBezTo>
                  <a:pt x="638" y="288"/>
                  <a:pt x="640" y="282"/>
                  <a:pt x="638" y="276"/>
                </a:cubicBezTo>
                <a:cubicBezTo>
                  <a:pt x="635" y="270"/>
                  <a:pt x="634" y="270"/>
                  <a:pt x="639" y="270"/>
                </a:cubicBezTo>
                <a:cubicBezTo>
                  <a:pt x="643" y="270"/>
                  <a:pt x="646" y="267"/>
                  <a:pt x="646" y="265"/>
                </a:cubicBezTo>
                <a:cubicBezTo>
                  <a:pt x="647" y="263"/>
                  <a:pt x="657" y="274"/>
                  <a:pt x="660" y="273"/>
                </a:cubicBezTo>
                <a:cubicBezTo>
                  <a:pt x="662" y="272"/>
                  <a:pt x="668" y="265"/>
                  <a:pt x="668" y="261"/>
                </a:cubicBezTo>
                <a:cubicBezTo>
                  <a:pt x="668" y="257"/>
                  <a:pt x="669" y="250"/>
                  <a:pt x="671" y="247"/>
                </a:cubicBezTo>
                <a:cubicBezTo>
                  <a:pt x="673" y="244"/>
                  <a:pt x="676" y="235"/>
                  <a:pt x="673" y="234"/>
                </a:cubicBezTo>
                <a:cubicBezTo>
                  <a:pt x="669" y="234"/>
                  <a:pt x="659" y="233"/>
                  <a:pt x="653" y="230"/>
                </a:cubicBezTo>
                <a:cubicBezTo>
                  <a:pt x="647" y="227"/>
                  <a:pt x="637" y="224"/>
                  <a:pt x="634" y="224"/>
                </a:cubicBezTo>
                <a:cubicBezTo>
                  <a:pt x="631" y="224"/>
                  <a:pt x="604" y="226"/>
                  <a:pt x="605" y="225"/>
                </a:cubicBezTo>
                <a:cubicBezTo>
                  <a:pt x="605" y="224"/>
                  <a:pt x="610" y="221"/>
                  <a:pt x="613" y="221"/>
                </a:cubicBezTo>
                <a:cubicBezTo>
                  <a:pt x="616" y="221"/>
                  <a:pt x="627" y="220"/>
                  <a:pt x="626" y="218"/>
                </a:cubicBezTo>
                <a:cubicBezTo>
                  <a:pt x="626" y="217"/>
                  <a:pt x="623" y="214"/>
                  <a:pt x="626" y="212"/>
                </a:cubicBezTo>
                <a:cubicBezTo>
                  <a:pt x="628" y="210"/>
                  <a:pt x="631" y="212"/>
                  <a:pt x="638" y="214"/>
                </a:cubicBezTo>
                <a:cubicBezTo>
                  <a:pt x="644" y="216"/>
                  <a:pt x="654" y="221"/>
                  <a:pt x="657" y="223"/>
                </a:cubicBezTo>
                <a:cubicBezTo>
                  <a:pt x="660" y="225"/>
                  <a:pt x="673" y="231"/>
                  <a:pt x="677" y="229"/>
                </a:cubicBezTo>
                <a:cubicBezTo>
                  <a:pt x="680" y="228"/>
                  <a:pt x="692" y="212"/>
                  <a:pt x="693" y="210"/>
                </a:cubicBezTo>
                <a:cubicBezTo>
                  <a:pt x="695" y="208"/>
                  <a:pt x="681" y="194"/>
                  <a:pt x="683" y="193"/>
                </a:cubicBezTo>
                <a:cubicBezTo>
                  <a:pt x="686" y="191"/>
                  <a:pt x="687" y="196"/>
                  <a:pt x="691" y="194"/>
                </a:cubicBezTo>
                <a:cubicBezTo>
                  <a:pt x="695" y="192"/>
                  <a:pt x="699" y="190"/>
                  <a:pt x="699" y="193"/>
                </a:cubicBezTo>
                <a:cubicBezTo>
                  <a:pt x="699" y="195"/>
                  <a:pt x="700" y="205"/>
                  <a:pt x="705" y="206"/>
                </a:cubicBezTo>
                <a:cubicBezTo>
                  <a:pt x="709" y="207"/>
                  <a:pt x="716" y="211"/>
                  <a:pt x="714" y="207"/>
                </a:cubicBezTo>
                <a:cubicBezTo>
                  <a:pt x="711" y="203"/>
                  <a:pt x="708" y="199"/>
                  <a:pt x="710" y="198"/>
                </a:cubicBezTo>
                <a:cubicBezTo>
                  <a:pt x="712" y="197"/>
                  <a:pt x="712" y="195"/>
                  <a:pt x="712" y="192"/>
                </a:cubicBezTo>
                <a:cubicBezTo>
                  <a:pt x="712" y="190"/>
                  <a:pt x="716" y="191"/>
                  <a:pt x="712" y="187"/>
                </a:cubicBezTo>
                <a:cubicBezTo>
                  <a:pt x="708" y="183"/>
                  <a:pt x="701" y="179"/>
                  <a:pt x="701" y="178"/>
                </a:cubicBezTo>
                <a:cubicBezTo>
                  <a:pt x="702" y="176"/>
                  <a:pt x="708" y="176"/>
                  <a:pt x="711" y="178"/>
                </a:cubicBezTo>
                <a:cubicBezTo>
                  <a:pt x="714" y="181"/>
                  <a:pt x="715" y="181"/>
                  <a:pt x="717" y="185"/>
                </a:cubicBezTo>
                <a:cubicBezTo>
                  <a:pt x="718" y="189"/>
                  <a:pt x="723" y="195"/>
                  <a:pt x="723" y="197"/>
                </a:cubicBezTo>
                <a:cubicBezTo>
                  <a:pt x="723" y="199"/>
                  <a:pt x="725" y="204"/>
                  <a:pt x="726" y="203"/>
                </a:cubicBezTo>
                <a:cubicBezTo>
                  <a:pt x="728" y="202"/>
                  <a:pt x="727" y="197"/>
                  <a:pt x="731" y="195"/>
                </a:cubicBezTo>
                <a:cubicBezTo>
                  <a:pt x="734" y="192"/>
                  <a:pt x="739" y="191"/>
                  <a:pt x="743" y="188"/>
                </a:cubicBezTo>
                <a:cubicBezTo>
                  <a:pt x="746" y="185"/>
                  <a:pt x="745" y="183"/>
                  <a:pt x="750" y="182"/>
                </a:cubicBezTo>
                <a:cubicBezTo>
                  <a:pt x="754" y="181"/>
                  <a:pt x="756" y="178"/>
                  <a:pt x="756" y="176"/>
                </a:cubicBezTo>
                <a:cubicBezTo>
                  <a:pt x="756" y="174"/>
                  <a:pt x="754" y="159"/>
                  <a:pt x="753" y="156"/>
                </a:cubicBezTo>
                <a:cubicBezTo>
                  <a:pt x="751" y="154"/>
                  <a:pt x="746" y="149"/>
                  <a:pt x="746" y="144"/>
                </a:cubicBezTo>
                <a:cubicBezTo>
                  <a:pt x="746" y="139"/>
                  <a:pt x="745" y="133"/>
                  <a:pt x="744" y="132"/>
                </a:cubicBezTo>
                <a:cubicBezTo>
                  <a:pt x="743" y="130"/>
                  <a:pt x="740" y="124"/>
                  <a:pt x="744" y="125"/>
                </a:cubicBezTo>
                <a:cubicBezTo>
                  <a:pt x="749" y="126"/>
                  <a:pt x="757" y="127"/>
                  <a:pt x="757" y="123"/>
                </a:cubicBezTo>
                <a:cubicBezTo>
                  <a:pt x="758" y="119"/>
                  <a:pt x="758" y="115"/>
                  <a:pt x="756" y="114"/>
                </a:cubicBezTo>
                <a:cubicBezTo>
                  <a:pt x="753" y="113"/>
                  <a:pt x="752" y="112"/>
                  <a:pt x="755" y="110"/>
                </a:cubicBezTo>
                <a:cubicBezTo>
                  <a:pt x="757" y="107"/>
                  <a:pt x="758" y="104"/>
                  <a:pt x="755" y="104"/>
                </a:cubicBezTo>
                <a:cubicBezTo>
                  <a:pt x="752" y="105"/>
                  <a:pt x="747" y="108"/>
                  <a:pt x="746" y="106"/>
                </a:cubicBezTo>
                <a:cubicBezTo>
                  <a:pt x="744" y="103"/>
                  <a:pt x="743" y="100"/>
                  <a:pt x="744" y="99"/>
                </a:cubicBezTo>
                <a:cubicBezTo>
                  <a:pt x="746" y="97"/>
                  <a:pt x="739" y="96"/>
                  <a:pt x="741" y="93"/>
                </a:cubicBezTo>
                <a:cubicBezTo>
                  <a:pt x="743" y="90"/>
                  <a:pt x="745" y="87"/>
                  <a:pt x="743" y="87"/>
                </a:cubicBezTo>
                <a:cubicBezTo>
                  <a:pt x="741" y="86"/>
                  <a:pt x="732" y="83"/>
                  <a:pt x="732" y="84"/>
                </a:cubicBezTo>
                <a:cubicBezTo>
                  <a:pt x="732" y="86"/>
                  <a:pt x="727" y="89"/>
                  <a:pt x="725" y="87"/>
                </a:cubicBezTo>
                <a:cubicBezTo>
                  <a:pt x="723" y="85"/>
                  <a:pt x="721" y="81"/>
                  <a:pt x="717" y="81"/>
                </a:cubicBezTo>
                <a:cubicBezTo>
                  <a:pt x="714" y="81"/>
                  <a:pt x="707" y="83"/>
                  <a:pt x="705" y="82"/>
                </a:cubicBezTo>
                <a:cubicBezTo>
                  <a:pt x="704" y="81"/>
                  <a:pt x="701" y="79"/>
                  <a:pt x="702" y="82"/>
                </a:cubicBezTo>
                <a:cubicBezTo>
                  <a:pt x="703" y="85"/>
                  <a:pt x="705" y="86"/>
                  <a:pt x="703" y="87"/>
                </a:cubicBezTo>
                <a:cubicBezTo>
                  <a:pt x="701" y="89"/>
                  <a:pt x="703" y="94"/>
                  <a:pt x="704" y="98"/>
                </a:cubicBezTo>
                <a:cubicBezTo>
                  <a:pt x="705" y="101"/>
                  <a:pt x="703" y="104"/>
                  <a:pt x="705" y="105"/>
                </a:cubicBezTo>
                <a:cubicBezTo>
                  <a:pt x="707" y="106"/>
                  <a:pt x="714" y="110"/>
                  <a:pt x="712" y="110"/>
                </a:cubicBezTo>
                <a:cubicBezTo>
                  <a:pt x="710" y="111"/>
                  <a:pt x="718" y="114"/>
                  <a:pt x="716" y="115"/>
                </a:cubicBezTo>
                <a:cubicBezTo>
                  <a:pt x="714" y="116"/>
                  <a:pt x="713" y="120"/>
                  <a:pt x="709" y="118"/>
                </a:cubicBezTo>
                <a:cubicBezTo>
                  <a:pt x="705" y="117"/>
                  <a:pt x="704" y="116"/>
                  <a:pt x="703" y="118"/>
                </a:cubicBezTo>
                <a:cubicBezTo>
                  <a:pt x="701" y="120"/>
                  <a:pt x="701" y="138"/>
                  <a:pt x="698" y="140"/>
                </a:cubicBezTo>
                <a:cubicBezTo>
                  <a:pt x="695" y="143"/>
                  <a:pt x="695" y="153"/>
                  <a:pt x="691" y="151"/>
                </a:cubicBezTo>
                <a:cubicBezTo>
                  <a:pt x="688" y="149"/>
                  <a:pt x="688" y="145"/>
                  <a:pt x="688" y="149"/>
                </a:cubicBezTo>
                <a:cubicBezTo>
                  <a:pt x="687" y="154"/>
                  <a:pt x="694" y="162"/>
                  <a:pt x="690" y="163"/>
                </a:cubicBezTo>
                <a:cubicBezTo>
                  <a:pt x="687" y="164"/>
                  <a:pt x="684" y="170"/>
                  <a:pt x="682" y="169"/>
                </a:cubicBezTo>
                <a:cubicBezTo>
                  <a:pt x="680" y="168"/>
                  <a:pt x="676" y="168"/>
                  <a:pt x="674" y="164"/>
                </a:cubicBezTo>
                <a:cubicBezTo>
                  <a:pt x="672" y="159"/>
                  <a:pt x="669" y="155"/>
                  <a:pt x="667" y="152"/>
                </a:cubicBezTo>
                <a:cubicBezTo>
                  <a:pt x="665" y="150"/>
                  <a:pt x="667" y="137"/>
                  <a:pt x="666" y="135"/>
                </a:cubicBezTo>
                <a:cubicBezTo>
                  <a:pt x="665" y="133"/>
                  <a:pt x="668" y="131"/>
                  <a:pt x="669" y="133"/>
                </a:cubicBezTo>
                <a:cubicBezTo>
                  <a:pt x="670" y="135"/>
                  <a:pt x="672" y="132"/>
                  <a:pt x="672" y="125"/>
                </a:cubicBezTo>
                <a:cubicBezTo>
                  <a:pt x="672" y="119"/>
                  <a:pt x="675" y="117"/>
                  <a:pt x="671" y="113"/>
                </a:cubicBezTo>
                <a:cubicBezTo>
                  <a:pt x="667" y="110"/>
                  <a:pt x="665" y="108"/>
                  <a:pt x="663" y="104"/>
                </a:cubicBezTo>
                <a:cubicBezTo>
                  <a:pt x="661" y="101"/>
                  <a:pt x="654" y="101"/>
                  <a:pt x="653" y="102"/>
                </a:cubicBezTo>
                <a:cubicBezTo>
                  <a:pt x="651" y="103"/>
                  <a:pt x="646" y="106"/>
                  <a:pt x="649" y="110"/>
                </a:cubicBezTo>
                <a:cubicBezTo>
                  <a:pt x="651" y="114"/>
                  <a:pt x="649" y="121"/>
                  <a:pt x="647" y="123"/>
                </a:cubicBezTo>
                <a:cubicBezTo>
                  <a:pt x="645" y="124"/>
                  <a:pt x="642" y="134"/>
                  <a:pt x="639" y="134"/>
                </a:cubicBezTo>
                <a:cubicBezTo>
                  <a:pt x="637" y="134"/>
                  <a:pt x="634" y="127"/>
                  <a:pt x="634" y="123"/>
                </a:cubicBezTo>
                <a:cubicBezTo>
                  <a:pt x="633" y="119"/>
                  <a:pt x="636" y="109"/>
                  <a:pt x="633" y="106"/>
                </a:cubicBezTo>
                <a:cubicBezTo>
                  <a:pt x="630" y="103"/>
                  <a:pt x="623" y="102"/>
                  <a:pt x="626" y="101"/>
                </a:cubicBezTo>
                <a:cubicBezTo>
                  <a:pt x="629" y="100"/>
                  <a:pt x="633" y="102"/>
                  <a:pt x="632" y="99"/>
                </a:cubicBezTo>
                <a:cubicBezTo>
                  <a:pt x="630" y="97"/>
                  <a:pt x="626" y="96"/>
                  <a:pt x="622" y="94"/>
                </a:cubicBezTo>
                <a:cubicBezTo>
                  <a:pt x="618" y="92"/>
                  <a:pt x="621" y="89"/>
                  <a:pt x="617" y="87"/>
                </a:cubicBezTo>
                <a:cubicBezTo>
                  <a:pt x="613" y="85"/>
                  <a:pt x="607" y="82"/>
                  <a:pt x="609" y="80"/>
                </a:cubicBezTo>
                <a:cubicBezTo>
                  <a:pt x="611" y="78"/>
                  <a:pt x="616" y="78"/>
                  <a:pt x="619" y="76"/>
                </a:cubicBezTo>
                <a:cubicBezTo>
                  <a:pt x="622" y="73"/>
                  <a:pt x="623" y="68"/>
                  <a:pt x="621" y="70"/>
                </a:cubicBezTo>
                <a:cubicBezTo>
                  <a:pt x="620" y="71"/>
                  <a:pt x="617" y="71"/>
                  <a:pt x="615" y="71"/>
                </a:cubicBezTo>
                <a:cubicBezTo>
                  <a:pt x="613" y="71"/>
                  <a:pt x="608" y="69"/>
                  <a:pt x="612" y="68"/>
                </a:cubicBezTo>
                <a:cubicBezTo>
                  <a:pt x="617" y="67"/>
                  <a:pt x="622" y="69"/>
                  <a:pt x="621" y="64"/>
                </a:cubicBezTo>
                <a:cubicBezTo>
                  <a:pt x="620" y="60"/>
                  <a:pt x="617" y="52"/>
                  <a:pt x="612" y="46"/>
                </a:cubicBezTo>
                <a:cubicBezTo>
                  <a:pt x="606" y="41"/>
                  <a:pt x="602" y="36"/>
                  <a:pt x="601" y="32"/>
                </a:cubicBezTo>
                <a:cubicBezTo>
                  <a:pt x="600" y="28"/>
                  <a:pt x="597" y="21"/>
                  <a:pt x="598" y="18"/>
                </a:cubicBezTo>
                <a:cubicBezTo>
                  <a:pt x="599" y="15"/>
                  <a:pt x="593" y="2"/>
                  <a:pt x="585" y="1"/>
                </a:cubicBezTo>
                <a:cubicBezTo>
                  <a:pt x="582" y="1"/>
                  <a:pt x="574" y="0"/>
                  <a:pt x="574" y="5"/>
                </a:cubicBezTo>
                <a:cubicBezTo>
                  <a:pt x="574" y="10"/>
                  <a:pt x="578" y="16"/>
                  <a:pt x="578" y="18"/>
                </a:cubicBezTo>
                <a:cubicBezTo>
                  <a:pt x="577" y="21"/>
                  <a:pt x="575" y="23"/>
                  <a:pt x="574" y="22"/>
                </a:cubicBezTo>
                <a:cubicBezTo>
                  <a:pt x="572" y="21"/>
                  <a:pt x="570" y="18"/>
                  <a:pt x="568" y="20"/>
                </a:cubicBezTo>
                <a:cubicBezTo>
                  <a:pt x="567" y="21"/>
                  <a:pt x="564" y="22"/>
                  <a:pt x="564" y="24"/>
                </a:cubicBezTo>
                <a:cubicBezTo>
                  <a:pt x="563" y="26"/>
                  <a:pt x="559" y="35"/>
                  <a:pt x="558" y="41"/>
                </a:cubicBezTo>
                <a:cubicBezTo>
                  <a:pt x="557" y="47"/>
                  <a:pt x="556" y="53"/>
                  <a:pt x="558" y="62"/>
                </a:cubicBezTo>
                <a:cubicBezTo>
                  <a:pt x="559" y="71"/>
                  <a:pt x="562" y="74"/>
                  <a:pt x="566" y="73"/>
                </a:cubicBezTo>
                <a:cubicBezTo>
                  <a:pt x="569" y="73"/>
                  <a:pt x="568" y="79"/>
                  <a:pt x="572" y="79"/>
                </a:cubicBezTo>
                <a:cubicBezTo>
                  <a:pt x="576" y="79"/>
                  <a:pt x="578" y="88"/>
                  <a:pt x="581" y="88"/>
                </a:cubicBezTo>
                <a:cubicBezTo>
                  <a:pt x="584" y="87"/>
                  <a:pt x="586" y="85"/>
                  <a:pt x="589" y="87"/>
                </a:cubicBezTo>
                <a:cubicBezTo>
                  <a:pt x="592" y="89"/>
                  <a:pt x="603" y="89"/>
                  <a:pt x="600" y="91"/>
                </a:cubicBezTo>
                <a:cubicBezTo>
                  <a:pt x="597" y="93"/>
                  <a:pt x="592" y="91"/>
                  <a:pt x="590" y="96"/>
                </a:cubicBezTo>
                <a:cubicBezTo>
                  <a:pt x="588" y="102"/>
                  <a:pt x="587" y="108"/>
                  <a:pt x="584" y="111"/>
                </a:cubicBezTo>
                <a:cubicBezTo>
                  <a:pt x="582" y="114"/>
                  <a:pt x="583" y="119"/>
                  <a:pt x="584" y="118"/>
                </a:cubicBezTo>
                <a:cubicBezTo>
                  <a:pt x="586" y="117"/>
                  <a:pt x="594" y="110"/>
                  <a:pt x="595" y="112"/>
                </a:cubicBezTo>
                <a:cubicBezTo>
                  <a:pt x="595" y="114"/>
                  <a:pt x="593" y="119"/>
                  <a:pt x="595" y="122"/>
                </a:cubicBezTo>
                <a:cubicBezTo>
                  <a:pt x="598" y="124"/>
                  <a:pt x="598" y="126"/>
                  <a:pt x="595" y="127"/>
                </a:cubicBezTo>
                <a:cubicBezTo>
                  <a:pt x="593" y="127"/>
                  <a:pt x="586" y="128"/>
                  <a:pt x="585" y="132"/>
                </a:cubicBezTo>
                <a:cubicBezTo>
                  <a:pt x="583" y="135"/>
                  <a:pt x="579" y="143"/>
                  <a:pt x="577" y="143"/>
                </a:cubicBezTo>
                <a:cubicBezTo>
                  <a:pt x="575" y="144"/>
                  <a:pt x="573" y="149"/>
                  <a:pt x="571" y="150"/>
                </a:cubicBezTo>
                <a:cubicBezTo>
                  <a:pt x="570" y="151"/>
                  <a:pt x="568" y="155"/>
                  <a:pt x="571" y="158"/>
                </a:cubicBezTo>
                <a:cubicBezTo>
                  <a:pt x="573" y="161"/>
                  <a:pt x="577" y="170"/>
                  <a:pt x="576" y="172"/>
                </a:cubicBezTo>
                <a:cubicBezTo>
                  <a:pt x="574" y="174"/>
                  <a:pt x="574" y="183"/>
                  <a:pt x="573" y="178"/>
                </a:cubicBezTo>
                <a:cubicBezTo>
                  <a:pt x="571" y="172"/>
                  <a:pt x="571" y="167"/>
                  <a:pt x="565" y="164"/>
                </a:cubicBezTo>
                <a:cubicBezTo>
                  <a:pt x="559" y="161"/>
                  <a:pt x="558" y="152"/>
                  <a:pt x="559" y="151"/>
                </a:cubicBezTo>
                <a:cubicBezTo>
                  <a:pt x="560" y="150"/>
                  <a:pt x="562" y="147"/>
                  <a:pt x="560" y="145"/>
                </a:cubicBezTo>
                <a:cubicBezTo>
                  <a:pt x="557" y="143"/>
                  <a:pt x="556" y="141"/>
                  <a:pt x="557" y="139"/>
                </a:cubicBezTo>
                <a:cubicBezTo>
                  <a:pt x="558" y="137"/>
                  <a:pt x="561" y="135"/>
                  <a:pt x="557" y="133"/>
                </a:cubicBezTo>
                <a:cubicBezTo>
                  <a:pt x="552" y="131"/>
                  <a:pt x="549" y="126"/>
                  <a:pt x="546" y="128"/>
                </a:cubicBezTo>
                <a:cubicBezTo>
                  <a:pt x="543" y="130"/>
                  <a:pt x="539" y="135"/>
                  <a:pt x="540" y="137"/>
                </a:cubicBezTo>
                <a:cubicBezTo>
                  <a:pt x="540" y="139"/>
                  <a:pt x="547" y="155"/>
                  <a:pt x="544" y="153"/>
                </a:cubicBezTo>
                <a:cubicBezTo>
                  <a:pt x="542" y="151"/>
                  <a:pt x="537" y="145"/>
                  <a:pt x="536" y="146"/>
                </a:cubicBezTo>
                <a:cubicBezTo>
                  <a:pt x="535" y="147"/>
                  <a:pt x="529" y="152"/>
                  <a:pt x="526" y="151"/>
                </a:cubicBezTo>
                <a:cubicBezTo>
                  <a:pt x="522" y="150"/>
                  <a:pt x="516" y="148"/>
                  <a:pt x="513" y="149"/>
                </a:cubicBezTo>
                <a:cubicBezTo>
                  <a:pt x="510" y="150"/>
                  <a:pt x="499" y="155"/>
                  <a:pt x="497" y="155"/>
                </a:cubicBezTo>
                <a:cubicBezTo>
                  <a:pt x="496" y="155"/>
                  <a:pt x="489" y="153"/>
                  <a:pt x="487" y="153"/>
                </a:cubicBezTo>
                <a:cubicBezTo>
                  <a:pt x="485" y="153"/>
                  <a:pt x="483" y="149"/>
                  <a:pt x="480" y="147"/>
                </a:cubicBezTo>
                <a:cubicBezTo>
                  <a:pt x="476" y="146"/>
                  <a:pt x="476" y="138"/>
                  <a:pt x="471" y="140"/>
                </a:cubicBezTo>
                <a:cubicBezTo>
                  <a:pt x="466" y="142"/>
                  <a:pt x="462" y="143"/>
                  <a:pt x="460" y="139"/>
                </a:cubicBezTo>
                <a:cubicBezTo>
                  <a:pt x="458" y="136"/>
                  <a:pt x="451" y="136"/>
                  <a:pt x="447" y="130"/>
                </a:cubicBezTo>
                <a:cubicBezTo>
                  <a:pt x="444" y="125"/>
                  <a:pt x="448" y="117"/>
                  <a:pt x="445" y="115"/>
                </a:cubicBezTo>
                <a:cubicBezTo>
                  <a:pt x="441" y="114"/>
                  <a:pt x="432" y="116"/>
                  <a:pt x="428" y="116"/>
                </a:cubicBezTo>
                <a:cubicBezTo>
                  <a:pt x="423" y="117"/>
                  <a:pt x="414" y="118"/>
                  <a:pt x="412" y="118"/>
                </a:cubicBezTo>
                <a:cubicBezTo>
                  <a:pt x="410" y="119"/>
                  <a:pt x="408" y="122"/>
                  <a:pt x="406" y="126"/>
                </a:cubicBezTo>
                <a:cubicBezTo>
                  <a:pt x="404" y="130"/>
                  <a:pt x="400" y="131"/>
                  <a:pt x="403" y="134"/>
                </a:cubicBezTo>
                <a:cubicBezTo>
                  <a:pt x="405" y="136"/>
                  <a:pt x="410" y="141"/>
                  <a:pt x="410" y="138"/>
                </a:cubicBezTo>
                <a:cubicBezTo>
                  <a:pt x="410" y="135"/>
                  <a:pt x="409" y="132"/>
                  <a:pt x="412" y="132"/>
                </a:cubicBezTo>
                <a:cubicBezTo>
                  <a:pt x="414" y="132"/>
                  <a:pt x="418" y="134"/>
                  <a:pt x="421" y="132"/>
                </a:cubicBezTo>
                <a:cubicBezTo>
                  <a:pt x="425" y="130"/>
                  <a:pt x="429" y="127"/>
                  <a:pt x="431" y="126"/>
                </a:cubicBezTo>
                <a:cubicBezTo>
                  <a:pt x="433" y="125"/>
                  <a:pt x="441" y="124"/>
                  <a:pt x="440" y="125"/>
                </a:cubicBezTo>
                <a:cubicBezTo>
                  <a:pt x="438" y="126"/>
                  <a:pt x="435" y="132"/>
                  <a:pt x="433" y="132"/>
                </a:cubicBezTo>
                <a:cubicBezTo>
                  <a:pt x="431" y="133"/>
                  <a:pt x="425" y="136"/>
                  <a:pt x="423" y="137"/>
                </a:cubicBezTo>
                <a:cubicBezTo>
                  <a:pt x="421" y="139"/>
                  <a:pt x="419" y="142"/>
                  <a:pt x="416" y="142"/>
                </a:cubicBezTo>
                <a:cubicBezTo>
                  <a:pt x="414" y="142"/>
                  <a:pt x="408" y="145"/>
                  <a:pt x="408" y="147"/>
                </a:cubicBezTo>
                <a:cubicBezTo>
                  <a:pt x="407" y="149"/>
                  <a:pt x="406" y="154"/>
                  <a:pt x="405" y="156"/>
                </a:cubicBezTo>
                <a:cubicBezTo>
                  <a:pt x="403" y="158"/>
                  <a:pt x="409" y="160"/>
                  <a:pt x="409" y="162"/>
                </a:cubicBezTo>
                <a:cubicBezTo>
                  <a:pt x="409" y="164"/>
                  <a:pt x="410" y="168"/>
                  <a:pt x="412" y="170"/>
                </a:cubicBezTo>
                <a:cubicBezTo>
                  <a:pt x="414" y="172"/>
                  <a:pt x="412" y="174"/>
                  <a:pt x="411" y="179"/>
                </a:cubicBezTo>
                <a:cubicBezTo>
                  <a:pt x="410" y="183"/>
                  <a:pt x="418" y="191"/>
                  <a:pt x="412" y="189"/>
                </a:cubicBezTo>
                <a:cubicBezTo>
                  <a:pt x="407" y="186"/>
                  <a:pt x="399" y="179"/>
                  <a:pt x="401" y="177"/>
                </a:cubicBezTo>
                <a:cubicBezTo>
                  <a:pt x="404" y="174"/>
                  <a:pt x="406" y="172"/>
                  <a:pt x="405" y="170"/>
                </a:cubicBezTo>
                <a:cubicBezTo>
                  <a:pt x="403" y="167"/>
                  <a:pt x="400" y="158"/>
                  <a:pt x="397" y="160"/>
                </a:cubicBezTo>
                <a:cubicBezTo>
                  <a:pt x="394" y="162"/>
                  <a:pt x="392" y="165"/>
                  <a:pt x="391" y="162"/>
                </a:cubicBezTo>
                <a:cubicBezTo>
                  <a:pt x="391" y="159"/>
                  <a:pt x="393" y="151"/>
                  <a:pt x="391" y="152"/>
                </a:cubicBezTo>
                <a:cubicBezTo>
                  <a:pt x="390" y="153"/>
                  <a:pt x="386" y="154"/>
                  <a:pt x="385" y="152"/>
                </a:cubicBezTo>
                <a:cubicBezTo>
                  <a:pt x="383" y="151"/>
                  <a:pt x="378" y="142"/>
                  <a:pt x="377" y="143"/>
                </a:cubicBezTo>
                <a:cubicBezTo>
                  <a:pt x="376" y="144"/>
                  <a:pt x="368" y="151"/>
                  <a:pt x="364" y="152"/>
                </a:cubicBezTo>
                <a:cubicBezTo>
                  <a:pt x="360" y="152"/>
                  <a:pt x="344" y="155"/>
                  <a:pt x="340" y="154"/>
                </a:cubicBezTo>
                <a:cubicBezTo>
                  <a:pt x="336" y="152"/>
                  <a:pt x="337" y="155"/>
                  <a:pt x="331" y="153"/>
                </a:cubicBezTo>
                <a:cubicBezTo>
                  <a:pt x="325" y="151"/>
                  <a:pt x="310" y="148"/>
                  <a:pt x="315" y="146"/>
                </a:cubicBezTo>
                <a:cubicBezTo>
                  <a:pt x="320" y="145"/>
                  <a:pt x="324" y="145"/>
                  <a:pt x="323" y="143"/>
                </a:cubicBezTo>
                <a:cubicBezTo>
                  <a:pt x="322" y="140"/>
                  <a:pt x="316" y="138"/>
                  <a:pt x="320" y="138"/>
                </a:cubicBezTo>
                <a:cubicBezTo>
                  <a:pt x="324" y="138"/>
                  <a:pt x="327" y="138"/>
                  <a:pt x="327" y="136"/>
                </a:cubicBezTo>
                <a:cubicBezTo>
                  <a:pt x="327" y="135"/>
                  <a:pt x="322" y="131"/>
                  <a:pt x="328" y="131"/>
                </a:cubicBezTo>
                <a:cubicBezTo>
                  <a:pt x="334" y="130"/>
                  <a:pt x="336" y="133"/>
                  <a:pt x="337" y="131"/>
                </a:cubicBezTo>
                <a:cubicBezTo>
                  <a:pt x="339" y="129"/>
                  <a:pt x="338" y="124"/>
                  <a:pt x="334" y="122"/>
                </a:cubicBezTo>
                <a:cubicBezTo>
                  <a:pt x="330" y="119"/>
                  <a:pt x="329" y="114"/>
                  <a:pt x="322" y="113"/>
                </a:cubicBezTo>
                <a:cubicBezTo>
                  <a:pt x="315" y="112"/>
                  <a:pt x="309" y="110"/>
                  <a:pt x="311" y="114"/>
                </a:cubicBezTo>
                <a:cubicBezTo>
                  <a:pt x="313" y="118"/>
                  <a:pt x="317" y="122"/>
                  <a:pt x="312" y="120"/>
                </a:cubicBezTo>
                <a:cubicBezTo>
                  <a:pt x="307" y="117"/>
                  <a:pt x="304" y="116"/>
                  <a:pt x="298" y="114"/>
                </a:cubicBezTo>
                <a:cubicBezTo>
                  <a:pt x="292" y="112"/>
                  <a:pt x="290" y="107"/>
                  <a:pt x="286" y="106"/>
                </a:cubicBezTo>
                <a:cubicBezTo>
                  <a:pt x="283" y="104"/>
                  <a:pt x="285" y="102"/>
                  <a:pt x="281" y="101"/>
                </a:cubicBezTo>
                <a:cubicBezTo>
                  <a:pt x="277" y="100"/>
                  <a:pt x="254" y="86"/>
                  <a:pt x="251" y="86"/>
                </a:cubicBezTo>
                <a:cubicBezTo>
                  <a:pt x="248" y="86"/>
                  <a:pt x="243" y="81"/>
                  <a:pt x="238" y="81"/>
                </a:cubicBezTo>
                <a:cubicBezTo>
                  <a:pt x="233" y="81"/>
                  <a:pt x="226" y="79"/>
                  <a:pt x="226" y="82"/>
                </a:cubicBezTo>
                <a:cubicBezTo>
                  <a:pt x="226" y="84"/>
                  <a:pt x="221" y="92"/>
                  <a:pt x="217" y="90"/>
                </a:cubicBezTo>
                <a:cubicBezTo>
                  <a:pt x="213" y="88"/>
                  <a:pt x="218" y="84"/>
                  <a:pt x="218" y="82"/>
                </a:cubicBezTo>
                <a:cubicBezTo>
                  <a:pt x="218" y="81"/>
                  <a:pt x="214" y="76"/>
                  <a:pt x="215" y="73"/>
                </a:cubicBezTo>
                <a:cubicBezTo>
                  <a:pt x="215" y="70"/>
                  <a:pt x="214" y="70"/>
                  <a:pt x="211" y="72"/>
                </a:cubicBezTo>
                <a:cubicBezTo>
                  <a:pt x="209" y="73"/>
                  <a:pt x="209" y="76"/>
                  <a:pt x="210" y="79"/>
                </a:cubicBezTo>
                <a:cubicBezTo>
                  <a:pt x="211" y="82"/>
                  <a:pt x="207" y="82"/>
                  <a:pt x="207" y="84"/>
                </a:cubicBezTo>
                <a:cubicBezTo>
                  <a:pt x="207" y="86"/>
                  <a:pt x="207" y="92"/>
                  <a:pt x="204" y="93"/>
                </a:cubicBezTo>
                <a:cubicBezTo>
                  <a:pt x="201" y="93"/>
                  <a:pt x="197" y="91"/>
                  <a:pt x="193" y="85"/>
                </a:cubicBezTo>
                <a:cubicBezTo>
                  <a:pt x="189" y="79"/>
                  <a:pt x="184" y="76"/>
                  <a:pt x="183" y="70"/>
                </a:cubicBezTo>
                <a:cubicBezTo>
                  <a:pt x="181" y="63"/>
                  <a:pt x="176" y="54"/>
                  <a:pt x="174" y="51"/>
                </a:cubicBezTo>
                <a:cubicBezTo>
                  <a:pt x="172" y="48"/>
                  <a:pt x="166" y="45"/>
                  <a:pt x="166" y="46"/>
                </a:cubicBezTo>
                <a:cubicBezTo>
                  <a:pt x="166" y="48"/>
                  <a:pt x="164" y="50"/>
                  <a:pt x="166" y="53"/>
                </a:cubicBezTo>
                <a:cubicBezTo>
                  <a:pt x="167" y="55"/>
                  <a:pt x="167" y="59"/>
                  <a:pt x="170" y="61"/>
                </a:cubicBezTo>
                <a:cubicBezTo>
                  <a:pt x="173" y="62"/>
                  <a:pt x="175" y="66"/>
                  <a:pt x="174" y="66"/>
                </a:cubicBezTo>
                <a:cubicBezTo>
                  <a:pt x="172" y="66"/>
                  <a:pt x="169" y="66"/>
                  <a:pt x="169" y="68"/>
                </a:cubicBezTo>
                <a:cubicBezTo>
                  <a:pt x="169" y="70"/>
                  <a:pt x="168" y="73"/>
                  <a:pt x="166" y="75"/>
                </a:cubicBezTo>
                <a:cubicBezTo>
                  <a:pt x="164" y="76"/>
                  <a:pt x="163" y="83"/>
                  <a:pt x="161" y="84"/>
                </a:cubicBezTo>
                <a:cubicBezTo>
                  <a:pt x="159" y="84"/>
                  <a:pt x="157" y="77"/>
                  <a:pt x="154" y="78"/>
                </a:cubicBezTo>
                <a:cubicBezTo>
                  <a:pt x="152" y="80"/>
                  <a:pt x="147" y="85"/>
                  <a:pt x="147" y="81"/>
                </a:cubicBezTo>
                <a:cubicBezTo>
                  <a:pt x="147" y="76"/>
                  <a:pt x="149" y="73"/>
                  <a:pt x="146" y="69"/>
                </a:cubicBezTo>
                <a:cubicBezTo>
                  <a:pt x="142" y="65"/>
                  <a:pt x="141" y="63"/>
                  <a:pt x="138" y="67"/>
                </a:cubicBezTo>
                <a:cubicBezTo>
                  <a:pt x="136" y="70"/>
                  <a:pt x="128" y="75"/>
                  <a:pt x="127" y="77"/>
                </a:cubicBezTo>
                <a:cubicBezTo>
                  <a:pt x="125" y="79"/>
                  <a:pt x="120" y="95"/>
                  <a:pt x="118" y="96"/>
                </a:cubicBezTo>
                <a:cubicBezTo>
                  <a:pt x="117" y="97"/>
                  <a:pt x="111" y="102"/>
                  <a:pt x="112" y="99"/>
                </a:cubicBezTo>
                <a:cubicBezTo>
                  <a:pt x="114" y="96"/>
                  <a:pt x="120" y="85"/>
                  <a:pt x="119" y="83"/>
                </a:cubicBezTo>
                <a:cubicBezTo>
                  <a:pt x="117" y="82"/>
                  <a:pt x="117" y="79"/>
                  <a:pt x="115" y="80"/>
                </a:cubicBezTo>
                <a:cubicBezTo>
                  <a:pt x="113" y="82"/>
                  <a:pt x="106" y="91"/>
                  <a:pt x="102" y="95"/>
                </a:cubicBezTo>
                <a:cubicBezTo>
                  <a:pt x="98" y="98"/>
                  <a:pt x="90" y="105"/>
                  <a:pt x="88" y="106"/>
                </a:cubicBezTo>
                <a:cubicBezTo>
                  <a:pt x="86" y="108"/>
                  <a:pt x="86" y="116"/>
                  <a:pt x="85" y="114"/>
                </a:cubicBezTo>
                <a:cubicBezTo>
                  <a:pt x="83" y="113"/>
                  <a:pt x="82" y="107"/>
                  <a:pt x="80" y="109"/>
                </a:cubicBezTo>
                <a:cubicBezTo>
                  <a:pt x="78" y="111"/>
                  <a:pt x="80" y="115"/>
                  <a:pt x="77" y="115"/>
                </a:cubicBezTo>
                <a:cubicBezTo>
                  <a:pt x="74" y="115"/>
                  <a:pt x="71" y="111"/>
                  <a:pt x="70" y="114"/>
                </a:cubicBezTo>
                <a:cubicBezTo>
                  <a:pt x="68" y="116"/>
                  <a:pt x="68" y="119"/>
                  <a:pt x="65" y="116"/>
                </a:cubicBezTo>
                <a:cubicBezTo>
                  <a:pt x="61" y="113"/>
                  <a:pt x="57" y="110"/>
                  <a:pt x="57" y="113"/>
                </a:cubicBezTo>
                <a:cubicBezTo>
                  <a:pt x="58" y="115"/>
                  <a:pt x="56" y="117"/>
                  <a:pt x="53" y="116"/>
                </a:cubicBezTo>
                <a:cubicBezTo>
                  <a:pt x="50" y="115"/>
                  <a:pt x="41" y="108"/>
                  <a:pt x="39" y="105"/>
                </a:cubicBezTo>
                <a:cubicBezTo>
                  <a:pt x="38" y="102"/>
                  <a:pt x="38" y="101"/>
                  <a:pt x="35" y="98"/>
                </a:cubicBezTo>
                <a:cubicBezTo>
                  <a:pt x="31" y="96"/>
                  <a:pt x="29" y="87"/>
                  <a:pt x="26" y="87"/>
                </a:cubicBezTo>
                <a:cubicBezTo>
                  <a:pt x="23" y="87"/>
                  <a:pt x="20" y="88"/>
                  <a:pt x="15" y="87"/>
                </a:cubicBezTo>
                <a:cubicBezTo>
                  <a:pt x="10" y="85"/>
                  <a:pt x="4" y="86"/>
                  <a:pt x="0" y="85"/>
                </a:cubicBezTo>
                <a:cubicBezTo>
                  <a:pt x="0" y="368"/>
                  <a:pt x="0" y="368"/>
                  <a:pt x="0" y="368"/>
                </a:cubicBezTo>
                <a:cubicBezTo>
                  <a:pt x="5" y="368"/>
                  <a:pt x="11" y="365"/>
                  <a:pt x="18" y="364"/>
                </a:cubicBezTo>
                <a:cubicBezTo>
                  <a:pt x="25" y="363"/>
                  <a:pt x="21" y="372"/>
                  <a:pt x="24" y="376"/>
                </a:cubicBezTo>
                <a:cubicBezTo>
                  <a:pt x="27" y="381"/>
                  <a:pt x="36" y="393"/>
                  <a:pt x="39" y="397"/>
                </a:cubicBezTo>
                <a:cubicBezTo>
                  <a:pt x="43" y="402"/>
                  <a:pt x="44" y="400"/>
                  <a:pt x="48" y="399"/>
                </a:cubicBezTo>
                <a:cubicBezTo>
                  <a:pt x="52" y="399"/>
                  <a:pt x="63" y="381"/>
                  <a:pt x="67" y="380"/>
                </a:cubicBezTo>
                <a:cubicBezTo>
                  <a:pt x="71" y="380"/>
                  <a:pt x="74" y="391"/>
                  <a:pt x="77" y="399"/>
                </a:cubicBezTo>
                <a:cubicBezTo>
                  <a:pt x="79" y="406"/>
                  <a:pt x="88" y="408"/>
                  <a:pt x="92" y="414"/>
                </a:cubicBezTo>
                <a:cubicBezTo>
                  <a:pt x="95" y="420"/>
                  <a:pt x="95" y="422"/>
                  <a:pt x="104" y="431"/>
                </a:cubicBezTo>
                <a:cubicBezTo>
                  <a:pt x="113" y="439"/>
                  <a:pt x="115" y="448"/>
                  <a:pt x="121" y="455"/>
                </a:cubicBezTo>
                <a:cubicBezTo>
                  <a:pt x="126" y="461"/>
                  <a:pt x="141" y="470"/>
                  <a:pt x="141" y="474"/>
                </a:cubicBezTo>
                <a:cubicBezTo>
                  <a:pt x="141" y="479"/>
                  <a:pt x="141" y="493"/>
                  <a:pt x="141" y="493"/>
                </a:cubicBezTo>
                <a:cubicBezTo>
                  <a:pt x="141" y="493"/>
                  <a:pt x="141" y="493"/>
                  <a:pt x="141" y="493"/>
                </a:cubicBezTo>
                <a:cubicBezTo>
                  <a:pt x="141" y="495"/>
                  <a:pt x="137" y="499"/>
                  <a:pt x="137" y="504"/>
                </a:cubicBezTo>
                <a:cubicBezTo>
                  <a:pt x="137" y="508"/>
                  <a:pt x="142" y="511"/>
                  <a:pt x="142" y="513"/>
                </a:cubicBezTo>
                <a:cubicBezTo>
                  <a:pt x="143" y="515"/>
                  <a:pt x="146" y="517"/>
                  <a:pt x="141" y="519"/>
                </a:cubicBezTo>
                <a:cubicBezTo>
                  <a:pt x="136" y="520"/>
                  <a:pt x="140" y="524"/>
                  <a:pt x="144" y="525"/>
                </a:cubicBezTo>
                <a:cubicBezTo>
                  <a:pt x="148" y="526"/>
                  <a:pt x="150" y="526"/>
                  <a:pt x="151" y="524"/>
                </a:cubicBezTo>
                <a:cubicBezTo>
                  <a:pt x="151" y="522"/>
                  <a:pt x="153" y="515"/>
                  <a:pt x="156" y="517"/>
                </a:cubicBezTo>
                <a:cubicBezTo>
                  <a:pt x="159" y="520"/>
                  <a:pt x="162" y="525"/>
                  <a:pt x="160" y="526"/>
                </a:cubicBezTo>
                <a:cubicBezTo>
                  <a:pt x="158" y="526"/>
                  <a:pt x="156" y="527"/>
                  <a:pt x="155" y="529"/>
                </a:cubicBezTo>
                <a:cubicBezTo>
                  <a:pt x="155" y="531"/>
                  <a:pt x="159" y="533"/>
                  <a:pt x="161" y="535"/>
                </a:cubicBezTo>
                <a:cubicBezTo>
                  <a:pt x="163" y="537"/>
                  <a:pt x="167" y="548"/>
                  <a:pt x="170" y="546"/>
                </a:cubicBezTo>
                <a:cubicBezTo>
                  <a:pt x="173" y="544"/>
                  <a:pt x="180" y="541"/>
                  <a:pt x="179" y="542"/>
                </a:cubicBezTo>
                <a:cubicBezTo>
                  <a:pt x="179" y="543"/>
                  <a:pt x="176" y="552"/>
                  <a:pt x="174" y="554"/>
                </a:cubicBezTo>
                <a:cubicBezTo>
                  <a:pt x="172" y="556"/>
                  <a:pt x="169" y="564"/>
                  <a:pt x="169" y="567"/>
                </a:cubicBezTo>
                <a:cubicBezTo>
                  <a:pt x="169" y="570"/>
                  <a:pt x="167" y="570"/>
                  <a:pt x="169" y="573"/>
                </a:cubicBezTo>
                <a:cubicBezTo>
                  <a:pt x="172" y="575"/>
                  <a:pt x="174" y="577"/>
                  <a:pt x="177" y="577"/>
                </a:cubicBezTo>
                <a:cubicBezTo>
                  <a:pt x="180" y="577"/>
                  <a:pt x="181" y="578"/>
                  <a:pt x="181" y="580"/>
                </a:cubicBezTo>
                <a:cubicBezTo>
                  <a:pt x="181" y="582"/>
                  <a:pt x="180" y="584"/>
                  <a:pt x="187" y="584"/>
                </a:cubicBezTo>
                <a:cubicBezTo>
                  <a:pt x="194" y="585"/>
                  <a:pt x="198" y="583"/>
                  <a:pt x="200" y="585"/>
                </a:cubicBezTo>
                <a:cubicBezTo>
                  <a:pt x="200" y="585"/>
                  <a:pt x="201" y="586"/>
                  <a:pt x="200" y="586"/>
                </a:cubicBezTo>
                <a:cubicBezTo>
                  <a:pt x="201" y="586"/>
                  <a:pt x="201" y="586"/>
                  <a:pt x="202" y="586"/>
                </a:cubicBezTo>
                <a:cubicBezTo>
                  <a:pt x="206" y="586"/>
                  <a:pt x="208" y="582"/>
                  <a:pt x="208" y="585"/>
                </a:cubicBezTo>
                <a:cubicBezTo>
                  <a:pt x="207" y="589"/>
                  <a:pt x="204" y="592"/>
                  <a:pt x="206" y="595"/>
                </a:cubicBezTo>
                <a:cubicBezTo>
                  <a:pt x="209" y="598"/>
                  <a:pt x="210" y="595"/>
                  <a:pt x="211" y="598"/>
                </a:cubicBezTo>
                <a:cubicBezTo>
                  <a:pt x="213" y="601"/>
                  <a:pt x="214" y="607"/>
                  <a:pt x="217" y="605"/>
                </a:cubicBezTo>
                <a:cubicBezTo>
                  <a:pt x="221" y="603"/>
                  <a:pt x="220" y="604"/>
                  <a:pt x="224" y="608"/>
                </a:cubicBezTo>
                <a:cubicBezTo>
                  <a:pt x="227" y="611"/>
                  <a:pt x="228" y="613"/>
                  <a:pt x="229" y="615"/>
                </a:cubicBezTo>
                <a:cubicBezTo>
                  <a:pt x="578" y="615"/>
                  <a:pt x="578" y="615"/>
                  <a:pt x="578" y="615"/>
                </a:cubicBezTo>
                <a:cubicBezTo>
                  <a:pt x="587" y="615"/>
                  <a:pt x="601" y="626"/>
                  <a:pt x="606" y="626"/>
                </a:cubicBezTo>
                <a:cubicBezTo>
                  <a:pt x="612" y="626"/>
                  <a:pt x="620" y="629"/>
                  <a:pt x="626" y="632"/>
                </a:cubicBezTo>
                <a:cubicBezTo>
                  <a:pt x="632" y="635"/>
                  <a:pt x="634" y="628"/>
                  <a:pt x="640" y="627"/>
                </a:cubicBezTo>
                <a:cubicBezTo>
                  <a:pt x="645" y="627"/>
                  <a:pt x="644" y="631"/>
                  <a:pt x="650" y="632"/>
                </a:cubicBezTo>
                <a:cubicBezTo>
                  <a:pt x="653" y="632"/>
                  <a:pt x="657" y="631"/>
                  <a:pt x="660" y="630"/>
                </a:cubicBezTo>
                <a:cubicBezTo>
                  <a:pt x="662" y="628"/>
                  <a:pt x="664" y="624"/>
                  <a:pt x="665" y="622"/>
                </a:cubicBezTo>
                <a:cubicBezTo>
                  <a:pt x="668" y="620"/>
                  <a:pt x="670" y="617"/>
                  <a:pt x="671" y="617"/>
                </a:cubicBezTo>
                <a:cubicBezTo>
                  <a:pt x="673" y="618"/>
                  <a:pt x="674" y="620"/>
                  <a:pt x="680" y="619"/>
                </a:cubicBezTo>
                <a:cubicBezTo>
                  <a:pt x="686" y="619"/>
                  <a:pt x="691" y="621"/>
                  <a:pt x="693" y="624"/>
                </a:cubicBezTo>
                <a:cubicBezTo>
                  <a:pt x="695" y="627"/>
                  <a:pt x="694" y="635"/>
                  <a:pt x="699" y="635"/>
                </a:cubicBezTo>
                <a:cubicBezTo>
                  <a:pt x="703" y="636"/>
                  <a:pt x="706" y="632"/>
                  <a:pt x="707" y="637"/>
                </a:cubicBezTo>
                <a:cubicBezTo>
                  <a:pt x="708" y="642"/>
                  <a:pt x="711" y="646"/>
                  <a:pt x="713" y="647"/>
                </a:cubicBezTo>
                <a:cubicBezTo>
                  <a:pt x="715" y="648"/>
                  <a:pt x="715" y="652"/>
                  <a:pt x="716" y="655"/>
                </a:cubicBezTo>
                <a:cubicBezTo>
                  <a:pt x="716" y="657"/>
                  <a:pt x="714" y="661"/>
                  <a:pt x="715" y="661"/>
                </a:cubicBezTo>
                <a:cubicBezTo>
                  <a:pt x="717" y="662"/>
                  <a:pt x="718" y="662"/>
                  <a:pt x="720" y="663"/>
                </a:cubicBezTo>
                <a:cubicBezTo>
                  <a:pt x="722" y="664"/>
                  <a:pt x="726" y="664"/>
                  <a:pt x="729" y="665"/>
                </a:cubicBezTo>
                <a:cubicBezTo>
                  <a:pt x="733" y="666"/>
                  <a:pt x="746" y="667"/>
                  <a:pt x="753" y="671"/>
                </a:cubicBezTo>
                <a:cubicBezTo>
                  <a:pt x="760" y="674"/>
                  <a:pt x="773" y="680"/>
                  <a:pt x="772" y="684"/>
                </a:cubicBezTo>
                <a:cubicBezTo>
                  <a:pt x="771" y="688"/>
                  <a:pt x="773" y="700"/>
                  <a:pt x="771" y="700"/>
                </a:cubicBezTo>
                <a:cubicBezTo>
                  <a:pt x="770" y="700"/>
                  <a:pt x="765" y="697"/>
                  <a:pt x="763" y="697"/>
                </a:cubicBezTo>
                <a:cubicBezTo>
                  <a:pt x="761" y="696"/>
                  <a:pt x="761" y="697"/>
                  <a:pt x="760" y="697"/>
                </a:cubicBezTo>
                <a:cubicBezTo>
                  <a:pt x="758" y="696"/>
                  <a:pt x="757" y="689"/>
                  <a:pt x="755" y="689"/>
                </a:cubicBezTo>
                <a:cubicBezTo>
                  <a:pt x="754" y="689"/>
                  <a:pt x="756" y="692"/>
                  <a:pt x="756" y="695"/>
                </a:cubicBezTo>
                <a:cubicBezTo>
                  <a:pt x="756" y="698"/>
                  <a:pt x="755" y="704"/>
                  <a:pt x="753" y="705"/>
                </a:cubicBezTo>
                <a:cubicBezTo>
                  <a:pt x="752" y="706"/>
                  <a:pt x="751" y="717"/>
                  <a:pt x="750" y="720"/>
                </a:cubicBezTo>
                <a:cubicBezTo>
                  <a:pt x="749" y="722"/>
                  <a:pt x="747" y="726"/>
                  <a:pt x="745" y="725"/>
                </a:cubicBezTo>
                <a:cubicBezTo>
                  <a:pt x="745" y="724"/>
                  <a:pt x="744" y="724"/>
                  <a:pt x="744" y="724"/>
                </a:cubicBezTo>
                <a:cubicBezTo>
                  <a:pt x="744" y="724"/>
                  <a:pt x="743" y="725"/>
                  <a:pt x="743" y="726"/>
                </a:cubicBezTo>
                <a:cubicBezTo>
                  <a:pt x="741" y="729"/>
                  <a:pt x="740" y="732"/>
                  <a:pt x="740" y="735"/>
                </a:cubicBezTo>
                <a:cubicBezTo>
                  <a:pt x="742" y="735"/>
                  <a:pt x="744" y="739"/>
                  <a:pt x="747" y="740"/>
                </a:cubicBezTo>
                <a:cubicBezTo>
                  <a:pt x="750" y="740"/>
                  <a:pt x="755" y="733"/>
                  <a:pt x="757" y="731"/>
                </a:cubicBezTo>
                <a:cubicBezTo>
                  <a:pt x="759" y="729"/>
                  <a:pt x="764" y="732"/>
                  <a:pt x="767" y="732"/>
                </a:cubicBezTo>
                <a:cubicBezTo>
                  <a:pt x="770" y="732"/>
                  <a:pt x="776" y="728"/>
                  <a:pt x="778" y="728"/>
                </a:cubicBezTo>
                <a:cubicBezTo>
                  <a:pt x="779" y="728"/>
                  <a:pt x="780" y="728"/>
                  <a:pt x="781" y="729"/>
                </a:cubicBezTo>
                <a:cubicBezTo>
                  <a:pt x="785" y="727"/>
                  <a:pt x="791" y="724"/>
                  <a:pt x="797" y="720"/>
                </a:cubicBezTo>
                <a:cubicBezTo>
                  <a:pt x="795" y="720"/>
                  <a:pt x="793" y="721"/>
                  <a:pt x="790" y="721"/>
                </a:cubicBezTo>
                <a:cubicBezTo>
                  <a:pt x="785" y="723"/>
                  <a:pt x="778" y="723"/>
                  <a:pt x="778" y="721"/>
                </a:cubicBezTo>
                <a:cubicBezTo>
                  <a:pt x="778" y="719"/>
                  <a:pt x="787" y="711"/>
                  <a:pt x="790" y="711"/>
                </a:cubicBezTo>
                <a:cubicBezTo>
                  <a:pt x="794" y="710"/>
                  <a:pt x="804" y="712"/>
                  <a:pt x="808" y="710"/>
                </a:cubicBezTo>
                <a:cubicBezTo>
                  <a:pt x="811" y="708"/>
                  <a:pt x="817" y="705"/>
                  <a:pt x="819" y="706"/>
                </a:cubicBezTo>
                <a:cubicBezTo>
                  <a:pt x="819" y="706"/>
                  <a:pt x="820" y="706"/>
                  <a:pt x="820" y="706"/>
                </a:cubicBezTo>
                <a:cubicBezTo>
                  <a:pt x="828" y="700"/>
                  <a:pt x="842" y="691"/>
                  <a:pt x="846" y="691"/>
                </a:cubicBezTo>
                <a:cubicBezTo>
                  <a:pt x="853" y="691"/>
                  <a:pt x="876" y="691"/>
                  <a:pt x="880" y="690"/>
                </a:cubicBezTo>
                <a:cubicBezTo>
                  <a:pt x="883" y="689"/>
                  <a:pt x="897" y="671"/>
                  <a:pt x="897" y="667"/>
                </a:cubicBezTo>
                <a:cubicBezTo>
                  <a:pt x="897" y="662"/>
                  <a:pt x="906" y="651"/>
                  <a:pt x="910" y="649"/>
                </a:cubicBezTo>
                <a:cubicBezTo>
                  <a:pt x="913" y="647"/>
                  <a:pt x="923" y="648"/>
                  <a:pt x="928" y="649"/>
                </a:cubicBezTo>
                <a:cubicBezTo>
                  <a:pt x="932" y="650"/>
                  <a:pt x="929" y="666"/>
                  <a:pt x="933" y="671"/>
                </a:cubicBezTo>
                <a:cubicBezTo>
                  <a:pt x="936" y="675"/>
                  <a:pt x="934" y="679"/>
                  <a:pt x="933" y="682"/>
                </a:cubicBezTo>
                <a:cubicBezTo>
                  <a:pt x="933" y="683"/>
                  <a:pt x="936" y="686"/>
                  <a:pt x="939" y="689"/>
                </a:cubicBezTo>
                <a:cubicBezTo>
                  <a:pt x="940" y="689"/>
                  <a:pt x="940" y="689"/>
                  <a:pt x="941" y="689"/>
                </a:cubicBezTo>
                <a:cubicBezTo>
                  <a:pt x="949" y="689"/>
                  <a:pt x="952" y="686"/>
                  <a:pt x="957" y="684"/>
                </a:cubicBezTo>
                <a:cubicBezTo>
                  <a:pt x="961" y="681"/>
                  <a:pt x="965" y="680"/>
                  <a:pt x="964" y="682"/>
                </a:cubicBezTo>
                <a:cubicBezTo>
                  <a:pt x="963" y="683"/>
                  <a:pt x="961" y="685"/>
                  <a:pt x="966" y="684"/>
                </a:cubicBezTo>
                <a:cubicBezTo>
                  <a:pt x="971" y="683"/>
                  <a:pt x="980" y="682"/>
                  <a:pt x="979" y="683"/>
                </a:cubicBezTo>
                <a:cubicBezTo>
                  <a:pt x="978" y="684"/>
                  <a:pt x="976" y="689"/>
                  <a:pt x="973" y="689"/>
                </a:cubicBezTo>
                <a:cubicBezTo>
                  <a:pt x="970" y="689"/>
                  <a:pt x="969" y="687"/>
                  <a:pt x="965" y="691"/>
                </a:cubicBezTo>
                <a:cubicBezTo>
                  <a:pt x="961" y="694"/>
                  <a:pt x="950" y="699"/>
                  <a:pt x="950" y="701"/>
                </a:cubicBezTo>
                <a:cubicBezTo>
                  <a:pt x="949" y="704"/>
                  <a:pt x="952" y="716"/>
                  <a:pt x="956" y="716"/>
                </a:cubicBezTo>
                <a:cubicBezTo>
                  <a:pt x="960" y="715"/>
                  <a:pt x="968" y="709"/>
                  <a:pt x="969" y="707"/>
                </a:cubicBezTo>
                <a:cubicBezTo>
                  <a:pt x="970" y="704"/>
                  <a:pt x="971" y="695"/>
                  <a:pt x="977" y="697"/>
                </a:cubicBezTo>
                <a:cubicBezTo>
                  <a:pt x="983" y="698"/>
                  <a:pt x="984" y="700"/>
                  <a:pt x="990" y="698"/>
                </a:cubicBezTo>
                <a:cubicBezTo>
                  <a:pt x="995" y="696"/>
                  <a:pt x="1004" y="687"/>
                  <a:pt x="1008" y="687"/>
                </a:cubicBezTo>
                <a:cubicBezTo>
                  <a:pt x="1013" y="687"/>
                  <a:pt x="1015" y="685"/>
                  <a:pt x="1013" y="683"/>
                </a:cubicBezTo>
                <a:cubicBezTo>
                  <a:pt x="1012" y="682"/>
                  <a:pt x="1012" y="680"/>
                  <a:pt x="1007" y="678"/>
                </a:cubicBezTo>
                <a:cubicBezTo>
                  <a:pt x="1002" y="677"/>
                  <a:pt x="1002" y="674"/>
                  <a:pt x="1000" y="675"/>
                </a:cubicBezTo>
                <a:cubicBezTo>
                  <a:pt x="998" y="676"/>
                  <a:pt x="996" y="677"/>
                  <a:pt x="991" y="676"/>
                </a:cubicBezTo>
                <a:cubicBezTo>
                  <a:pt x="986" y="676"/>
                  <a:pt x="981" y="673"/>
                  <a:pt x="981" y="671"/>
                </a:cubicBezTo>
                <a:cubicBezTo>
                  <a:pt x="980" y="668"/>
                  <a:pt x="972" y="670"/>
                  <a:pt x="969" y="669"/>
                </a:cubicBezTo>
                <a:cubicBezTo>
                  <a:pt x="966" y="667"/>
                  <a:pt x="969" y="665"/>
                  <a:pt x="966" y="661"/>
                </a:cubicBezTo>
                <a:cubicBezTo>
                  <a:pt x="963" y="657"/>
                  <a:pt x="959" y="655"/>
                  <a:pt x="961" y="653"/>
                </a:cubicBezTo>
                <a:cubicBezTo>
                  <a:pt x="963" y="651"/>
                  <a:pt x="967" y="642"/>
                  <a:pt x="963" y="642"/>
                </a:cubicBezTo>
                <a:cubicBezTo>
                  <a:pt x="960" y="641"/>
                  <a:pt x="957" y="643"/>
                  <a:pt x="954" y="640"/>
                </a:cubicBezTo>
                <a:cubicBezTo>
                  <a:pt x="952" y="637"/>
                  <a:pt x="944" y="636"/>
                  <a:pt x="946" y="635"/>
                </a:cubicBezTo>
                <a:cubicBezTo>
                  <a:pt x="948" y="633"/>
                  <a:pt x="949" y="635"/>
                  <a:pt x="956" y="635"/>
                </a:cubicBezTo>
                <a:cubicBezTo>
                  <a:pt x="963" y="635"/>
                  <a:pt x="969" y="632"/>
                  <a:pt x="971" y="628"/>
                </a:cubicBezTo>
                <a:cubicBezTo>
                  <a:pt x="973" y="624"/>
                  <a:pt x="972" y="624"/>
                  <a:pt x="971" y="621"/>
                </a:cubicBezTo>
                <a:cubicBezTo>
                  <a:pt x="971" y="618"/>
                  <a:pt x="973" y="617"/>
                  <a:pt x="967" y="614"/>
                </a:cubicBezTo>
                <a:cubicBezTo>
                  <a:pt x="961" y="611"/>
                  <a:pt x="955" y="610"/>
                  <a:pt x="951" y="611"/>
                </a:cubicBezTo>
                <a:cubicBezTo>
                  <a:pt x="946" y="612"/>
                  <a:pt x="933" y="619"/>
                  <a:pt x="927" y="622"/>
                </a:cubicBezTo>
                <a:cubicBezTo>
                  <a:pt x="921" y="626"/>
                  <a:pt x="918" y="626"/>
                  <a:pt x="913" y="630"/>
                </a:cubicBezTo>
                <a:cubicBezTo>
                  <a:pt x="908" y="634"/>
                  <a:pt x="896" y="654"/>
                  <a:pt x="892" y="654"/>
                </a:cubicBezTo>
                <a:cubicBezTo>
                  <a:pt x="888" y="654"/>
                  <a:pt x="893" y="650"/>
                  <a:pt x="896" y="645"/>
                </a:cubicBezTo>
                <a:cubicBezTo>
                  <a:pt x="900" y="641"/>
                  <a:pt x="907" y="627"/>
                  <a:pt x="910" y="624"/>
                </a:cubicBezTo>
                <a:cubicBezTo>
                  <a:pt x="913" y="620"/>
                  <a:pt x="920" y="613"/>
                  <a:pt x="924" y="612"/>
                </a:cubicBezTo>
                <a:cubicBezTo>
                  <a:pt x="928" y="610"/>
                  <a:pt x="932" y="608"/>
                  <a:pt x="933" y="606"/>
                </a:cubicBezTo>
                <a:cubicBezTo>
                  <a:pt x="934" y="604"/>
                  <a:pt x="944" y="590"/>
                  <a:pt x="948" y="589"/>
                </a:cubicBezTo>
                <a:cubicBezTo>
                  <a:pt x="952" y="588"/>
                  <a:pt x="975" y="590"/>
                  <a:pt x="983" y="590"/>
                </a:cubicBezTo>
                <a:cubicBezTo>
                  <a:pt x="991" y="590"/>
                  <a:pt x="1027" y="590"/>
                  <a:pt x="1031" y="587"/>
                </a:cubicBezTo>
                <a:cubicBezTo>
                  <a:pt x="1035" y="585"/>
                  <a:pt x="1039" y="579"/>
                  <a:pt x="1040" y="575"/>
                </a:cubicBezTo>
                <a:cubicBezTo>
                  <a:pt x="1042" y="572"/>
                  <a:pt x="1047" y="568"/>
                  <a:pt x="1049" y="568"/>
                </a:cubicBezTo>
                <a:cubicBezTo>
                  <a:pt x="1051" y="568"/>
                  <a:pt x="1059" y="566"/>
                  <a:pt x="1062" y="566"/>
                </a:cubicBezTo>
                <a:cubicBezTo>
                  <a:pt x="1065" y="565"/>
                  <a:pt x="1076" y="561"/>
                  <a:pt x="1077" y="558"/>
                </a:cubicBezTo>
                <a:cubicBezTo>
                  <a:pt x="1078" y="555"/>
                  <a:pt x="1079" y="551"/>
                  <a:pt x="1077" y="550"/>
                </a:cubicBezTo>
                <a:close/>
              </a:path>
            </a:pathLst>
          </a:custGeom>
          <a:pattFill prst="dkDnDiag">
            <a:fgClr>
              <a:schemeClr val="bg1">
                <a:lumMod val="95000"/>
              </a:schemeClr>
            </a:fgClr>
            <a:bgClr>
              <a:schemeClr val="bg1">
                <a:lumMod val="75000"/>
              </a:schemeClr>
            </a:bgClr>
          </a:patt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56" name="Grupp 55"/>
          <p:cNvGrpSpPr/>
          <p:nvPr userDrawn="1"/>
        </p:nvGrpSpPr>
        <p:grpSpPr>
          <a:xfrm rot="21348170">
            <a:off x="3375128" y="2849631"/>
            <a:ext cx="2420525" cy="1358443"/>
            <a:chOff x="-3611137" y="6334265"/>
            <a:chExt cx="7583538" cy="4294220"/>
          </a:xfrm>
        </p:grpSpPr>
        <p:sp>
          <p:nvSpPr>
            <p:cNvPr id="57" name="Freeform 4"/>
            <p:cNvSpPr>
              <a:spLocks/>
            </p:cNvSpPr>
            <p:nvPr/>
          </p:nvSpPr>
          <p:spPr bwMode="gray">
            <a:xfrm>
              <a:off x="-3611137" y="7405806"/>
              <a:ext cx="1153189" cy="1811414"/>
            </a:xfrm>
            <a:custGeom>
              <a:avLst/>
              <a:gdLst/>
              <a:ahLst/>
              <a:cxnLst>
                <a:cxn ang="0">
                  <a:pos x="37" y="490"/>
                </a:cxn>
                <a:cxn ang="0">
                  <a:pos x="57" y="548"/>
                </a:cxn>
                <a:cxn ang="0">
                  <a:pos x="11" y="758"/>
                </a:cxn>
                <a:cxn ang="0">
                  <a:pos x="39" y="821"/>
                </a:cxn>
                <a:cxn ang="0">
                  <a:pos x="164" y="1099"/>
                </a:cxn>
                <a:cxn ang="0">
                  <a:pos x="177" y="1092"/>
                </a:cxn>
                <a:cxn ang="0">
                  <a:pos x="183" y="1030"/>
                </a:cxn>
                <a:cxn ang="0">
                  <a:pos x="204" y="1022"/>
                </a:cxn>
                <a:cxn ang="0">
                  <a:pos x="225" y="1037"/>
                </a:cxn>
                <a:cxn ang="0">
                  <a:pos x="188" y="1074"/>
                </a:cxn>
                <a:cxn ang="0">
                  <a:pos x="203" y="1094"/>
                </a:cxn>
                <a:cxn ang="0">
                  <a:pos x="235" y="1214"/>
                </a:cxn>
                <a:cxn ang="0">
                  <a:pos x="215" y="1207"/>
                </a:cxn>
                <a:cxn ang="0">
                  <a:pos x="171" y="1160"/>
                </a:cxn>
                <a:cxn ang="0">
                  <a:pos x="183" y="1114"/>
                </a:cxn>
                <a:cxn ang="0">
                  <a:pos x="162" y="1116"/>
                </a:cxn>
                <a:cxn ang="0">
                  <a:pos x="138" y="1167"/>
                </a:cxn>
                <a:cxn ang="0">
                  <a:pos x="145" y="1276"/>
                </a:cxn>
                <a:cxn ang="0">
                  <a:pos x="173" y="1326"/>
                </a:cxn>
                <a:cxn ang="0">
                  <a:pos x="229" y="1369"/>
                </a:cxn>
                <a:cxn ang="0">
                  <a:pos x="209" y="1421"/>
                </a:cxn>
                <a:cxn ang="0">
                  <a:pos x="177" y="1431"/>
                </a:cxn>
                <a:cxn ang="0">
                  <a:pos x="173" y="1500"/>
                </a:cxn>
                <a:cxn ang="0">
                  <a:pos x="249" y="1661"/>
                </a:cxn>
                <a:cxn ang="0">
                  <a:pos x="311" y="1762"/>
                </a:cxn>
                <a:cxn ang="0">
                  <a:pos x="301" y="1821"/>
                </a:cxn>
                <a:cxn ang="0">
                  <a:pos x="338" y="1857"/>
                </a:cxn>
                <a:cxn ang="0">
                  <a:pos x="323" y="1896"/>
                </a:cxn>
                <a:cxn ang="0">
                  <a:pos x="300" y="1990"/>
                </a:cxn>
                <a:cxn ang="0">
                  <a:pos x="327" y="2025"/>
                </a:cxn>
                <a:cxn ang="0">
                  <a:pos x="520" y="2094"/>
                </a:cxn>
                <a:cxn ang="0">
                  <a:pos x="598" y="2199"/>
                </a:cxn>
                <a:cxn ang="0">
                  <a:pos x="688" y="2234"/>
                </a:cxn>
                <a:cxn ang="0">
                  <a:pos x="690" y="2298"/>
                </a:cxn>
                <a:cxn ang="0">
                  <a:pos x="750" y="2314"/>
                </a:cxn>
                <a:cxn ang="0">
                  <a:pos x="832" y="2423"/>
                </a:cxn>
                <a:cxn ang="0">
                  <a:pos x="876" y="2518"/>
                </a:cxn>
                <a:cxn ang="0">
                  <a:pos x="878" y="2662"/>
                </a:cxn>
                <a:cxn ang="0">
                  <a:pos x="1436" y="2698"/>
                </a:cxn>
                <a:cxn ang="0">
                  <a:pos x="1401" y="2638"/>
                </a:cxn>
                <a:cxn ang="0">
                  <a:pos x="1419" y="2552"/>
                </a:cxn>
                <a:cxn ang="0">
                  <a:pos x="1508" y="2404"/>
                </a:cxn>
                <a:cxn ang="0">
                  <a:pos x="1575" y="2362"/>
                </a:cxn>
                <a:cxn ang="0">
                  <a:pos x="1536" y="2310"/>
                </a:cxn>
                <a:cxn ang="0">
                  <a:pos x="1510" y="2163"/>
                </a:cxn>
                <a:cxn ang="0">
                  <a:pos x="766" y="1041"/>
                </a:cxn>
                <a:cxn ang="0">
                  <a:pos x="708" y="927"/>
                </a:cxn>
                <a:cxn ang="0">
                  <a:pos x="896" y="210"/>
                </a:cxn>
                <a:cxn ang="0">
                  <a:pos x="152" y="0"/>
                </a:cxn>
                <a:cxn ang="0">
                  <a:pos x="130" y="44"/>
                </a:cxn>
                <a:cxn ang="0">
                  <a:pos x="137" y="137"/>
                </a:cxn>
                <a:cxn ang="0">
                  <a:pos x="0" y="360"/>
                </a:cxn>
                <a:cxn ang="0">
                  <a:pos x="37" y="490"/>
                </a:cxn>
              </a:cxnLst>
              <a:rect l="0" t="0" r="r" b="b"/>
              <a:pathLst>
                <a:path w="1575" h="2698">
                  <a:moveTo>
                    <a:pt x="37" y="490"/>
                  </a:moveTo>
                  <a:lnTo>
                    <a:pt x="57" y="548"/>
                  </a:lnTo>
                  <a:lnTo>
                    <a:pt x="11" y="758"/>
                  </a:lnTo>
                  <a:lnTo>
                    <a:pt x="39" y="821"/>
                  </a:lnTo>
                  <a:lnTo>
                    <a:pt x="164" y="1099"/>
                  </a:lnTo>
                  <a:lnTo>
                    <a:pt x="177" y="1092"/>
                  </a:lnTo>
                  <a:lnTo>
                    <a:pt x="183" y="1030"/>
                  </a:lnTo>
                  <a:lnTo>
                    <a:pt x="204" y="1022"/>
                  </a:lnTo>
                  <a:lnTo>
                    <a:pt x="225" y="1037"/>
                  </a:lnTo>
                  <a:lnTo>
                    <a:pt x="188" y="1074"/>
                  </a:lnTo>
                  <a:lnTo>
                    <a:pt x="203" y="1094"/>
                  </a:lnTo>
                  <a:lnTo>
                    <a:pt x="235" y="1214"/>
                  </a:lnTo>
                  <a:lnTo>
                    <a:pt x="215" y="1207"/>
                  </a:lnTo>
                  <a:lnTo>
                    <a:pt x="171" y="1160"/>
                  </a:lnTo>
                  <a:lnTo>
                    <a:pt x="183" y="1114"/>
                  </a:lnTo>
                  <a:lnTo>
                    <a:pt x="162" y="1116"/>
                  </a:lnTo>
                  <a:lnTo>
                    <a:pt x="138" y="1167"/>
                  </a:lnTo>
                  <a:lnTo>
                    <a:pt x="145" y="1276"/>
                  </a:lnTo>
                  <a:lnTo>
                    <a:pt x="173" y="1326"/>
                  </a:lnTo>
                  <a:lnTo>
                    <a:pt x="229" y="1369"/>
                  </a:lnTo>
                  <a:lnTo>
                    <a:pt x="209" y="1421"/>
                  </a:lnTo>
                  <a:lnTo>
                    <a:pt x="177" y="1431"/>
                  </a:lnTo>
                  <a:lnTo>
                    <a:pt x="173" y="1500"/>
                  </a:lnTo>
                  <a:lnTo>
                    <a:pt x="249" y="1661"/>
                  </a:lnTo>
                  <a:lnTo>
                    <a:pt x="311" y="1762"/>
                  </a:lnTo>
                  <a:lnTo>
                    <a:pt x="301" y="1821"/>
                  </a:lnTo>
                  <a:lnTo>
                    <a:pt x="338" y="1857"/>
                  </a:lnTo>
                  <a:lnTo>
                    <a:pt x="323" y="1896"/>
                  </a:lnTo>
                  <a:lnTo>
                    <a:pt x="300" y="1990"/>
                  </a:lnTo>
                  <a:lnTo>
                    <a:pt x="327" y="2025"/>
                  </a:lnTo>
                  <a:lnTo>
                    <a:pt x="520" y="2094"/>
                  </a:lnTo>
                  <a:lnTo>
                    <a:pt x="598" y="2199"/>
                  </a:lnTo>
                  <a:lnTo>
                    <a:pt x="688" y="2234"/>
                  </a:lnTo>
                  <a:lnTo>
                    <a:pt x="690" y="2298"/>
                  </a:lnTo>
                  <a:lnTo>
                    <a:pt x="750" y="2314"/>
                  </a:lnTo>
                  <a:lnTo>
                    <a:pt x="832" y="2423"/>
                  </a:lnTo>
                  <a:lnTo>
                    <a:pt x="876" y="2518"/>
                  </a:lnTo>
                  <a:lnTo>
                    <a:pt x="878" y="2662"/>
                  </a:lnTo>
                  <a:lnTo>
                    <a:pt x="1436" y="2698"/>
                  </a:lnTo>
                  <a:lnTo>
                    <a:pt x="1401" y="2638"/>
                  </a:lnTo>
                  <a:lnTo>
                    <a:pt x="1419" y="2552"/>
                  </a:lnTo>
                  <a:lnTo>
                    <a:pt x="1508" y="2404"/>
                  </a:lnTo>
                  <a:lnTo>
                    <a:pt x="1575" y="2362"/>
                  </a:lnTo>
                  <a:lnTo>
                    <a:pt x="1536" y="2310"/>
                  </a:lnTo>
                  <a:lnTo>
                    <a:pt x="1510" y="2163"/>
                  </a:lnTo>
                  <a:lnTo>
                    <a:pt x="766" y="1041"/>
                  </a:lnTo>
                  <a:lnTo>
                    <a:pt x="708" y="927"/>
                  </a:lnTo>
                  <a:lnTo>
                    <a:pt x="896" y="210"/>
                  </a:lnTo>
                  <a:lnTo>
                    <a:pt x="152" y="0"/>
                  </a:lnTo>
                  <a:lnTo>
                    <a:pt x="130" y="44"/>
                  </a:lnTo>
                  <a:lnTo>
                    <a:pt x="137" y="137"/>
                  </a:lnTo>
                  <a:lnTo>
                    <a:pt x="0" y="360"/>
                  </a:lnTo>
                  <a:lnTo>
                    <a:pt x="37" y="490"/>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58" name="Freeform 5"/>
            <p:cNvSpPr>
              <a:spLocks/>
            </p:cNvSpPr>
            <p:nvPr/>
          </p:nvSpPr>
          <p:spPr bwMode="gray">
            <a:xfrm>
              <a:off x="3442636" y="6592079"/>
              <a:ext cx="529765" cy="772100"/>
            </a:xfrm>
            <a:custGeom>
              <a:avLst/>
              <a:gdLst/>
              <a:ahLst/>
              <a:cxnLst>
                <a:cxn ang="0">
                  <a:pos x="0" y="624"/>
                </a:cxn>
                <a:cxn ang="0">
                  <a:pos x="42" y="626"/>
                </a:cxn>
                <a:cxn ang="0">
                  <a:pos x="46" y="553"/>
                </a:cxn>
                <a:cxn ang="0">
                  <a:pos x="96" y="449"/>
                </a:cxn>
                <a:cxn ang="0">
                  <a:pos x="73" y="374"/>
                </a:cxn>
                <a:cxn ang="0">
                  <a:pos x="94" y="276"/>
                </a:cxn>
                <a:cxn ang="0">
                  <a:pos x="92" y="237"/>
                </a:cxn>
                <a:cxn ang="0">
                  <a:pos x="174" y="19"/>
                </a:cxn>
                <a:cxn ang="0">
                  <a:pos x="198" y="19"/>
                </a:cxn>
                <a:cxn ang="0">
                  <a:pos x="209" y="63"/>
                </a:cxn>
                <a:cxn ang="0">
                  <a:pos x="313" y="24"/>
                </a:cxn>
                <a:cxn ang="0">
                  <a:pos x="314" y="7"/>
                </a:cxn>
                <a:cxn ang="0">
                  <a:pos x="343" y="0"/>
                </a:cxn>
                <a:cxn ang="0">
                  <a:pos x="397" y="26"/>
                </a:cxn>
                <a:cxn ang="0">
                  <a:pos x="438" y="61"/>
                </a:cxn>
                <a:cxn ang="0">
                  <a:pos x="531" y="379"/>
                </a:cxn>
                <a:cxn ang="0">
                  <a:pos x="595" y="380"/>
                </a:cxn>
                <a:cxn ang="0">
                  <a:pos x="606" y="399"/>
                </a:cxn>
                <a:cxn ang="0">
                  <a:pos x="596" y="412"/>
                </a:cxn>
                <a:cxn ang="0">
                  <a:pos x="644" y="484"/>
                </a:cxn>
                <a:cxn ang="0">
                  <a:pos x="655" y="468"/>
                </a:cxn>
                <a:cxn ang="0">
                  <a:pos x="706" y="516"/>
                </a:cxn>
                <a:cxn ang="0">
                  <a:pos x="687" y="528"/>
                </a:cxn>
                <a:cxn ang="0">
                  <a:pos x="691" y="542"/>
                </a:cxn>
                <a:cxn ang="0">
                  <a:pos x="724" y="541"/>
                </a:cxn>
                <a:cxn ang="0">
                  <a:pos x="700" y="601"/>
                </a:cxn>
                <a:cxn ang="0">
                  <a:pos x="670" y="595"/>
                </a:cxn>
                <a:cxn ang="0">
                  <a:pos x="644" y="618"/>
                </a:cxn>
                <a:cxn ang="0">
                  <a:pos x="646" y="643"/>
                </a:cxn>
                <a:cxn ang="0">
                  <a:pos x="625" y="656"/>
                </a:cxn>
                <a:cxn ang="0">
                  <a:pos x="600" y="649"/>
                </a:cxn>
                <a:cxn ang="0">
                  <a:pos x="601" y="686"/>
                </a:cxn>
                <a:cxn ang="0">
                  <a:pos x="582" y="676"/>
                </a:cxn>
                <a:cxn ang="0">
                  <a:pos x="576" y="718"/>
                </a:cxn>
                <a:cxn ang="0">
                  <a:pos x="542" y="682"/>
                </a:cxn>
                <a:cxn ang="0">
                  <a:pos x="516" y="716"/>
                </a:cxn>
                <a:cxn ang="0">
                  <a:pos x="485" y="730"/>
                </a:cxn>
                <a:cxn ang="0">
                  <a:pos x="479" y="766"/>
                </a:cxn>
                <a:cxn ang="0">
                  <a:pos x="447" y="757"/>
                </a:cxn>
                <a:cxn ang="0">
                  <a:pos x="460" y="727"/>
                </a:cxn>
                <a:cxn ang="0">
                  <a:pos x="438" y="698"/>
                </a:cxn>
                <a:cxn ang="0">
                  <a:pos x="414" y="743"/>
                </a:cxn>
                <a:cxn ang="0">
                  <a:pos x="423" y="835"/>
                </a:cxn>
                <a:cxn ang="0">
                  <a:pos x="407" y="858"/>
                </a:cxn>
                <a:cxn ang="0">
                  <a:pos x="387" y="861"/>
                </a:cxn>
                <a:cxn ang="0">
                  <a:pos x="369" y="857"/>
                </a:cxn>
                <a:cxn ang="0">
                  <a:pos x="346" y="913"/>
                </a:cxn>
                <a:cxn ang="0">
                  <a:pos x="314" y="911"/>
                </a:cxn>
                <a:cxn ang="0">
                  <a:pos x="317" y="957"/>
                </a:cxn>
                <a:cxn ang="0">
                  <a:pos x="297" y="921"/>
                </a:cxn>
                <a:cxn ang="0">
                  <a:pos x="250" y="960"/>
                </a:cxn>
                <a:cxn ang="0">
                  <a:pos x="242" y="989"/>
                </a:cxn>
                <a:cxn ang="0">
                  <a:pos x="257" y="1009"/>
                </a:cxn>
                <a:cxn ang="0">
                  <a:pos x="237" y="1020"/>
                </a:cxn>
                <a:cxn ang="0">
                  <a:pos x="241" y="1054"/>
                </a:cxn>
                <a:cxn ang="0">
                  <a:pos x="219" y="1079"/>
                </a:cxn>
                <a:cxn ang="0">
                  <a:pos x="213" y="1150"/>
                </a:cxn>
                <a:cxn ang="0">
                  <a:pos x="202" y="1150"/>
                </a:cxn>
                <a:cxn ang="0">
                  <a:pos x="134" y="1055"/>
                </a:cxn>
                <a:cxn ang="0">
                  <a:pos x="0" y="624"/>
                </a:cxn>
              </a:cxnLst>
              <a:rect l="0" t="0" r="r" b="b"/>
              <a:pathLst>
                <a:path w="724" h="1150">
                  <a:moveTo>
                    <a:pt x="0" y="624"/>
                  </a:moveTo>
                  <a:lnTo>
                    <a:pt x="42" y="626"/>
                  </a:lnTo>
                  <a:lnTo>
                    <a:pt x="46" y="553"/>
                  </a:lnTo>
                  <a:lnTo>
                    <a:pt x="96" y="449"/>
                  </a:lnTo>
                  <a:lnTo>
                    <a:pt x="73" y="374"/>
                  </a:lnTo>
                  <a:lnTo>
                    <a:pt x="94" y="276"/>
                  </a:lnTo>
                  <a:lnTo>
                    <a:pt x="92" y="237"/>
                  </a:lnTo>
                  <a:lnTo>
                    <a:pt x="174" y="19"/>
                  </a:lnTo>
                  <a:lnTo>
                    <a:pt x="198" y="19"/>
                  </a:lnTo>
                  <a:lnTo>
                    <a:pt x="209" y="63"/>
                  </a:lnTo>
                  <a:lnTo>
                    <a:pt x="313" y="24"/>
                  </a:lnTo>
                  <a:lnTo>
                    <a:pt x="314" y="7"/>
                  </a:lnTo>
                  <a:lnTo>
                    <a:pt x="343" y="0"/>
                  </a:lnTo>
                  <a:lnTo>
                    <a:pt x="397" y="26"/>
                  </a:lnTo>
                  <a:lnTo>
                    <a:pt x="438" y="61"/>
                  </a:lnTo>
                  <a:lnTo>
                    <a:pt x="531" y="379"/>
                  </a:lnTo>
                  <a:lnTo>
                    <a:pt x="595" y="380"/>
                  </a:lnTo>
                  <a:lnTo>
                    <a:pt x="606" y="399"/>
                  </a:lnTo>
                  <a:lnTo>
                    <a:pt x="596" y="412"/>
                  </a:lnTo>
                  <a:lnTo>
                    <a:pt x="644" y="484"/>
                  </a:lnTo>
                  <a:lnTo>
                    <a:pt x="655" y="468"/>
                  </a:lnTo>
                  <a:lnTo>
                    <a:pt x="706" y="516"/>
                  </a:lnTo>
                  <a:lnTo>
                    <a:pt x="687" y="528"/>
                  </a:lnTo>
                  <a:lnTo>
                    <a:pt x="691" y="542"/>
                  </a:lnTo>
                  <a:lnTo>
                    <a:pt x="724" y="541"/>
                  </a:lnTo>
                  <a:lnTo>
                    <a:pt x="700" y="601"/>
                  </a:lnTo>
                  <a:lnTo>
                    <a:pt x="670" y="595"/>
                  </a:lnTo>
                  <a:lnTo>
                    <a:pt x="644" y="618"/>
                  </a:lnTo>
                  <a:lnTo>
                    <a:pt x="646" y="643"/>
                  </a:lnTo>
                  <a:lnTo>
                    <a:pt x="625" y="656"/>
                  </a:lnTo>
                  <a:lnTo>
                    <a:pt x="600" y="649"/>
                  </a:lnTo>
                  <a:lnTo>
                    <a:pt x="601" y="686"/>
                  </a:lnTo>
                  <a:lnTo>
                    <a:pt x="582" y="676"/>
                  </a:lnTo>
                  <a:lnTo>
                    <a:pt x="576" y="718"/>
                  </a:lnTo>
                  <a:lnTo>
                    <a:pt x="542" y="682"/>
                  </a:lnTo>
                  <a:lnTo>
                    <a:pt x="516" y="716"/>
                  </a:lnTo>
                  <a:lnTo>
                    <a:pt x="485" y="730"/>
                  </a:lnTo>
                  <a:lnTo>
                    <a:pt x="479" y="766"/>
                  </a:lnTo>
                  <a:lnTo>
                    <a:pt x="447" y="757"/>
                  </a:lnTo>
                  <a:lnTo>
                    <a:pt x="460" y="727"/>
                  </a:lnTo>
                  <a:lnTo>
                    <a:pt x="438" y="698"/>
                  </a:lnTo>
                  <a:lnTo>
                    <a:pt x="414" y="743"/>
                  </a:lnTo>
                  <a:lnTo>
                    <a:pt x="423" y="835"/>
                  </a:lnTo>
                  <a:lnTo>
                    <a:pt x="407" y="858"/>
                  </a:lnTo>
                  <a:lnTo>
                    <a:pt x="387" y="861"/>
                  </a:lnTo>
                  <a:lnTo>
                    <a:pt x="369" y="857"/>
                  </a:lnTo>
                  <a:lnTo>
                    <a:pt x="346" y="913"/>
                  </a:lnTo>
                  <a:lnTo>
                    <a:pt x="314" y="911"/>
                  </a:lnTo>
                  <a:lnTo>
                    <a:pt x="317" y="957"/>
                  </a:lnTo>
                  <a:lnTo>
                    <a:pt x="297" y="921"/>
                  </a:lnTo>
                  <a:lnTo>
                    <a:pt x="250" y="960"/>
                  </a:lnTo>
                  <a:lnTo>
                    <a:pt x="242" y="989"/>
                  </a:lnTo>
                  <a:lnTo>
                    <a:pt x="257" y="1009"/>
                  </a:lnTo>
                  <a:lnTo>
                    <a:pt x="237" y="1020"/>
                  </a:lnTo>
                  <a:lnTo>
                    <a:pt x="241" y="1054"/>
                  </a:lnTo>
                  <a:lnTo>
                    <a:pt x="219" y="1079"/>
                  </a:lnTo>
                  <a:lnTo>
                    <a:pt x="213" y="1150"/>
                  </a:lnTo>
                  <a:lnTo>
                    <a:pt x="202" y="1150"/>
                  </a:lnTo>
                  <a:lnTo>
                    <a:pt x="134" y="1055"/>
                  </a:lnTo>
                  <a:lnTo>
                    <a:pt x="0" y="624"/>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59" name="Freeform 6"/>
            <p:cNvSpPr>
              <a:spLocks/>
            </p:cNvSpPr>
            <p:nvPr/>
          </p:nvSpPr>
          <p:spPr bwMode="gray">
            <a:xfrm>
              <a:off x="3275804" y="7404463"/>
              <a:ext cx="485862" cy="226930"/>
            </a:xfrm>
            <a:custGeom>
              <a:avLst/>
              <a:gdLst/>
              <a:ahLst/>
              <a:cxnLst>
                <a:cxn ang="0">
                  <a:pos x="0" y="137"/>
                </a:cxn>
                <a:cxn ang="0">
                  <a:pos x="2" y="316"/>
                </a:cxn>
                <a:cxn ang="0">
                  <a:pos x="310" y="251"/>
                </a:cxn>
                <a:cxn ang="0">
                  <a:pos x="363" y="232"/>
                </a:cxn>
                <a:cxn ang="0">
                  <a:pos x="386" y="237"/>
                </a:cxn>
                <a:cxn ang="0">
                  <a:pos x="408" y="287"/>
                </a:cxn>
                <a:cxn ang="0">
                  <a:pos x="442" y="293"/>
                </a:cxn>
                <a:cxn ang="0">
                  <a:pos x="464" y="334"/>
                </a:cxn>
                <a:cxn ang="0">
                  <a:pos x="484" y="337"/>
                </a:cxn>
                <a:cxn ang="0">
                  <a:pos x="493" y="308"/>
                </a:cxn>
                <a:cxn ang="0">
                  <a:pos x="510" y="297"/>
                </a:cxn>
                <a:cxn ang="0">
                  <a:pos x="519" y="265"/>
                </a:cxn>
                <a:cxn ang="0">
                  <a:pos x="529" y="264"/>
                </a:cxn>
                <a:cxn ang="0">
                  <a:pos x="543" y="311"/>
                </a:cxn>
                <a:cxn ang="0">
                  <a:pos x="574" y="300"/>
                </a:cxn>
                <a:cxn ang="0">
                  <a:pos x="579" y="280"/>
                </a:cxn>
                <a:cxn ang="0">
                  <a:pos x="621" y="260"/>
                </a:cxn>
                <a:cxn ang="0">
                  <a:pos x="646" y="252"/>
                </a:cxn>
                <a:cxn ang="0">
                  <a:pos x="663" y="268"/>
                </a:cxn>
                <a:cxn ang="0">
                  <a:pos x="657" y="222"/>
                </a:cxn>
                <a:cxn ang="0">
                  <a:pos x="624" y="166"/>
                </a:cxn>
                <a:cxn ang="0">
                  <a:pos x="605" y="157"/>
                </a:cxn>
                <a:cxn ang="0">
                  <a:pos x="584" y="159"/>
                </a:cxn>
                <a:cxn ang="0">
                  <a:pos x="588" y="172"/>
                </a:cxn>
                <a:cxn ang="0">
                  <a:pos x="601" y="172"/>
                </a:cxn>
                <a:cxn ang="0">
                  <a:pos x="617" y="173"/>
                </a:cxn>
                <a:cxn ang="0">
                  <a:pos x="633" y="191"/>
                </a:cxn>
                <a:cxn ang="0">
                  <a:pos x="639" y="212"/>
                </a:cxn>
                <a:cxn ang="0">
                  <a:pos x="628" y="231"/>
                </a:cxn>
                <a:cxn ang="0">
                  <a:pos x="576" y="254"/>
                </a:cxn>
                <a:cxn ang="0">
                  <a:pos x="549" y="243"/>
                </a:cxn>
                <a:cxn ang="0">
                  <a:pos x="535" y="212"/>
                </a:cxn>
                <a:cxn ang="0">
                  <a:pos x="510" y="208"/>
                </a:cxn>
                <a:cxn ang="0">
                  <a:pos x="516" y="190"/>
                </a:cxn>
                <a:cxn ang="0">
                  <a:pos x="487" y="154"/>
                </a:cxn>
                <a:cxn ang="0">
                  <a:pos x="453" y="140"/>
                </a:cxn>
                <a:cxn ang="0">
                  <a:pos x="451" y="157"/>
                </a:cxn>
                <a:cxn ang="0">
                  <a:pos x="429" y="151"/>
                </a:cxn>
                <a:cxn ang="0">
                  <a:pos x="422" y="130"/>
                </a:cxn>
                <a:cxn ang="0">
                  <a:pos x="427" y="111"/>
                </a:cxn>
                <a:cxn ang="0">
                  <a:pos x="446" y="93"/>
                </a:cxn>
                <a:cxn ang="0">
                  <a:pos x="440" y="79"/>
                </a:cxn>
                <a:cxn ang="0">
                  <a:pos x="468" y="57"/>
                </a:cxn>
                <a:cxn ang="0">
                  <a:pos x="439" y="34"/>
                </a:cxn>
                <a:cxn ang="0">
                  <a:pos x="427" y="0"/>
                </a:cxn>
                <a:cxn ang="0">
                  <a:pos x="364" y="49"/>
                </a:cxn>
                <a:cxn ang="0">
                  <a:pos x="145" y="106"/>
                </a:cxn>
                <a:cxn ang="0">
                  <a:pos x="0" y="137"/>
                </a:cxn>
              </a:cxnLst>
              <a:rect l="0" t="0" r="r" b="b"/>
              <a:pathLst>
                <a:path w="663" h="337">
                  <a:moveTo>
                    <a:pt x="0" y="137"/>
                  </a:moveTo>
                  <a:lnTo>
                    <a:pt x="2" y="316"/>
                  </a:lnTo>
                  <a:lnTo>
                    <a:pt x="310" y="251"/>
                  </a:lnTo>
                  <a:lnTo>
                    <a:pt x="363" y="232"/>
                  </a:lnTo>
                  <a:lnTo>
                    <a:pt x="386" y="237"/>
                  </a:lnTo>
                  <a:lnTo>
                    <a:pt x="408" y="287"/>
                  </a:lnTo>
                  <a:lnTo>
                    <a:pt x="442" y="293"/>
                  </a:lnTo>
                  <a:lnTo>
                    <a:pt x="464" y="334"/>
                  </a:lnTo>
                  <a:lnTo>
                    <a:pt x="484" y="337"/>
                  </a:lnTo>
                  <a:lnTo>
                    <a:pt x="493" y="308"/>
                  </a:lnTo>
                  <a:lnTo>
                    <a:pt x="510" y="297"/>
                  </a:lnTo>
                  <a:lnTo>
                    <a:pt x="519" y="265"/>
                  </a:lnTo>
                  <a:lnTo>
                    <a:pt x="529" y="264"/>
                  </a:lnTo>
                  <a:lnTo>
                    <a:pt x="543" y="311"/>
                  </a:lnTo>
                  <a:lnTo>
                    <a:pt x="574" y="300"/>
                  </a:lnTo>
                  <a:lnTo>
                    <a:pt x="579" y="280"/>
                  </a:lnTo>
                  <a:lnTo>
                    <a:pt x="621" y="260"/>
                  </a:lnTo>
                  <a:lnTo>
                    <a:pt x="646" y="252"/>
                  </a:lnTo>
                  <a:lnTo>
                    <a:pt x="663" y="268"/>
                  </a:lnTo>
                  <a:lnTo>
                    <a:pt x="657" y="222"/>
                  </a:lnTo>
                  <a:lnTo>
                    <a:pt x="624" y="166"/>
                  </a:lnTo>
                  <a:lnTo>
                    <a:pt x="605" y="157"/>
                  </a:lnTo>
                  <a:lnTo>
                    <a:pt x="584" y="159"/>
                  </a:lnTo>
                  <a:lnTo>
                    <a:pt x="588" y="172"/>
                  </a:lnTo>
                  <a:lnTo>
                    <a:pt x="601" y="172"/>
                  </a:lnTo>
                  <a:lnTo>
                    <a:pt x="617" y="173"/>
                  </a:lnTo>
                  <a:lnTo>
                    <a:pt x="633" y="191"/>
                  </a:lnTo>
                  <a:lnTo>
                    <a:pt x="639" y="212"/>
                  </a:lnTo>
                  <a:lnTo>
                    <a:pt x="628" y="231"/>
                  </a:lnTo>
                  <a:lnTo>
                    <a:pt x="576" y="254"/>
                  </a:lnTo>
                  <a:lnTo>
                    <a:pt x="549" y="243"/>
                  </a:lnTo>
                  <a:lnTo>
                    <a:pt x="535" y="212"/>
                  </a:lnTo>
                  <a:lnTo>
                    <a:pt x="510" y="208"/>
                  </a:lnTo>
                  <a:lnTo>
                    <a:pt x="516" y="190"/>
                  </a:lnTo>
                  <a:lnTo>
                    <a:pt x="487" y="154"/>
                  </a:lnTo>
                  <a:lnTo>
                    <a:pt x="453" y="140"/>
                  </a:lnTo>
                  <a:lnTo>
                    <a:pt x="451" y="157"/>
                  </a:lnTo>
                  <a:lnTo>
                    <a:pt x="429" y="151"/>
                  </a:lnTo>
                  <a:lnTo>
                    <a:pt x="422" y="130"/>
                  </a:lnTo>
                  <a:lnTo>
                    <a:pt x="427" y="111"/>
                  </a:lnTo>
                  <a:lnTo>
                    <a:pt x="446" y="93"/>
                  </a:lnTo>
                  <a:lnTo>
                    <a:pt x="440" y="79"/>
                  </a:lnTo>
                  <a:lnTo>
                    <a:pt x="468" y="57"/>
                  </a:lnTo>
                  <a:lnTo>
                    <a:pt x="439" y="34"/>
                  </a:lnTo>
                  <a:lnTo>
                    <a:pt x="427" y="0"/>
                  </a:lnTo>
                  <a:lnTo>
                    <a:pt x="364" y="49"/>
                  </a:lnTo>
                  <a:lnTo>
                    <a:pt x="145" y="106"/>
                  </a:lnTo>
                  <a:lnTo>
                    <a:pt x="0" y="13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0" name="Freeform 7"/>
            <p:cNvSpPr>
              <a:spLocks/>
            </p:cNvSpPr>
            <p:nvPr/>
          </p:nvSpPr>
          <p:spPr bwMode="gray">
            <a:xfrm>
              <a:off x="969425" y="6985515"/>
              <a:ext cx="832696" cy="393435"/>
            </a:xfrm>
            <a:custGeom>
              <a:avLst/>
              <a:gdLst/>
              <a:ahLst/>
              <a:cxnLst>
                <a:cxn ang="0">
                  <a:pos x="89" y="317"/>
                </a:cxn>
                <a:cxn ang="0">
                  <a:pos x="408" y="385"/>
                </a:cxn>
                <a:cxn ang="0">
                  <a:pos x="461" y="432"/>
                </a:cxn>
                <a:cxn ang="0">
                  <a:pos x="567" y="468"/>
                </a:cxn>
                <a:cxn ang="0">
                  <a:pos x="594" y="423"/>
                </a:cxn>
                <a:cxn ang="0">
                  <a:pos x="611" y="372"/>
                </a:cxn>
                <a:cxn ang="0">
                  <a:pos x="610" y="392"/>
                </a:cxn>
                <a:cxn ang="0">
                  <a:pos x="635" y="417"/>
                </a:cxn>
                <a:cxn ang="0">
                  <a:pos x="668" y="384"/>
                </a:cxn>
                <a:cxn ang="0">
                  <a:pos x="687" y="378"/>
                </a:cxn>
                <a:cxn ang="0">
                  <a:pos x="678" y="439"/>
                </a:cxn>
                <a:cxn ang="0">
                  <a:pos x="720" y="392"/>
                </a:cxn>
                <a:cxn ang="0">
                  <a:pos x="799" y="340"/>
                </a:cxn>
                <a:cxn ang="0">
                  <a:pos x="879" y="301"/>
                </a:cxn>
                <a:cxn ang="0">
                  <a:pos x="1001" y="347"/>
                </a:cxn>
                <a:cxn ang="0">
                  <a:pos x="1029" y="302"/>
                </a:cxn>
                <a:cxn ang="0">
                  <a:pos x="1138" y="294"/>
                </a:cxn>
                <a:cxn ang="0">
                  <a:pos x="1061" y="193"/>
                </a:cxn>
                <a:cxn ang="0">
                  <a:pos x="995" y="193"/>
                </a:cxn>
                <a:cxn ang="0">
                  <a:pos x="945" y="197"/>
                </a:cxn>
                <a:cxn ang="0">
                  <a:pos x="926" y="159"/>
                </a:cxn>
                <a:cxn ang="0">
                  <a:pos x="887" y="136"/>
                </a:cxn>
                <a:cxn ang="0">
                  <a:pos x="728" y="175"/>
                </a:cxn>
                <a:cxn ang="0">
                  <a:pos x="639" y="229"/>
                </a:cxn>
                <a:cxn ang="0">
                  <a:pos x="587" y="219"/>
                </a:cxn>
                <a:cxn ang="0">
                  <a:pos x="528" y="233"/>
                </a:cxn>
                <a:cxn ang="0">
                  <a:pos x="403" y="141"/>
                </a:cxn>
                <a:cxn ang="0">
                  <a:pos x="369" y="163"/>
                </a:cxn>
                <a:cxn ang="0">
                  <a:pos x="349" y="156"/>
                </a:cxn>
                <a:cxn ang="0">
                  <a:pos x="337" y="137"/>
                </a:cxn>
                <a:cxn ang="0">
                  <a:pos x="410" y="22"/>
                </a:cxn>
                <a:cxn ang="0">
                  <a:pos x="443" y="0"/>
                </a:cxn>
                <a:cxn ang="0">
                  <a:pos x="334" y="28"/>
                </a:cxn>
                <a:cxn ang="0">
                  <a:pos x="269" y="92"/>
                </a:cxn>
                <a:cxn ang="0">
                  <a:pos x="212" y="137"/>
                </a:cxn>
                <a:cxn ang="0">
                  <a:pos x="174" y="171"/>
                </a:cxn>
                <a:cxn ang="0">
                  <a:pos x="90" y="197"/>
                </a:cxn>
                <a:cxn ang="0">
                  <a:pos x="0" y="254"/>
                </a:cxn>
              </a:cxnLst>
              <a:rect l="0" t="0" r="r" b="b"/>
              <a:pathLst>
                <a:path w="1138" h="585">
                  <a:moveTo>
                    <a:pt x="0" y="254"/>
                  </a:moveTo>
                  <a:lnTo>
                    <a:pt x="89" y="317"/>
                  </a:lnTo>
                  <a:lnTo>
                    <a:pt x="307" y="373"/>
                  </a:lnTo>
                  <a:lnTo>
                    <a:pt x="408" y="385"/>
                  </a:lnTo>
                  <a:lnTo>
                    <a:pt x="422" y="421"/>
                  </a:lnTo>
                  <a:lnTo>
                    <a:pt x="461" y="432"/>
                  </a:lnTo>
                  <a:lnTo>
                    <a:pt x="518" y="585"/>
                  </a:lnTo>
                  <a:lnTo>
                    <a:pt x="567" y="468"/>
                  </a:lnTo>
                  <a:lnTo>
                    <a:pt x="578" y="439"/>
                  </a:lnTo>
                  <a:lnTo>
                    <a:pt x="594" y="423"/>
                  </a:lnTo>
                  <a:lnTo>
                    <a:pt x="593" y="403"/>
                  </a:lnTo>
                  <a:lnTo>
                    <a:pt x="611" y="372"/>
                  </a:lnTo>
                  <a:lnTo>
                    <a:pt x="616" y="374"/>
                  </a:lnTo>
                  <a:lnTo>
                    <a:pt x="610" y="392"/>
                  </a:lnTo>
                  <a:lnTo>
                    <a:pt x="613" y="426"/>
                  </a:lnTo>
                  <a:lnTo>
                    <a:pt x="635" y="417"/>
                  </a:lnTo>
                  <a:lnTo>
                    <a:pt x="643" y="382"/>
                  </a:lnTo>
                  <a:lnTo>
                    <a:pt x="668" y="384"/>
                  </a:lnTo>
                  <a:lnTo>
                    <a:pt x="683" y="369"/>
                  </a:lnTo>
                  <a:lnTo>
                    <a:pt x="687" y="378"/>
                  </a:lnTo>
                  <a:lnTo>
                    <a:pt x="659" y="431"/>
                  </a:lnTo>
                  <a:lnTo>
                    <a:pt x="678" y="439"/>
                  </a:lnTo>
                  <a:lnTo>
                    <a:pt x="694" y="406"/>
                  </a:lnTo>
                  <a:lnTo>
                    <a:pt x="720" y="392"/>
                  </a:lnTo>
                  <a:lnTo>
                    <a:pt x="733" y="352"/>
                  </a:lnTo>
                  <a:lnTo>
                    <a:pt x="799" y="340"/>
                  </a:lnTo>
                  <a:lnTo>
                    <a:pt x="831" y="337"/>
                  </a:lnTo>
                  <a:lnTo>
                    <a:pt x="879" y="301"/>
                  </a:lnTo>
                  <a:lnTo>
                    <a:pt x="952" y="313"/>
                  </a:lnTo>
                  <a:lnTo>
                    <a:pt x="1001" y="347"/>
                  </a:lnTo>
                  <a:lnTo>
                    <a:pt x="1004" y="304"/>
                  </a:lnTo>
                  <a:lnTo>
                    <a:pt x="1029" y="302"/>
                  </a:lnTo>
                  <a:lnTo>
                    <a:pt x="1089" y="307"/>
                  </a:lnTo>
                  <a:lnTo>
                    <a:pt x="1138" y="294"/>
                  </a:lnTo>
                  <a:lnTo>
                    <a:pt x="1074" y="255"/>
                  </a:lnTo>
                  <a:lnTo>
                    <a:pt x="1061" y="193"/>
                  </a:lnTo>
                  <a:lnTo>
                    <a:pt x="1011" y="204"/>
                  </a:lnTo>
                  <a:lnTo>
                    <a:pt x="995" y="193"/>
                  </a:lnTo>
                  <a:lnTo>
                    <a:pt x="974" y="204"/>
                  </a:lnTo>
                  <a:lnTo>
                    <a:pt x="945" y="197"/>
                  </a:lnTo>
                  <a:lnTo>
                    <a:pt x="931" y="196"/>
                  </a:lnTo>
                  <a:lnTo>
                    <a:pt x="926" y="159"/>
                  </a:lnTo>
                  <a:lnTo>
                    <a:pt x="937" y="125"/>
                  </a:lnTo>
                  <a:lnTo>
                    <a:pt x="887" y="136"/>
                  </a:lnTo>
                  <a:lnTo>
                    <a:pt x="843" y="158"/>
                  </a:lnTo>
                  <a:lnTo>
                    <a:pt x="728" y="175"/>
                  </a:lnTo>
                  <a:lnTo>
                    <a:pt x="652" y="243"/>
                  </a:lnTo>
                  <a:lnTo>
                    <a:pt x="639" y="229"/>
                  </a:lnTo>
                  <a:lnTo>
                    <a:pt x="616" y="240"/>
                  </a:lnTo>
                  <a:lnTo>
                    <a:pt x="587" y="219"/>
                  </a:lnTo>
                  <a:lnTo>
                    <a:pt x="568" y="226"/>
                  </a:lnTo>
                  <a:lnTo>
                    <a:pt x="528" y="233"/>
                  </a:lnTo>
                  <a:lnTo>
                    <a:pt x="470" y="154"/>
                  </a:lnTo>
                  <a:lnTo>
                    <a:pt x="403" y="141"/>
                  </a:lnTo>
                  <a:lnTo>
                    <a:pt x="383" y="145"/>
                  </a:lnTo>
                  <a:lnTo>
                    <a:pt x="369" y="163"/>
                  </a:lnTo>
                  <a:lnTo>
                    <a:pt x="381" y="130"/>
                  </a:lnTo>
                  <a:lnTo>
                    <a:pt x="349" y="156"/>
                  </a:lnTo>
                  <a:lnTo>
                    <a:pt x="334" y="184"/>
                  </a:lnTo>
                  <a:lnTo>
                    <a:pt x="337" y="137"/>
                  </a:lnTo>
                  <a:lnTo>
                    <a:pt x="369" y="70"/>
                  </a:lnTo>
                  <a:lnTo>
                    <a:pt x="410" y="22"/>
                  </a:lnTo>
                  <a:lnTo>
                    <a:pt x="449" y="11"/>
                  </a:lnTo>
                  <a:lnTo>
                    <a:pt x="443" y="0"/>
                  </a:lnTo>
                  <a:lnTo>
                    <a:pt x="376" y="6"/>
                  </a:lnTo>
                  <a:lnTo>
                    <a:pt x="334" y="28"/>
                  </a:lnTo>
                  <a:lnTo>
                    <a:pt x="320" y="52"/>
                  </a:lnTo>
                  <a:lnTo>
                    <a:pt x="269" y="92"/>
                  </a:lnTo>
                  <a:lnTo>
                    <a:pt x="248" y="126"/>
                  </a:lnTo>
                  <a:lnTo>
                    <a:pt x="212" y="137"/>
                  </a:lnTo>
                  <a:lnTo>
                    <a:pt x="197" y="158"/>
                  </a:lnTo>
                  <a:lnTo>
                    <a:pt x="174" y="171"/>
                  </a:lnTo>
                  <a:lnTo>
                    <a:pt x="105" y="183"/>
                  </a:lnTo>
                  <a:lnTo>
                    <a:pt x="90" y="197"/>
                  </a:lnTo>
                  <a:lnTo>
                    <a:pt x="58" y="227"/>
                  </a:lnTo>
                  <a:lnTo>
                    <a:pt x="0" y="254"/>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1" name="Freeform 8"/>
            <p:cNvSpPr>
              <a:spLocks/>
            </p:cNvSpPr>
            <p:nvPr/>
          </p:nvSpPr>
          <p:spPr bwMode="gray">
            <a:xfrm>
              <a:off x="1503580" y="7229901"/>
              <a:ext cx="559033" cy="699590"/>
            </a:xfrm>
            <a:custGeom>
              <a:avLst/>
              <a:gdLst/>
              <a:ahLst/>
              <a:cxnLst>
                <a:cxn ang="0">
                  <a:pos x="0" y="1042"/>
                </a:cxn>
                <a:cxn ang="0">
                  <a:pos x="74" y="915"/>
                </a:cxn>
                <a:cxn ang="0">
                  <a:pos x="88" y="869"/>
                </a:cxn>
                <a:cxn ang="0">
                  <a:pos x="92" y="781"/>
                </a:cxn>
                <a:cxn ang="0">
                  <a:pos x="75" y="694"/>
                </a:cxn>
                <a:cxn ang="0">
                  <a:pos x="31" y="612"/>
                </a:cxn>
                <a:cxn ang="0">
                  <a:pos x="11" y="564"/>
                </a:cxn>
                <a:cxn ang="0">
                  <a:pos x="25" y="523"/>
                </a:cxn>
                <a:cxn ang="0">
                  <a:pos x="4" y="470"/>
                </a:cxn>
                <a:cxn ang="0">
                  <a:pos x="26" y="433"/>
                </a:cxn>
                <a:cxn ang="0">
                  <a:pos x="44" y="342"/>
                </a:cxn>
                <a:cxn ang="0">
                  <a:pos x="39" y="300"/>
                </a:cxn>
                <a:cxn ang="0">
                  <a:pos x="68" y="275"/>
                </a:cxn>
                <a:cxn ang="0">
                  <a:pos x="64" y="245"/>
                </a:cxn>
                <a:cxn ang="0">
                  <a:pos x="110" y="223"/>
                </a:cxn>
                <a:cxn ang="0">
                  <a:pos x="149" y="158"/>
                </a:cxn>
                <a:cxn ang="0">
                  <a:pos x="143" y="264"/>
                </a:cxn>
                <a:cxn ang="0">
                  <a:pos x="176" y="243"/>
                </a:cxn>
                <a:cxn ang="0">
                  <a:pos x="175" y="157"/>
                </a:cxn>
                <a:cxn ang="0">
                  <a:pos x="219" y="108"/>
                </a:cxn>
                <a:cxn ang="0">
                  <a:pos x="248" y="102"/>
                </a:cxn>
                <a:cxn ang="0">
                  <a:pos x="224" y="87"/>
                </a:cxn>
                <a:cxn ang="0">
                  <a:pos x="214" y="58"/>
                </a:cxn>
                <a:cxn ang="0">
                  <a:pos x="232" y="14"/>
                </a:cxn>
                <a:cxn ang="0">
                  <a:pos x="271" y="0"/>
                </a:cxn>
                <a:cxn ang="0">
                  <a:pos x="361" y="26"/>
                </a:cxn>
                <a:cxn ang="0">
                  <a:pos x="394" y="60"/>
                </a:cxn>
                <a:cxn ang="0">
                  <a:pos x="500" y="82"/>
                </a:cxn>
                <a:cxn ang="0">
                  <a:pos x="520" y="115"/>
                </a:cxn>
                <a:cxn ang="0">
                  <a:pos x="551" y="153"/>
                </a:cxn>
                <a:cxn ang="0">
                  <a:pos x="523" y="152"/>
                </a:cxn>
                <a:cxn ang="0">
                  <a:pos x="519" y="173"/>
                </a:cxn>
                <a:cxn ang="0">
                  <a:pos x="552" y="214"/>
                </a:cxn>
                <a:cxn ang="0">
                  <a:pos x="558" y="286"/>
                </a:cxn>
                <a:cxn ang="0">
                  <a:pos x="558" y="329"/>
                </a:cxn>
                <a:cxn ang="0">
                  <a:pos x="526" y="380"/>
                </a:cxn>
                <a:cxn ang="0">
                  <a:pos x="523" y="406"/>
                </a:cxn>
                <a:cxn ang="0">
                  <a:pos x="481" y="427"/>
                </a:cxn>
                <a:cxn ang="0">
                  <a:pos x="472" y="450"/>
                </a:cxn>
                <a:cxn ang="0">
                  <a:pos x="476" y="503"/>
                </a:cxn>
                <a:cxn ang="0">
                  <a:pos x="521" y="525"/>
                </a:cxn>
                <a:cxn ang="0">
                  <a:pos x="557" y="483"/>
                </a:cxn>
                <a:cxn ang="0">
                  <a:pos x="583" y="425"/>
                </a:cxn>
                <a:cxn ang="0">
                  <a:pos x="645" y="388"/>
                </a:cxn>
                <a:cxn ang="0">
                  <a:pos x="687" y="411"/>
                </a:cxn>
                <a:cxn ang="0">
                  <a:pos x="714" y="475"/>
                </a:cxn>
                <a:cxn ang="0">
                  <a:pos x="749" y="600"/>
                </a:cxn>
                <a:cxn ang="0">
                  <a:pos x="765" y="641"/>
                </a:cxn>
                <a:cxn ang="0">
                  <a:pos x="755" y="673"/>
                </a:cxn>
                <a:cxn ang="0">
                  <a:pos x="760" y="726"/>
                </a:cxn>
                <a:cxn ang="0">
                  <a:pos x="747" y="756"/>
                </a:cxn>
                <a:cxn ang="0">
                  <a:pos x="729" y="726"/>
                </a:cxn>
                <a:cxn ang="0">
                  <a:pos x="709" y="739"/>
                </a:cxn>
                <a:cxn ang="0">
                  <a:pos x="707" y="788"/>
                </a:cxn>
                <a:cxn ang="0">
                  <a:pos x="699" y="809"/>
                </a:cxn>
                <a:cxn ang="0">
                  <a:pos x="667" y="831"/>
                </a:cxn>
                <a:cxn ang="0">
                  <a:pos x="665" y="896"/>
                </a:cxn>
                <a:cxn ang="0">
                  <a:pos x="643" y="925"/>
                </a:cxn>
                <a:cxn ang="0">
                  <a:pos x="623" y="979"/>
                </a:cxn>
                <a:cxn ang="0">
                  <a:pos x="375" y="1018"/>
                </a:cxn>
                <a:cxn ang="0">
                  <a:pos x="368" y="1002"/>
                </a:cxn>
                <a:cxn ang="0">
                  <a:pos x="0" y="1042"/>
                </a:cxn>
              </a:cxnLst>
              <a:rect l="0" t="0" r="r" b="b"/>
              <a:pathLst>
                <a:path w="765" h="1042">
                  <a:moveTo>
                    <a:pt x="0" y="1042"/>
                  </a:moveTo>
                  <a:lnTo>
                    <a:pt x="74" y="915"/>
                  </a:lnTo>
                  <a:lnTo>
                    <a:pt x="88" y="869"/>
                  </a:lnTo>
                  <a:lnTo>
                    <a:pt x="92" y="781"/>
                  </a:lnTo>
                  <a:lnTo>
                    <a:pt x="75" y="694"/>
                  </a:lnTo>
                  <a:lnTo>
                    <a:pt x="31" y="612"/>
                  </a:lnTo>
                  <a:lnTo>
                    <a:pt x="11" y="564"/>
                  </a:lnTo>
                  <a:lnTo>
                    <a:pt x="25" y="523"/>
                  </a:lnTo>
                  <a:lnTo>
                    <a:pt x="4" y="470"/>
                  </a:lnTo>
                  <a:lnTo>
                    <a:pt x="26" y="433"/>
                  </a:lnTo>
                  <a:lnTo>
                    <a:pt x="44" y="342"/>
                  </a:lnTo>
                  <a:lnTo>
                    <a:pt x="39" y="300"/>
                  </a:lnTo>
                  <a:lnTo>
                    <a:pt x="68" y="275"/>
                  </a:lnTo>
                  <a:lnTo>
                    <a:pt x="64" y="245"/>
                  </a:lnTo>
                  <a:lnTo>
                    <a:pt x="110" y="223"/>
                  </a:lnTo>
                  <a:lnTo>
                    <a:pt x="149" y="158"/>
                  </a:lnTo>
                  <a:lnTo>
                    <a:pt x="143" y="264"/>
                  </a:lnTo>
                  <a:lnTo>
                    <a:pt x="176" y="243"/>
                  </a:lnTo>
                  <a:lnTo>
                    <a:pt x="175" y="157"/>
                  </a:lnTo>
                  <a:lnTo>
                    <a:pt x="219" y="108"/>
                  </a:lnTo>
                  <a:lnTo>
                    <a:pt x="248" y="102"/>
                  </a:lnTo>
                  <a:lnTo>
                    <a:pt x="224" y="87"/>
                  </a:lnTo>
                  <a:lnTo>
                    <a:pt x="214" y="58"/>
                  </a:lnTo>
                  <a:lnTo>
                    <a:pt x="232" y="14"/>
                  </a:lnTo>
                  <a:lnTo>
                    <a:pt x="271" y="0"/>
                  </a:lnTo>
                  <a:lnTo>
                    <a:pt x="361" y="26"/>
                  </a:lnTo>
                  <a:lnTo>
                    <a:pt x="394" y="60"/>
                  </a:lnTo>
                  <a:lnTo>
                    <a:pt x="500" y="82"/>
                  </a:lnTo>
                  <a:lnTo>
                    <a:pt x="520" y="115"/>
                  </a:lnTo>
                  <a:lnTo>
                    <a:pt x="551" y="153"/>
                  </a:lnTo>
                  <a:lnTo>
                    <a:pt x="523" y="152"/>
                  </a:lnTo>
                  <a:lnTo>
                    <a:pt x="519" y="173"/>
                  </a:lnTo>
                  <a:lnTo>
                    <a:pt x="552" y="214"/>
                  </a:lnTo>
                  <a:lnTo>
                    <a:pt x="558" y="286"/>
                  </a:lnTo>
                  <a:lnTo>
                    <a:pt x="558" y="329"/>
                  </a:lnTo>
                  <a:lnTo>
                    <a:pt x="526" y="380"/>
                  </a:lnTo>
                  <a:lnTo>
                    <a:pt x="523" y="406"/>
                  </a:lnTo>
                  <a:lnTo>
                    <a:pt x="481" y="427"/>
                  </a:lnTo>
                  <a:lnTo>
                    <a:pt x="472" y="450"/>
                  </a:lnTo>
                  <a:lnTo>
                    <a:pt x="476" y="503"/>
                  </a:lnTo>
                  <a:lnTo>
                    <a:pt x="521" y="525"/>
                  </a:lnTo>
                  <a:lnTo>
                    <a:pt x="557" y="483"/>
                  </a:lnTo>
                  <a:lnTo>
                    <a:pt x="583" y="425"/>
                  </a:lnTo>
                  <a:lnTo>
                    <a:pt x="645" y="388"/>
                  </a:lnTo>
                  <a:lnTo>
                    <a:pt x="687" y="411"/>
                  </a:lnTo>
                  <a:lnTo>
                    <a:pt x="714" y="475"/>
                  </a:lnTo>
                  <a:lnTo>
                    <a:pt x="749" y="600"/>
                  </a:lnTo>
                  <a:lnTo>
                    <a:pt x="765" y="641"/>
                  </a:lnTo>
                  <a:lnTo>
                    <a:pt x="755" y="673"/>
                  </a:lnTo>
                  <a:lnTo>
                    <a:pt x="760" y="726"/>
                  </a:lnTo>
                  <a:lnTo>
                    <a:pt x="747" y="756"/>
                  </a:lnTo>
                  <a:lnTo>
                    <a:pt x="729" y="726"/>
                  </a:lnTo>
                  <a:lnTo>
                    <a:pt x="709" y="739"/>
                  </a:lnTo>
                  <a:lnTo>
                    <a:pt x="707" y="788"/>
                  </a:lnTo>
                  <a:lnTo>
                    <a:pt x="699" y="809"/>
                  </a:lnTo>
                  <a:lnTo>
                    <a:pt x="667" y="831"/>
                  </a:lnTo>
                  <a:lnTo>
                    <a:pt x="665" y="896"/>
                  </a:lnTo>
                  <a:lnTo>
                    <a:pt x="643" y="925"/>
                  </a:lnTo>
                  <a:lnTo>
                    <a:pt x="623" y="979"/>
                  </a:lnTo>
                  <a:lnTo>
                    <a:pt x="375" y="1018"/>
                  </a:lnTo>
                  <a:lnTo>
                    <a:pt x="368" y="1002"/>
                  </a:lnTo>
                  <a:lnTo>
                    <a:pt x="0" y="104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2" name="Freeform 9"/>
            <p:cNvSpPr>
              <a:spLocks/>
            </p:cNvSpPr>
            <p:nvPr/>
          </p:nvSpPr>
          <p:spPr bwMode="gray">
            <a:xfrm>
              <a:off x="291853" y="8164478"/>
              <a:ext cx="964406" cy="770757"/>
            </a:xfrm>
            <a:custGeom>
              <a:avLst/>
              <a:gdLst/>
              <a:ahLst/>
              <a:cxnLst>
                <a:cxn ang="0">
                  <a:pos x="0" y="16"/>
                </a:cxn>
                <a:cxn ang="0">
                  <a:pos x="79" y="165"/>
                </a:cxn>
                <a:cxn ang="0">
                  <a:pos x="118" y="200"/>
                </a:cxn>
                <a:cxn ang="0">
                  <a:pos x="141" y="193"/>
                </a:cxn>
                <a:cxn ang="0">
                  <a:pos x="164" y="212"/>
                </a:cxn>
                <a:cxn ang="0">
                  <a:pos x="167" y="232"/>
                </a:cxn>
                <a:cxn ang="0">
                  <a:pos x="146" y="233"/>
                </a:cxn>
                <a:cxn ang="0">
                  <a:pos x="121" y="286"/>
                </a:cxn>
                <a:cxn ang="0">
                  <a:pos x="179" y="369"/>
                </a:cxn>
                <a:cxn ang="0">
                  <a:pos x="224" y="382"/>
                </a:cxn>
                <a:cxn ang="0">
                  <a:pos x="218" y="920"/>
                </a:cxn>
                <a:cxn ang="0">
                  <a:pos x="222" y="1050"/>
                </a:cxn>
                <a:cxn ang="0">
                  <a:pos x="1100" y="1021"/>
                </a:cxn>
                <a:cxn ang="0">
                  <a:pos x="1110" y="1099"/>
                </a:cxn>
                <a:cxn ang="0">
                  <a:pos x="1074" y="1149"/>
                </a:cxn>
                <a:cxn ang="0">
                  <a:pos x="1207" y="1142"/>
                </a:cxn>
                <a:cxn ang="0">
                  <a:pos x="1230" y="1099"/>
                </a:cxn>
                <a:cxn ang="0">
                  <a:pos x="1233" y="1050"/>
                </a:cxn>
                <a:cxn ang="0">
                  <a:pos x="1263" y="1013"/>
                </a:cxn>
                <a:cxn ang="0">
                  <a:pos x="1276" y="978"/>
                </a:cxn>
                <a:cxn ang="0">
                  <a:pos x="1309" y="973"/>
                </a:cxn>
                <a:cxn ang="0">
                  <a:pos x="1318" y="891"/>
                </a:cxn>
                <a:cxn ang="0">
                  <a:pos x="1299" y="885"/>
                </a:cxn>
                <a:cxn ang="0">
                  <a:pos x="1270" y="883"/>
                </a:cxn>
                <a:cxn ang="0">
                  <a:pos x="1239" y="824"/>
                </a:cxn>
                <a:cxn ang="0">
                  <a:pos x="1223" y="744"/>
                </a:cxn>
                <a:cxn ang="0">
                  <a:pos x="1190" y="689"/>
                </a:cxn>
                <a:cxn ang="0">
                  <a:pos x="1138" y="668"/>
                </a:cxn>
                <a:cxn ang="0">
                  <a:pos x="1071" y="616"/>
                </a:cxn>
                <a:cxn ang="0">
                  <a:pos x="1050" y="545"/>
                </a:cxn>
                <a:cxn ang="0">
                  <a:pos x="1087" y="435"/>
                </a:cxn>
                <a:cxn ang="0">
                  <a:pos x="1056" y="414"/>
                </a:cxn>
                <a:cxn ang="0">
                  <a:pos x="978" y="415"/>
                </a:cxn>
                <a:cxn ang="0">
                  <a:pos x="965" y="344"/>
                </a:cxn>
                <a:cxn ang="0">
                  <a:pos x="836" y="213"/>
                </a:cxn>
                <a:cxn ang="0">
                  <a:pos x="807" y="102"/>
                </a:cxn>
                <a:cxn ang="0">
                  <a:pos x="821" y="58"/>
                </a:cxn>
                <a:cxn ang="0">
                  <a:pos x="763" y="0"/>
                </a:cxn>
                <a:cxn ang="0">
                  <a:pos x="0" y="16"/>
                </a:cxn>
              </a:cxnLst>
              <a:rect l="0" t="0" r="r" b="b"/>
              <a:pathLst>
                <a:path w="1318" h="1149">
                  <a:moveTo>
                    <a:pt x="0" y="16"/>
                  </a:moveTo>
                  <a:lnTo>
                    <a:pt x="79" y="165"/>
                  </a:lnTo>
                  <a:lnTo>
                    <a:pt x="118" y="200"/>
                  </a:lnTo>
                  <a:lnTo>
                    <a:pt x="141" y="193"/>
                  </a:lnTo>
                  <a:lnTo>
                    <a:pt x="164" y="212"/>
                  </a:lnTo>
                  <a:lnTo>
                    <a:pt x="167" y="232"/>
                  </a:lnTo>
                  <a:lnTo>
                    <a:pt x="146" y="233"/>
                  </a:lnTo>
                  <a:lnTo>
                    <a:pt x="121" y="286"/>
                  </a:lnTo>
                  <a:lnTo>
                    <a:pt x="179" y="369"/>
                  </a:lnTo>
                  <a:lnTo>
                    <a:pt x="224" y="382"/>
                  </a:lnTo>
                  <a:lnTo>
                    <a:pt x="218" y="920"/>
                  </a:lnTo>
                  <a:lnTo>
                    <a:pt x="222" y="1050"/>
                  </a:lnTo>
                  <a:lnTo>
                    <a:pt x="1100" y="1021"/>
                  </a:lnTo>
                  <a:lnTo>
                    <a:pt x="1110" y="1099"/>
                  </a:lnTo>
                  <a:lnTo>
                    <a:pt x="1074" y="1149"/>
                  </a:lnTo>
                  <a:lnTo>
                    <a:pt x="1207" y="1142"/>
                  </a:lnTo>
                  <a:lnTo>
                    <a:pt x="1230" y="1099"/>
                  </a:lnTo>
                  <a:lnTo>
                    <a:pt x="1233" y="1050"/>
                  </a:lnTo>
                  <a:lnTo>
                    <a:pt x="1263" y="1013"/>
                  </a:lnTo>
                  <a:lnTo>
                    <a:pt x="1276" y="978"/>
                  </a:lnTo>
                  <a:lnTo>
                    <a:pt x="1309" y="973"/>
                  </a:lnTo>
                  <a:lnTo>
                    <a:pt x="1318" y="891"/>
                  </a:lnTo>
                  <a:lnTo>
                    <a:pt x="1299" y="885"/>
                  </a:lnTo>
                  <a:lnTo>
                    <a:pt x="1270" y="883"/>
                  </a:lnTo>
                  <a:lnTo>
                    <a:pt x="1239" y="824"/>
                  </a:lnTo>
                  <a:lnTo>
                    <a:pt x="1223" y="744"/>
                  </a:lnTo>
                  <a:lnTo>
                    <a:pt x="1190" y="689"/>
                  </a:lnTo>
                  <a:lnTo>
                    <a:pt x="1138" y="668"/>
                  </a:lnTo>
                  <a:lnTo>
                    <a:pt x="1071" y="616"/>
                  </a:lnTo>
                  <a:lnTo>
                    <a:pt x="1050" y="545"/>
                  </a:lnTo>
                  <a:lnTo>
                    <a:pt x="1087" y="435"/>
                  </a:lnTo>
                  <a:lnTo>
                    <a:pt x="1056" y="414"/>
                  </a:lnTo>
                  <a:lnTo>
                    <a:pt x="978" y="415"/>
                  </a:lnTo>
                  <a:lnTo>
                    <a:pt x="965" y="344"/>
                  </a:lnTo>
                  <a:lnTo>
                    <a:pt x="836" y="213"/>
                  </a:lnTo>
                  <a:lnTo>
                    <a:pt x="807" y="102"/>
                  </a:lnTo>
                  <a:lnTo>
                    <a:pt x="821" y="58"/>
                  </a:lnTo>
                  <a:lnTo>
                    <a:pt x="763" y="0"/>
                  </a:lnTo>
                  <a:lnTo>
                    <a:pt x="0" y="16"/>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3" name="Freeform 10"/>
            <p:cNvSpPr>
              <a:spLocks/>
            </p:cNvSpPr>
            <p:nvPr/>
          </p:nvSpPr>
          <p:spPr bwMode="gray">
            <a:xfrm>
              <a:off x="-2198919" y="6519569"/>
              <a:ext cx="1483927" cy="867438"/>
            </a:xfrm>
            <a:custGeom>
              <a:avLst/>
              <a:gdLst/>
              <a:ahLst/>
              <a:cxnLst>
                <a:cxn ang="0">
                  <a:pos x="0" y="241"/>
                </a:cxn>
                <a:cxn ang="0">
                  <a:pos x="35" y="328"/>
                </a:cxn>
                <a:cxn ang="0">
                  <a:pos x="39" y="382"/>
                </a:cxn>
                <a:cxn ang="0">
                  <a:pos x="20" y="390"/>
                </a:cxn>
                <a:cxn ang="0">
                  <a:pos x="81" y="449"/>
                </a:cxn>
                <a:cxn ang="0">
                  <a:pos x="143" y="603"/>
                </a:cxn>
                <a:cxn ang="0">
                  <a:pos x="165" y="597"/>
                </a:cxn>
                <a:cxn ang="0">
                  <a:pos x="167" y="619"/>
                </a:cxn>
                <a:cxn ang="0">
                  <a:pos x="197" y="628"/>
                </a:cxn>
                <a:cxn ang="0">
                  <a:pos x="219" y="631"/>
                </a:cxn>
                <a:cxn ang="0">
                  <a:pos x="164" y="743"/>
                </a:cxn>
                <a:cxn ang="0">
                  <a:pos x="173" y="817"/>
                </a:cxn>
                <a:cxn ang="0">
                  <a:pos x="128" y="889"/>
                </a:cxn>
                <a:cxn ang="0">
                  <a:pos x="159" y="921"/>
                </a:cxn>
                <a:cxn ang="0">
                  <a:pos x="239" y="876"/>
                </a:cxn>
                <a:cxn ang="0">
                  <a:pos x="297" y="1119"/>
                </a:cxn>
                <a:cxn ang="0">
                  <a:pos x="334" y="1131"/>
                </a:cxn>
                <a:cxn ang="0">
                  <a:pos x="341" y="1205"/>
                </a:cxn>
                <a:cxn ang="0">
                  <a:pos x="372" y="1236"/>
                </a:cxn>
                <a:cxn ang="0">
                  <a:pos x="395" y="1209"/>
                </a:cxn>
                <a:cxn ang="0">
                  <a:pos x="449" y="1233"/>
                </a:cxn>
                <a:cxn ang="0">
                  <a:pos x="482" y="1207"/>
                </a:cxn>
                <a:cxn ang="0">
                  <a:pos x="590" y="1228"/>
                </a:cxn>
                <a:cxn ang="0">
                  <a:pos x="616" y="1234"/>
                </a:cxn>
                <a:cxn ang="0">
                  <a:pos x="640" y="1185"/>
                </a:cxn>
                <a:cxn ang="0">
                  <a:pos x="686" y="1263"/>
                </a:cxn>
                <a:cxn ang="0">
                  <a:pos x="708" y="1139"/>
                </a:cxn>
                <a:cxn ang="0">
                  <a:pos x="1259" y="1221"/>
                </a:cxn>
                <a:cxn ang="0">
                  <a:pos x="1937" y="1293"/>
                </a:cxn>
                <a:cxn ang="0">
                  <a:pos x="1960" y="1060"/>
                </a:cxn>
                <a:cxn ang="0">
                  <a:pos x="2027" y="303"/>
                </a:cxn>
                <a:cxn ang="0">
                  <a:pos x="1130" y="198"/>
                </a:cxn>
                <a:cxn ang="0">
                  <a:pos x="682" y="124"/>
                </a:cxn>
                <a:cxn ang="0">
                  <a:pos x="53" y="0"/>
                </a:cxn>
                <a:cxn ang="0">
                  <a:pos x="0" y="241"/>
                </a:cxn>
              </a:cxnLst>
              <a:rect l="0" t="0" r="r" b="b"/>
              <a:pathLst>
                <a:path w="2027" h="1293">
                  <a:moveTo>
                    <a:pt x="0" y="241"/>
                  </a:moveTo>
                  <a:lnTo>
                    <a:pt x="35" y="328"/>
                  </a:lnTo>
                  <a:lnTo>
                    <a:pt x="39" y="382"/>
                  </a:lnTo>
                  <a:lnTo>
                    <a:pt x="20" y="390"/>
                  </a:lnTo>
                  <a:lnTo>
                    <a:pt x="81" y="449"/>
                  </a:lnTo>
                  <a:lnTo>
                    <a:pt x="143" y="603"/>
                  </a:lnTo>
                  <a:lnTo>
                    <a:pt x="165" y="597"/>
                  </a:lnTo>
                  <a:lnTo>
                    <a:pt x="167" y="619"/>
                  </a:lnTo>
                  <a:lnTo>
                    <a:pt x="197" y="628"/>
                  </a:lnTo>
                  <a:lnTo>
                    <a:pt x="219" y="631"/>
                  </a:lnTo>
                  <a:lnTo>
                    <a:pt x="164" y="743"/>
                  </a:lnTo>
                  <a:lnTo>
                    <a:pt x="173" y="817"/>
                  </a:lnTo>
                  <a:lnTo>
                    <a:pt x="128" y="889"/>
                  </a:lnTo>
                  <a:lnTo>
                    <a:pt x="159" y="921"/>
                  </a:lnTo>
                  <a:lnTo>
                    <a:pt x="239" y="876"/>
                  </a:lnTo>
                  <a:lnTo>
                    <a:pt x="297" y="1119"/>
                  </a:lnTo>
                  <a:lnTo>
                    <a:pt x="334" y="1131"/>
                  </a:lnTo>
                  <a:lnTo>
                    <a:pt x="341" y="1205"/>
                  </a:lnTo>
                  <a:lnTo>
                    <a:pt x="372" y="1236"/>
                  </a:lnTo>
                  <a:lnTo>
                    <a:pt x="395" y="1209"/>
                  </a:lnTo>
                  <a:lnTo>
                    <a:pt x="449" y="1233"/>
                  </a:lnTo>
                  <a:lnTo>
                    <a:pt x="482" y="1207"/>
                  </a:lnTo>
                  <a:lnTo>
                    <a:pt x="590" y="1228"/>
                  </a:lnTo>
                  <a:lnTo>
                    <a:pt x="616" y="1234"/>
                  </a:lnTo>
                  <a:lnTo>
                    <a:pt x="640" y="1185"/>
                  </a:lnTo>
                  <a:lnTo>
                    <a:pt x="686" y="1263"/>
                  </a:lnTo>
                  <a:lnTo>
                    <a:pt x="708" y="1139"/>
                  </a:lnTo>
                  <a:lnTo>
                    <a:pt x="1259" y="1221"/>
                  </a:lnTo>
                  <a:lnTo>
                    <a:pt x="1937" y="1293"/>
                  </a:lnTo>
                  <a:lnTo>
                    <a:pt x="1960" y="1060"/>
                  </a:lnTo>
                  <a:lnTo>
                    <a:pt x="2027" y="303"/>
                  </a:lnTo>
                  <a:lnTo>
                    <a:pt x="1130" y="198"/>
                  </a:lnTo>
                  <a:lnTo>
                    <a:pt x="682" y="124"/>
                  </a:lnTo>
                  <a:lnTo>
                    <a:pt x="53" y="0"/>
                  </a:lnTo>
                  <a:lnTo>
                    <a:pt x="0" y="24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4" name="Freeform 11"/>
            <p:cNvSpPr>
              <a:spLocks/>
            </p:cNvSpPr>
            <p:nvPr/>
          </p:nvSpPr>
          <p:spPr bwMode="gray">
            <a:xfrm>
              <a:off x="2346521" y="7675705"/>
              <a:ext cx="842941" cy="498172"/>
            </a:xfrm>
            <a:custGeom>
              <a:avLst/>
              <a:gdLst/>
              <a:ahLst/>
              <a:cxnLst>
                <a:cxn ang="0">
                  <a:pos x="0" y="183"/>
                </a:cxn>
                <a:cxn ang="0">
                  <a:pos x="54" y="510"/>
                </a:cxn>
                <a:cxn ang="0">
                  <a:pos x="92" y="741"/>
                </a:cxn>
                <a:cxn ang="0">
                  <a:pos x="284" y="709"/>
                </a:cxn>
                <a:cxn ang="0">
                  <a:pos x="977" y="576"/>
                </a:cxn>
                <a:cxn ang="0">
                  <a:pos x="1006" y="542"/>
                </a:cxn>
                <a:cxn ang="0">
                  <a:pos x="1046" y="542"/>
                </a:cxn>
                <a:cxn ang="0">
                  <a:pos x="1091" y="511"/>
                </a:cxn>
                <a:cxn ang="0">
                  <a:pos x="1114" y="462"/>
                </a:cxn>
                <a:cxn ang="0">
                  <a:pos x="1153" y="425"/>
                </a:cxn>
                <a:cxn ang="0">
                  <a:pos x="1041" y="333"/>
                </a:cxn>
                <a:cxn ang="0">
                  <a:pos x="1038" y="246"/>
                </a:cxn>
                <a:cxn ang="0">
                  <a:pos x="1090" y="130"/>
                </a:cxn>
                <a:cxn ang="0">
                  <a:pos x="1015" y="87"/>
                </a:cxn>
                <a:cxn ang="0">
                  <a:pos x="984" y="28"/>
                </a:cxn>
                <a:cxn ang="0">
                  <a:pos x="931" y="0"/>
                </a:cxn>
                <a:cxn ang="0">
                  <a:pos x="166" y="146"/>
                </a:cxn>
                <a:cxn ang="0">
                  <a:pos x="128" y="87"/>
                </a:cxn>
                <a:cxn ang="0">
                  <a:pos x="0" y="183"/>
                </a:cxn>
              </a:cxnLst>
              <a:rect l="0" t="0" r="r" b="b"/>
              <a:pathLst>
                <a:path w="1153" h="741">
                  <a:moveTo>
                    <a:pt x="0" y="183"/>
                  </a:moveTo>
                  <a:lnTo>
                    <a:pt x="54" y="510"/>
                  </a:lnTo>
                  <a:lnTo>
                    <a:pt x="92" y="741"/>
                  </a:lnTo>
                  <a:lnTo>
                    <a:pt x="284" y="709"/>
                  </a:lnTo>
                  <a:lnTo>
                    <a:pt x="977" y="576"/>
                  </a:lnTo>
                  <a:lnTo>
                    <a:pt x="1006" y="542"/>
                  </a:lnTo>
                  <a:lnTo>
                    <a:pt x="1046" y="542"/>
                  </a:lnTo>
                  <a:lnTo>
                    <a:pt x="1091" y="511"/>
                  </a:lnTo>
                  <a:lnTo>
                    <a:pt x="1114" y="462"/>
                  </a:lnTo>
                  <a:lnTo>
                    <a:pt x="1153" y="425"/>
                  </a:lnTo>
                  <a:lnTo>
                    <a:pt x="1041" y="333"/>
                  </a:lnTo>
                  <a:lnTo>
                    <a:pt x="1038" y="246"/>
                  </a:lnTo>
                  <a:lnTo>
                    <a:pt x="1090" y="130"/>
                  </a:lnTo>
                  <a:lnTo>
                    <a:pt x="1015" y="87"/>
                  </a:lnTo>
                  <a:lnTo>
                    <a:pt x="984" y="28"/>
                  </a:lnTo>
                  <a:lnTo>
                    <a:pt x="931" y="0"/>
                  </a:lnTo>
                  <a:lnTo>
                    <a:pt x="166" y="146"/>
                  </a:lnTo>
                  <a:lnTo>
                    <a:pt x="128" y="87"/>
                  </a:lnTo>
                  <a:lnTo>
                    <a:pt x="0" y="18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5" name="Freeform 12"/>
            <p:cNvSpPr>
              <a:spLocks/>
            </p:cNvSpPr>
            <p:nvPr/>
          </p:nvSpPr>
          <p:spPr bwMode="gray">
            <a:xfrm>
              <a:off x="1104062" y="8719048"/>
              <a:ext cx="1236605" cy="385379"/>
            </a:xfrm>
            <a:custGeom>
              <a:avLst/>
              <a:gdLst/>
              <a:ahLst/>
              <a:cxnLst>
                <a:cxn ang="0">
                  <a:pos x="0" y="575"/>
                </a:cxn>
                <a:cxn ang="0">
                  <a:pos x="30" y="473"/>
                </a:cxn>
                <a:cxn ang="0">
                  <a:pos x="18" y="465"/>
                </a:cxn>
                <a:cxn ang="0">
                  <a:pos x="69" y="426"/>
                </a:cxn>
                <a:cxn ang="0">
                  <a:pos x="114" y="335"/>
                </a:cxn>
                <a:cxn ang="0">
                  <a:pos x="98" y="315"/>
                </a:cxn>
                <a:cxn ang="0">
                  <a:pos x="121" y="272"/>
                </a:cxn>
                <a:cxn ang="0">
                  <a:pos x="124" y="223"/>
                </a:cxn>
                <a:cxn ang="0">
                  <a:pos x="154" y="186"/>
                </a:cxn>
                <a:cxn ang="0">
                  <a:pos x="421" y="167"/>
                </a:cxn>
                <a:cxn ang="0">
                  <a:pos x="417" y="123"/>
                </a:cxn>
                <a:cxn ang="0">
                  <a:pos x="502" y="127"/>
                </a:cxn>
                <a:cxn ang="0">
                  <a:pos x="1295" y="54"/>
                </a:cxn>
                <a:cxn ang="0">
                  <a:pos x="1691" y="0"/>
                </a:cxn>
                <a:cxn ang="0">
                  <a:pos x="1683" y="56"/>
                </a:cxn>
                <a:cxn ang="0">
                  <a:pos x="1656" y="74"/>
                </a:cxn>
                <a:cxn ang="0">
                  <a:pos x="1621" y="136"/>
                </a:cxn>
                <a:cxn ang="0">
                  <a:pos x="1594" y="132"/>
                </a:cxn>
                <a:cxn ang="0">
                  <a:pos x="1563" y="149"/>
                </a:cxn>
                <a:cxn ang="0">
                  <a:pos x="1542" y="180"/>
                </a:cxn>
                <a:cxn ang="0">
                  <a:pos x="1513" y="160"/>
                </a:cxn>
                <a:cxn ang="0">
                  <a:pos x="1468" y="199"/>
                </a:cxn>
                <a:cxn ang="0">
                  <a:pos x="1462" y="232"/>
                </a:cxn>
                <a:cxn ang="0">
                  <a:pos x="1270" y="345"/>
                </a:cxn>
                <a:cxn ang="0">
                  <a:pos x="1259" y="389"/>
                </a:cxn>
                <a:cxn ang="0">
                  <a:pos x="1208" y="414"/>
                </a:cxn>
                <a:cxn ang="0">
                  <a:pos x="1209" y="471"/>
                </a:cxn>
                <a:cxn ang="0">
                  <a:pos x="949" y="504"/>
                </a:cxn>
                <a:cxn ang="0">
                  <a:pos x="424" y="547"/>
                </a:cxn>
                <a:cxn ang="0">
                  <a:pos x="0" y="575"/>
                </a:cxn>
              </a:cxnLst>
              <a:rect l="0" t="0" r="r" b="b"/>
              <a:pathLst>
                <a:path w="1691" h="575">
                  <a:moveTo>
                    <a:pt x="0" y="575"/>
                  </a:moveTo>
                  <a:lnTo>
                    <a:pt x="30" y="473"/>
                  </a:lnTo>
                  <a:lnTo>
                    <a:pt x="18" y="465"/>
                  </a:lnTo>
                  <a:lnTo>
                    <a:pt x="69" y="426"/>
                  </a:lnTo>
                  <a:lnTo>
                    <a:pt x="114" y="335"/>
                  </a:lnTo>
                  <a:lnTo>
                    <a:pt x="98" y="315"/>
                  </a:lnTo>
                  <a:lnTo>
                    <a:pt x="121" y="272"/>
                  </a:lnTo>
                  <a:lnTo>
                    <a:pt x="124" y="223"/>
                  </a:lnTo>
                  <a:lnTo>
                    <a:pt x="154" y="186"/>
                  </a:lnTo>
                  <a:lnTo>
                    <a:pt x="421" y="167"/>
                  </a:lnTo>
                  <a:lnTo>
                    <a:pt x="417" y="123"/>
                  </a:lnTo>
                  <a:lnTo>
                    <a:pt x="502" y="127"/>
                  </a:lnTo>
                  <a:lnTo>
                    <a:pt x="1295" y="54"/>
                  </a:lnTo>
                  <a:lnTo>
                    <a:pt x="1691" y="0"/>
                  </a:lnTo>
                  <a:lnTo>
                    <a:pt x="1683" y="56"/>
                  </a:lnTo>
                  <a:lnTo>
                    <a:pt x="1656" y="74"/>
                  </a:lnTo>
                  <a:lnTo>
                    <a:pt x="1621" y="136"/>
                  </a:lnTo>
                  <a:lnTo>
                    <a:pt x="1594" y="132"/>
                  </a:lnTo>
                  <a:lnTo>
                    <a:pt x="1563" y="149"/>
                  </a:lnTo>
                  <a:lnTo>
                    <a:pt x="1542" y="180"/>
                  </a:lnTo>
                  <a:lnTo>
                    <a:pt x="1513" y="160"/>
                  </a:lnTo>
                  <a:lnTo>
                    <a:pt x="1468" y="199"/>
                  </a:lnTo>
                  <a:lnTo>
                    <a:pt x="1462" y="232"/>
                  </a:lnTo>
                  <a:lnTo>
                    <a:pt x="1270" y="345"/>
                  </a:lnTo>
                  <a:lnTo>
                    <a:pt x="1259" y="389"/>
                  </a:lnTo>
                  <a:lnTo>
                    <a:pt x="1208" y="414"/>
                  </a:lnTo>
                  <a:lnTo>
                    <a:pt x="1209" y="471"/>
                  </a:lnTo>
                  <a:lnTo>
                    <a:pt x="949" y="504"/>
                  </a:lnTo>
                  <a:lnTo>
                    <a:pt x="424" y="547"/>
                  </a:lnTo>
                  <a:lnTo>
                    <a:pt x="0" y="575"/>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6" name="Freeform 13"/>
            <p:cNvSpPr>
              <a:spLocks/>
            </p:cNvSpPr>
            <p:nvPr/>
          </p:nvSpPr>
          <p:spPr bwMode="gray">
            <a:xfrm>
              <a:off x="-1395491" y="8822442"/>
              <a:ext cx="2026862" cy="1806043"/>
            </a:xfrm>
            <a:custGeom>
              <a:avLst/>
              <a:gdLst/>
              <a:ahLst/>
              <a:cxnLst>
                <a:cxn ang="0">
                  <a:pos x="55" y="1056"/>
                </a:cxn>
                <a:cxn ang="0">
                  <a:pos x="1455" y="34"/>
                </a:cxn>
                <a:cxn ang="0">
                  <a:pos x="1552" y="572"/>
                </a:cxn>
                <a:cxn ang="0">
                  <a:pos x="1595" y="613"/>
                </a:cxn>
                <a:cxn ang="0">
                  <a:pos x="1715" y="627"/>
                </a:cxn>
                <a:cxn ang="0">
                  <a:pos x="1813" y="637"/>
                </a:cxn>
                <a:cxn ang="0">
                  <a:pos x="1900" y="680"/>
                </a:cxn>
                <a:cxn ang="0">
                  <a:pos x="2015" y="752"/>
                </a:cxn>
                <a:cxn ang="0">
                  <a:pos x="2073" y="719"/>
                </a:cxn>
                <a:cxn ang="0">
                  <a:pos x="2280" y="716"/>
                </a:cxn>
                <a:cxn ang="0">
                  <a:pos x="2509" y="746"/>
                </a:cxn>
                <a:cxn ang="0">
                  <a:pos x="2653" y="788"/>
                </a:cxn>
                <a:cxn ang="0">
                  <a:pos x="2699" y="1219"/>
                </a:cxn>
                <a:cxn ang="0">
                  <a:pos x="2769" y="1460"/>
                </a:cxn>
                <a:cxn ang="0">
                  <a:pos x="2747" y="1621"/>
                </a:cxn>
                <a:cxn ang="0">
                  <a:pos x="2694" y="1726"/>
                </a:cxn>
                <a:cxn ang="0">
                  <a:pos x="2513" y="1835"/>
                </a:cxn>
                <a:cxn ang="0">
                  <a:pos x="2526" y="1724"/>
                </a:cxn>
                <a:cxn ang="0">
                  <a:pos x="2458" y="1796"/>
                </a:cxn>
                <a:cxn ang="0">
                  <a:pos x="2446" y="1878"/>
                </a:cxn>
                <a:cxn ang="0">
                  <a:pos x="2163" y="2080"/>
                </a:cxn>
                <a:cxn ang="0">
                  <a:pos x="2192" y="2037"/>
                </a:cxn>
                <a:cxn ang="0">
                  <a:pos x="2147" y="2001"/>
                </a:cxn>
                <a:cxn ang="0">
                  <a:pos x="2099" y="2035"/>
                </a:cxn>
                <a:cxn ang="0">
                  <a:pos x="2067" y="2057"/>
                </a:cxn>
                <a:cxn ang="0">
                  <a:pos x="1975" y="2135"/>
                </a:cxn>
                <a:cxn ang="0">
                  <a:pos x="1898" y="2213"/>
                </a:cxn>
                <a:cxn ang="0">
                  <a:pos x="1952" y="2256"/>
                </a:cxn>
                <a:cxn ang="0">
                  <a:pos x="1904" y="2323"/>
                </a:cxn>
                <a:cxn ang="0">
                  <a:pos x="1848" y="2357"/>
                </a:cxn>
                <a:cxn ang="0">
                  <a:pos x="1912" y="2571"/>
                </a:cxn>
                <a:cxn ang="0">
                  <a:pos x="1816" y="2655"/>
                </a:cxn>
                <a:cxn ang="0">
                  <a:pos x="1540" y="2562"/>
                </a:cxn>
                <a:cxn ang="0">
                  <a:pos x="1467" y="2405"/>
                </a:cxn>
                <a:cxn ang="0">
                  <a:pos x="1451" y="2267"/>
                </a:cxn>
                <a:cxn ang="0">
                  <a:pos x="1194" y="1840"/>
                </a:cxn>
                <a:cxn ang="0">
                  <a:pos x="995" y="1699"/>
                </a:cxn>
                <a:cxn ang="0">
                  <a:pos x="855" y="1692"/>
                </a:cxn>
                <a:cxn ang="0">
                  <a:pos x="681" y="1874"/>
                </a:cxn>
                <a:cxn ang="0">
                  <a:pos x="495" y="1777"/>
                </a:cxn>
                <a:cxn ang="0">
                  <a:pos x="368" y="1537"/>
                </a:cxn>
                <a:cxn ang="0">
                  <a:pos x="121" y="1217"/>
                </a:cxn>
                <a:cxn ang="0">
                  <a:pos x="16" y="1103"/>
                </a:cxn>
              </a:cxnLst>
              <a:rect l="0" t="0" r="r" b="b"/>
              <a:pathLst>
                <a:path w="2771" h="2690">
                  <a:moveTo>
                    <a:pt x="16" y="1103"/>
                  </a:moveTo>
                  <a:lnTo>
                    <a:pt x="0" y="1051"/>
                  </a:lnTo>
                  <a:lnTo>
                    <a:pt x="55" y="1056"/>
                  </a:lnTo>
                  <a:lnTo>
                    <a:pt x="753" y="1123"/>
                  </a:lnTo>
                  <a:lnTo>
                    <a:pt x="857" y="0"/>
                  </a:lnTo>
                  <a:lnTo>
                    <a:pt x="1455" y="34"/>
                  </a:lnTo>
                  <a:lnTo>
                    <a:pt x="1435" y="520"/>
                  </a:lnTo>
                  <a:lnTo>
                    <a:pt x="1494" y="569"/>
                  </a:lnTo>
                  <a:lnTo>
                    <a:pt x="1552" y="572"/>
                  </a:lnTo>
                  <a:lnTo>
                    <a:pt x="1563" y="552"/>
                  </a:lnTo>
                  <a:lnTo>
                    <a:pt x="1597" y="581"/>
                  </a:lnTo>
                  <a:lnTo>
                    <a:pt x="1595" y="613"/>
                  </a:lnTo>
                  <a:lnTo>
                    <a:pt x="1644" y="618"/>
                  </a:lnTo>
                  <a:lnTo>
                    <a:pt x="1685" y="638"/>
                  </a:lnTo>
                  <a:lnTo>
                    <a:pt x="1715" y="627"/>
                  </a:lnTo>
                  <a:lnTo>
                    <a:pt x="1753" y="652"/>
                  </a:lnTo>
                  <a:lnTo>
                    <a:pt x="1760" y="633"/>
                  </a:lnTo>
                  <a:lnTo>
                    <a:pt x="1813" y="637"/>
                  </a:lnTo>
                  <a:lnTo>
                    <a:pt x="1843" y="698"/>
                  </a:lnTo>
                  <a:lnTo>
                    <a:pt x="1866" y="717"/>
                  </a:lnTo>
                  <a:lnTo>
                    <a:pt x="1900" y="680"/>
                  </a:lnTo>
                  <a:lnTo>
                    <a:pt x="1963" y="730"/>
                  </a:lnTo>
                  <a:lnTo>
                    <a:pt x="2001" y="705"/>
                  </a:lnTo>
                  <a:lnTo>
                    <a:pt x="2015" y="752"/>
                  </a:lnTo>
                  <a:lnTo>
                    <a:pt x="2022" y="717"/>
                  </a:lnTo>
                  <a:lnTo>
                    <a:pt x="2062" y="690"/>
                  </a:lnTo>
                  <a:lnTo>
                    <a:pt x="2073" y="719"/>
                  </a:lnTo>
                  <a:lnTo>
                    <a:pt x="2127" y="710"/>
                  </a:lnTo>
                  <a:lnTo>
                    <a:pt x="2170" y="751"/>
                  </a:lnTo>
                  <a:lnTo>
                    <a:pt x="2280" y="716"/>
                  </a:lnTo>
                  <a:lnTo>
                    <a:pt x="2391" y="705"/>
                  </a:lnTo>
                  <a:lnTo>
                    <a:pt x="2424" y="689"/>
                  </a:lnTo>
                  <a:lnTo>
                    <a:pt x="2509" y="746"/>
                  </a:lnTo>
                  <a:lnTo>
                    <a:pt x="2562" y="765"/>
                  </a:lnTo>
                  <a:lnTo>
                    <a:pt x="2582" y="790"/>
                  </a:lnTo>
                  <a:lnTo>
                    <a:pt x="2653" y="788"/>
                  </a:lnTo>
                  <a:lnTo>
                    <a:pt x="2656" y="922"/>
                  </a:lnTo>
                  <a:lnTo>
                    <a:pt x="2669" y="1185"/>
                  </a:lnTo>
                  <a:lnTo>
                    <a:pt x="2699" y="1219"/>
                  </a:lnTo>
                  <a:lnTo>
                    <a:pt x="2711" y="1286"/>
                  </a:lnTo>
                  <a:lnTo>
                    <a:pt x="2771" y="1380"/>
                  </a:lnTo>
                  <a:lnTo>
                    <a:pt x="2769" y="1460"/>
                  </a:lnTo>
                  <a:lnTo>
                    <a:pt x="2733" y="1536"/>
                  </a:lnTo>
                  <a:lnTo>
                    <a:pt x="2736" y="1577"/>
                  </a:lnTo>
                  <a:lnTo>
                    <a:pt x="2747" y="1621"/>
                  </a:lnTo>
                  <a:lnTo>
                    <a:pt x="2742" y="1664"/>
                  </a:lnTo>
                  <a:lnTo>
                    <a:pt x="2721" y="1692"/>
                  </a:lnTo>
                  <a:lnTo>
                    <a:pt x="2694" y="1726"/>
                  </a:lnTo>
                  <a:lnTo>
                    <a:pt x="2713" y="1747"/>
                  </a:lnTo>
                  <a:lnTo>
                    <a:pt x="2602" y="1784"/>
                  </a:lnTo>
                  <a:lnTo>
                    <a:pt x="2513" y="1835"/>
                  </a:lnTo>
                  <a:lnTo>
                    <a:pt x="2567" y="1793"/>
                  </a:lnTo>
                  <a:lnTo>
                    <a:pt x="2509" y="1792"/>
                  </a:lnTo>
                  <a:lnTo>
                    <a:pt x="2526" y="1724"/>
                  </a:lnTo>
                  <a:lnTo>
                    <a:pt x="2479" y="1763"/>
                  </a:lnTo>
                  <a:lnTo>
                    <a:pt x="2456" y="1750"/>
                  </a:lnTo>
                  <a:lnTo>
                    <a:pt x="2458" y="1796"/>
                  </a:lnTo>
                  <a:lnTo>
                    <a:pt x="2478" y="1804"/>
                  </a:lnTo>
                  <a:lnTo>
                    <a:pt x="2482" y="1846"/>
                  </a:lnTo>
                  <a:lnTo>
                    <a:pt x="2446" y="1878"/>
                  </a:lnTo>
                  <a:lnTo>
                    <a:pt x="2425" y="1876"/>
                  </a:lnTo>
                  <a:lnTo>
                    <a:pt x="2419" y="1923"/>
                  </a:lnTo>
                  <a:lnTo>
                    <a:pt x="2163" y="2080"/>
                  </a:lnTo>
                  <a:lnTo>
                    <a:pt x="2166" y="2064"/>
                  </a:lnTo>
                  <a:lnTo>
                    <a:pt x="2284" y="1988"/>
                  </a:lnTo>
                  <a:lnTo>
                    <a:pt x="2192" y="2037"/>
                  </a:lnTo>
                  <a:lnTo>
                    <a:pt x="2198" y="1992"/>
                  </a:lnTo>
                  <a:lnTo>
                    <a:pt x="2173" y="2014"/>
                  </a:lnTo>
                  <a:lnTo>
                    <a:pt x="2147" y="2001"/>
                  </a:lnTo>
                  <a:lnTo>
                    <a:pt x="2137" y="2037"/>
                  </a:lnTo>
                  <a:lnTo>
                    <a:pt x="2096" y="2001"/>
                  </a:lnTo>
                  <a:lnTo>
                    <a:pt x="2099" y="2035"/>
                  </a:lnTo>
                  <a:lnTo>
                    <a:pt x="2147" y="2066"/>
                  </a:lnTo>
                  <a:lnTo>
                    <a:pt x="2092" y="2098"/>
                  </a:lnTo>
                  <a:lnTo>
                    <a:pt x="2067" y="2057"/>
                  </a:lnTo>
                  <a:lnTo>
                    <a:pt x="2048" y="2159"/>
                  </a:lnTo>
                  <a:lnTo>
                    <a:pt x="2024" y="2118"/>
                  </a:lnTo>
                  <a:lnTo>
                    <a:pt x="1975" y="2135"/>
                  </a:lnTo>
                  <a:lnTo>
                    <a:pt x="1965" y="2161"/>
                  </a:lnTo>
                  <a:lnTo>
                    <a:pt x="1989" y="2207"/>
                  </a:lnTo>
                  <a:lnTo>
                    <a:pt x="1898" y="2213"/>
                  </a:lnTo>
                  <a:lnTo>
                    <a:pt x="1931" y="2222"/>
                  </a:lnTo>
                  <a:lnTo>
                    <a:pt x="1933" y="2267"/>
                  </a:lnTo>
                  <a:lnTo>
                    <a:pt x="1952" y="2256"/>
                  </a:lnTo>
                  <a:lnTo>
                    <a:pt x="1942" y="2288"/>
                  </a:lnTo>
                  <a:lnTo>
                    <a:pt x="1901" y="2354"/>
                  </a:lnTo>
                  <a:lnTo>
                    <a:pt x="1904" y="2323"/>
                  </a:lnTo>
                  <a:lnTo>
                    <a:pt x="1877" y="2351"/>
                  </a:lnTo>
                  <a:lnTo>
                    <a:pt x="1841" y="2310"/>
                  </a:lnTo>
                  <a:lnTo>
                    <a:pt x="1848" y="2357"/>
                  </a:lnTo>
                  <a:lnTo>
                    <a:pt x="1917" y="2364"/>
                  </a:lnTo>
                  <a:lnTo>
                    <a:pt x="1890" y="2434"/>
                  </a:lnTo>
                  <a:lnTo>
                    <a:pt x="1912" y="2571"/>
                  </a:lnTo>
                  <a:lnTo>
                    <a:pt x="1973" y="2685"/>
                  </a:lnTo>
                  <a:lnTo>
                    <a:pt x="1893" y="2690"/>
                  </a:lnTo>
                  <a:lnTo>
                    <a:pt x="1816" y="2655"/>
                  </a:lnTo>
                  <a:lnTo>
                    <a:pt x="1750" y="2656"/>
                  </a:lnTo>
                  <a:lnTo>
                    <a:pt x="1653" y="2604"/>
                  </a:lnTo>
                  <a:lnTo>
                    <a:pt x="1540" y="2562"/>
                  </a:lnTo>
                  <a:lnTo>
                    <a:pt x="1528" y="2517"/>
                  </a:lnTo>
                  <a:lnTo>
                    <a:pt x="1504" y="2453"/>
                  </a:lnTo>
                  <a:lnTo>
                    <a:pt x="1467" y="2405"/>
                  </a:lnTo>
                  <a:lnTo>
                    <a:pt x="1471" y="2354"/>
                  </a:lnTo>
                  <a:lnTo>
                    <a:pt x="1450" y="2336"/>
                  </a:lnTo>
                  <a:lnTo>
                    <a:pt x="1451" y="2267"/>
                  </a:lnTo>
                  <a:lnTo>
                    <a:pt x="1385" y="2215"/>
                  </a:lnTo>
                  <a:lnTo>
                    <a:pt x="1313" y="2109"/>
                  </a:lnTo>
                  <a:lnTo>
                    <a:pt x="1194" y="1840"/>
                  </a:lnTo>
                  <a:lnTo>
                    <a:pt x="1103" y="1771"/>
                  </a:lnTo>
                  <a:lnTo>
                    <a:pt x="1073" y="1709"/>
                  </a:lnTo>
                  <a:lnTo>
                    <a:pt x="995" y="1699"/>
                  </a:lnTo>
                  <a:lnTo>
                    <a:pt x="930" y="1692"/>
                  </a:lnTo>
                  <a:lnTo>
                    <a:pt x="873" y="1666"/>
                  </a:lnTo>
                  <a:lnTo>
                    <a:pt x="855" y="1692"/>
                  </a:lnTo>
                  <a:lnTo>
                    <a:pt x="794" y="1692"/>
                  </a:lnTo>
                  <a:lnTo>
                    <a:pt x="740" y="1819"/>
                  </a:lnTo>
                  <a:lnTo>
                    <a:pt x="681" y="1874"/>
                  </a:lnTo>
                  <a:lnTo>
                    <a:pt x="647" y="1870"/>
                  </a:lnTo>
                  <a:lnTo>
                    <a:pt x="541" y="1790"/>
                  </a:lnTo>
                  <a:lnTo>
                    <a:pt x="495" y="1777"/>
                  </a:lnTo>
                  <a:lnTo>
                    <a:pt x="394" y="1685"/>
                  </a:lnTo>
                  <a:lnTo>
                    <a:pt x="367" y="1612"/>
                  </a:lnTo>
                  <a:lnTo>
                    <a:pt x="368" y="1537"/>
                  </a:lnTo>
                  <a:lnTo>
                    <a:pt x="319" y="1431"/>
                  </a:lnTo>
                  <a:lnTo>
                    <a:pt x="235" y="1362"/>
                  </a:lnTo>
                  <a:lnTo>
                    <a:pt x="121" y="1217"/>
                  </a:lnTo>
                  <a:lnTo>
                    <a:pt x="77" y="1192"/>
                  </a:lnTo>
                  <a:lnTo>
                    <a:pt x="47" y="1116"/>
                  </a:lnTo>
                  <a:lnTo>
                    <a:pt x="16" y="110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7" name="Freeform 14"/>
            <p:cNvSpPr>
              <a:spLocks/>
            </p:cNvSpPr>
            <p:nvPr/>
          </p:nvSpPr>
          <p:spPr bwMode="gray">
            <a:xfrm>
              <a:off x="-2348190" y="7714646"/>
              <a:ext cx="819526" cy="943976"/>
            </a:xfrm>
            <a:custGeom>
              <a:avLst/>
              <a:gdLst/>
              <a:ahLst/>
              <a:cxnLst>
                <a:cxn ang="0">
                  <a:pos x="0" y="1238"/>
                </a:cxn>
                <a:cxn ang="0">
                  <a:pos x="244" y="0"/>
                </a:cxn>
                <a:cxn ang="0">
                  <a:pos x="790" y="100"/>
                </a:cxn>
                <a:cxn ang="0">
                  <a:pos x="748" y="349"/>
                </a:cxn>
                <a:cxn ang="0">
                  <a:pos x="1119" y="406"/>
                </a:cxn>
                <a:cxn ang="0">
                  <a:pos x="979" y="1406"/>
                </a:cxn>
                <a:cxn ang="0">
                  <a:pos x="0" y="1238"/>
                </a:cxn>
              </a:cxnLst>
              <a:rect l="0" t="0" r="r" b="b"/>
              <a:pathLst>
                <a:path w="1119" h="1406">
                  <a:moveTo>
                    <a:pt x="0" y="1238"/>
                  </a:moveTo>
                  <a:lnTo>
                    <a:pt x="244" y="0"/>
                  </a:lnTo>
                  <a:lnTo>
                    <a:pt x="790" y="100"/>
                  </a:lnTo>
                  <a:lnTo>
                    <a:pt x="748" y="349"/>
                  </a:lnTo>
                  <a:lnTo>
                    <a:pt x="1119" y="406"/>
                  </a:lnTo>
                  <a:lnTo>
                    <a:pt x="979" y="1406"/>
                  </a:lnTo>
                  <a:lnTo>
                    <a:pt x="0" y="123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8" name="Freeform 15"/>
            <p:cNvSpPr>
              <a:spLocks/>
            </p:cNvSpPr>
            <p:nvPr/>
          </p:nvSpPr>
          <p:spPr bwMode="gray">
            <a:xfrm>
              <a:off x="1414311" y="9057429"/>
              <a:ext cx="551716" cy="825812"/>
            </a:xfrm>
            <a:custGeom>
              <a:avLst/>
              <a:gdLst/>
              <a:ahLst/>
              <a:cxnLst>
                <a:cxn ang="0">
                  <a:pos x="0" y="43"/>
                </a:cxn>
                <a:cxn ang="0">
                  <a:pos x="19" y="66"/>
                </a:cxn>
                <a:cxn ang="0">
                  <a:pos x="0" y="826"/>
                </a:cxn>
                <a:cxn ang="0">
                  <a:pos x="46" y="1193"/>
                </a:cxn>
                <a:cxn ang="0">
                  <a:pos x="101" y="1206"/>
                </a:cxn>
                <a:cxn ang="0">
                  <a:pos x="122" y="1090"/>
                </a:cxn>
                <a:cxn ang="0">
                  <a:pos x="142" y="1121"/>
                </a:cxn>
                <a:cxn ang="0">
                  <a:pos x="146" y="1177"/>
                </a:cxn>
                <a:cxn ang="0">
                  <a:pos x="174" y="1205"/>
                </a:cxn>
                <a:cxn ang="0">
                  <a:pos x="132" y="1230"/>
                </a:cxn>
                <a:cxn ang="0">
                  <a:pos x="238" y="1202"/>
                </a:cxn>
                <a:cxn ang="0">
                  <a:pos x="260" y="1167"/>
                </a:cxn>
                <a:cxn ang="0">
                  <a:pos x="243" y="1148"/>
                </a:cxn>
                <a:cxn ang="0">
                  <a:pos x="252" y="1119"/>
                </a:cxn>
                <a:cxn ang="0">
                  <a:pos x="200" y="1069"/>
                </a:cxn>
                <a:cxn ang="0">
                  <a:pos x="204" y="1030"/>
                </a:cxn>
                <a:cxn ang="0">
                  <a:pos x="755" y="980"/>
                </a:cxn>
                <a:cxn ang="0">
                  <a:pos x="708" y="785"/>
                </a:cxn>
                <a:cxn ang="0">
                  <a:pos x="716" y="716"/>
                </a:cxn>
                <a:cxn ang="0">
                  <a:pos x="739" y="670"/>
                </a:cxn>
                <a:cxn ang="0">
                  <a:pos x="720" y="606"/>
                </a:cxn>
                <a:cxn ang="0">
                  <a:pos x="667" y="518"/>
                </a:cxn>
                <a:cxn ang="0">
                  <a:pos x="525" y="0"/>
                </a:cxn>
                <a:cxn ang="0">
                  <a:pos x="0" y="43"/>
                </a:cxn>
              </a:cxnLst>
              <a:rect l="0" t="0" r="r" b="b"/>
              <a:pathLst>
                <a:path w="755" h="1230">
                  <a:moveTo>
                    <a:pt x="0" y="43"/>
                  </a:moveTo>
                  <a:lnTo>
                    <a:pt x="19" y="66"/>
                  </a:lnTo>
                  <a:lnTo>
                    <a:pt x="0" y="826"/>
                  </a:lnTo>
                  <a:lnTo>
                    <a:pt x="46" y="1193"/>
                  </a:lnTo>
                  <a:lnTo>
                    <a:pt x="101" y="1206"/>
                  </a:lnTo>
                  <a:lnTo>
                    <a:pt x="122" y="1090"/>
                  </a:lnTo>
                  <a:lnTo>
                    <a:pt x="142" y="1121"/>
                  </a:lnTo>
                  <a:lnTo>
                    <a:pt x="146" y="1177"/>
                  </a:lnTo>
                  <a:lnTo>
                    <a:pt x="174" y="1205"/>
                  </a:lnTo>
                  <a:lnTo>
                    <a:pt x="132" y="1230"/>
                  </a:lnTo>
                  <a:lnTo>
                    <a:pt x="238" y="1202"/>
                  </a:lnTo>
                  <a:lnTo>
                    <a:pt x="260" y="1167"/>
                  </a:lnTo>
                  <a:lnTo>
                    <a:pt x="243" y="1148"/>
                  </a:lnTo>
                  <a:lnTo>
                    <a:pt x="252" y="1119"/>
                  </a:lnTo>
                  <a:lnTo>
                    <a:pt x="200" y="1069"/>
                  </a:lnTo>
                  <a:lnTo>
                    <a:pt x="204" y="1030"/>
                  </a:lnTo>
                  <a:lnTo>
                    <a:pt x="755" y="980"/>
                  </a:lnTo>
                  <a:lnTo>
                    <a:pt x="708" y="785"/>
                  </a:lnTo>
                  <a:lnTo>
                    <a:pt x="716" y="716"/>
                  </a:lnTo>
                  <a:lnTo>
                    <a:pt x="739" y="670"/>
                  </a:lnTo>
                  <a:lnTo>
                    <a:pt x="720" y="606"/>
                  </a:lnTo>
                  <a:lnTo>
                    <a:pt x="667" y="518"/>
                  </a:lnTo>
                  <a:lnTo>
                    <a:pt x="525" y="0"/>
                  </a:lnTo>
                  <a:lnTo>
                    <a:pt x="0" y="4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69" name="Freeform 25"/>
            <p:cNvSpPr>
              <a:spLocks/>
            </p:cNvSpPr>
            <p:nvPr/>
          </p:nvSpPr>
          <p:spPr bwMode="gray">
            <a:xfrm>
              <a:off x="-2624779" y="8545829"/>
              <a:ext cx="992211" cy="1055427"/>
            </a:xfrm>
            <a:custGeom>
              <a:avLst/>
              <a:gdLst/>
              <a:ahLst/>
              <a:cxnLst>
                <a:cxn ang="0">
                  <a:pos x="0" y="1074"/>
                </a:cxn>
                <a:cxn ang="0">
                  <a:pos x="88" y="999"/>
                </a:cxn>
                <a:cxn ang="0">
                  <a:pos x="53" y="939"/>
                </a:cxn>
                <a:cxn ang="0">
                  <a:pos x="71" y="853"/>
                </a:cxn>
                <a:cxn ang="0">
                  <a:pos x="160" y="705"/>
                </a:cxn>
                <a:cxn ang="0">
                  <a:pos x="227" y="663"/>
                </a:cxn>
                <a:cxn ang="0">
                  <a:pos x="188" y="611"/>
                </a:cxn>
                <a:cxn ang="0">
                  <a:pos x="162" y="464"/>
                </a:cxn>
                <a:cxn ang="0">
                  <a:pos x="192" y="203"/>
                </a:cxn>
                <a:cxn ang="0">
                  <a:pos x="237" y="188"/>
                </a:cxn>
                <a:cxn ang="0">
                  <a:pos x="312" y="233"/>
                </a:cxn>
                <a:cxn ang="0">
                  <a:pos x="378" y="0"/>
                </a:cxn>
                <a:cxn ang="0">
                  <a:pos x="1357" y="168"/>
                </a:cxn>
                <a:cxn ang="0">
                  <a:pos x="1151" y="1570"/>
                </a:cxn>
                <a:cxn ang="0">
                  <a:pos x="852" y="1525"/>
                </a:cxn>
                <a:cxn ang="0">
                  <a:pos x="664" y="1471"/>
                </a:cxn>
                <a:cxn ang="0">
                  <a:pos x="281" y="1246"/>
                </a:cxn>
                <a:cxn ang="0">
                  <a:pos x="0" y="1074"/>
                </a:cxn>
              </a:cxnLst>
              <a:rect l="0" t="0" r="r" b="b"/>
              <a:pathLst>
                <a:path w="1357" h="1570">
                  <a:moveTo>
                    <a:pt x="0" y="1074"/>
                  </a:moveTo>
                  <a:lnTo>
                    <a:pt x="88" y="999"/>
                  </a:lnTo>
                  <a:lnTo>
                    <a:pt x="53" y="939"/>
                  </a:lnTo>
                  <a:lnTo>
                    <a:pt x="71" y="853"/>
                  </a:lnTo>
                  <a:lnTo>
                    <a:pt x="160" y="705"/>
                  </a:lnTo>
                  <a:lnTo>
                    <a:pt x="227" y="663"/>
                  </a:lnTo>
                  <a:lnTo>
                    <a:pt x="188" y="611"/>
                  </a:lnTo>
                  <a:lnTo>
                    <a:pt x="162" y="464"/>
                  </a:lnTo>
                  <a:lnTo>
                    <a:pt x="192" y="203"/>
                  </a:lnTo>
                  <a:lnTo>
                    <a:pt x="237" y="188"/>
                  </a:lnTo>
                  <a:lnTo>
                    <a:pt x="312" y="233"/>
                  </a:lnTo>
                  <a:lnTo>
                    <a:pt x="378" y="0"/>
                  </a:lnTo>
                  <a:lnTo>
                    <a:pt x="1357" y="168"/>
                  </a:lnTo>
                  <a:lnTo>
                    <a:pt x="1151" y="1570"/>
                  </a:lnTo>
                  <a:lnTo>
                    <a:pt x="852" y="1525"/>
                  </a:lnTo>
                  <a:lnTo>
                    <a:pt x="664" y="1471"/>
                  </a:lnTo>
                  <a:lnTo>
                    <a:pt x="281" y="1246"/>
                  </a:lnTo>
                  <a:lnTo>
                    <a:pt x="0" y="1074"/>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0" name="Freeform 26"/>
            <p:cNvSpPr>
              <a:spLocks/>
            </p:cNvSpPr>
            <p:nvPr/>
          </p:nvSpPr>
          <p:spPr bwMode="gray">
            <a:xfrm>
              <a:off x="454295" y="8849298"/>
              <a:ext cx="731719" cy="604252"/>
            </a:xfrm>
            <a:custGeom>
              <a:avLst/>
              <a:gdLst/>
              <a:ahLst/>
              <a:cxnLst>
                <a:cxn ang="0">
                  <a:pos x="0" y="29"/>
                </a:cxn>
                <a:cxn ang="0">
                  <a:pos x="40" y="309"/>
                </a:cxn>
                <a:cxn ang="0">
                  <a:pos x="33" y="743"/>
                </a:cxn>
                <a:cxn ang="0">
                  <a:pos x="53" y="768"/>
                </a:cxn>
                <a:cxn ang="0">
                  <a:pos x="124" y="766"/>
                </a:cxn>
                <a:cxn ang="0">
                  <a:pos x="127" y="900"/>
                </a:cxn>
                <a:cxn ang="0">
                  <a:pos x="723" y="892"/>
                </a:cxn>
                <a:cxn ang="0">
                  <a:pos x="710" y="755"/>
                </a:cxn>
                <a:cxn ang="0">
                  <a:pos x="762" y="606"/>
                </a:cxn>
                <a:cxn ang="0">
                  <a:pos x="836" y="502"/>
                </a:cxn>
                <a:cxn ang="0">
                  <a:pos x="833" y="473"/>
                </a:cxn>
                <a:cxn ang="0">
                  <a:pos x="887" y="381"/>
                </a:cxn>
                <a:cxn ang="0">
                  <a:pos x="917" y="279"/>
                </a:cxn>
                <a:cxn ang="0">
                  <a:pos x="905" y="271"/>
                </a:cxn>
                <a:cxn ang="0">
                  <a:pos x="956" y="232"/>
                </a:cxn>
                <a:cxn ang="0">
                  <a:pos x="1001" y="141"/>
                </a:cxn>
                <a:cxn ang="0">
                  <a:pos x="985" y="121"/>
                </a:cxn>
                <a:cxn ang="0">
                  <a:pos x="852" y="128"/>
                </a:cxn>
                <a:cxn ang="0">
                  <a:pos x="888" y="78"/>
                </a:cxn>
                <a:cxn ang="0">
                  <a:pos x="878" y="0"/>
                </a:cxn>
                <a:cxn ang="0">
                  <a:pos x="0" y="29"/>
                </a:cxn>
              </a:cxnLst>
              <a:rect l="0" t="0" r="r" b="b"/>
              <a:pathLst>
                <a:path w="1001" h="900">
                  <a:moveTo>
                    <a:pt x="0" y="29"/>
                  </a:moveTo>
                  <a:lnTo>
                    <a:pt x="40" y="309"/>
                  </a:lnTo>
                  <a:lnTo>
                    <a:pt x="33" y="743"/>
                  </a:lnTo>
                  <a:lnTo>
                    <a:pt x="53" y="768"/>
                  </a:lnTo>
                  <a:lnTo>
                    <a:pt x="124" y="766"/>
                  </a:lnTo>
                  <a:lnTo>
                    <a:pt x="127" y="900"/>
                  </a:lnTo>
                  <a:lnTo>
                    <a:pt x="723" y="892"/>
                  </a:lnTo>
                  <a:lnTo>
                    <a:pt x="710" y="755"/>
                  </a:lnTo>
                  <a:lnTo>
                    <a:pt x="762" y="606"/>
                  </a:lnTo>
                  <a:lnTo>
                    <a:pt x="836" y="502"/>
                  </a:lnTo>
                  <a:lnTo>
                    <a:pt x="833" y="473"/>
                  </a:lnTo>
                  <a:lnTo>
                    <a:pt x="887" y="381"/>
                  </a:lnTo>
                  <a:lnTo>
                    <a:pt x="917" y="279"/>
                  </a:lnTo>
                  <a:lnTo>
                    <a:pt x="905" y="271"/>
                  </a:lnTo>
                  <a:lnTo>
                    <a:pt x="956" y="232"/>
                  </a:lnTo>
                  <a:lnTo>
                    <a:pt x="1001" y="141"/>
                  </a:lnTo>
                  <a:lnTo>
                    <a:pt x="985" y="121"/>
                  </a:lnTo>
                  <a:lnTo>
                    <a:pt x="852" y="128"/>
                  </a:lnTo>
                  <a:lnTo>
                    <a:pt x="888" y="78"/>
                  </a:lnTo>
                  <a:lnTo>
                    <a:pt x="878" y="0"/>
                  </a:lnTo>
                  <a:lnTo>
                    <a:pt x="0" y="2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1" name="Freeform 27"/>
            <p:cNvSpPr>
              <a:spLocks/>
            </p:cNvSpPr>
            <p:nvPr/>
          </p:nvSpPr>
          <p:spPr bwMode="gray">
            <a:xfrm>
              <a:off x="-1632568" y="7988574"/>
              <a:ext cx="1058066" cy="766729"/>
            </a:xfrm>
            <a:custGeom>
              <a:avLst/>
              <a:gdLst/>
              <a:ahLst/>
              <a:cxnLst>
                <a:cxn ang="0">
                  <a:pos x="0" y="1000"/>
                </a:cxn>
                <a:cxn ang="0">
                  <a:pos x="140" y="0"/>
                </a:cxn>
                <a:cxn ang="0">
                  <a:pos x="1070" y="106"/>
                </a:cxn>
                <a:cxn ang="0">
                  <a:pos x="1445" y="137"/>
                </a:cxn>
                <a:cxn ang="0">
                  <a:pos x="1429" y="386"/>
                </a:cxn>
                <a:cxn ang="0">
                  <a:pos x="1379" y="1144"/>
                </a:cxn>
                <a:cxn ang="0">
                  <a:pos x="1190" y="1130"/>
                </a:cxn>
                <a:cxn ang="0">
                  <a:pos x="596" y="1078"/>
                </a:cxn>
                <a:cxn ang="0">
                  <a:pos x="0" y="1000"/>
                </a:cxn>
              </a:cxnLst>
              <a:rect l="0" t="0" r="r" b="b"/>
              <a:pathLst>
                <a:path w="1445" h="1144">
                  <a:moveTo>
                    <a:pt x="0" y="1000"/>
                  </a:moveTo>
                  <a:lnTo>
                    <a:pt x="140" y="0"/>
                  </a:lnTo>
                  <a:lnTo>
                    <a:pt x="1070" y="106"/>
                  </a:lnTo>
                  <a:lnTo>
                    <a:pt x="1445" y="137"/>
                  </a:lnTo>
                  <a:lnTo>
                    <a:pt x="1429" y="386"/>
                  </a:lnTo>
                  <a:lnTo>
                    <a:pt x="1379" y="1144"/>
                  </a:lnTo>
                  <a:lnTo>
                    <a:pt x="1190" y="1130"/>
                  </a:lnTo>
                  <a:lnTo>
                    <a:pt x="596" y="1078"/>
                  </a:lnTo>
                  <a:lnTo>
                    <a:pt x="0" y="1000"/>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2" name="Freeform 28"/>
            <p:cNvSpPr>
              <a:spLocks/>
            </p:cNvSpPr>
            <p:nvPr/>
          </p:nvSpPr>
          <p:spPr bwMode="gray">
            <a:xfrm>
              <a:off x="3277268" y="7573654"/>
              <a:ext cx="250248" cy="216188"/>
            </a:xfrm>
            <a:custGeom>
              <a:avLst/>
              <a:gdLst/>
              <a:ahLst/>
              <a:cxnLst>
                <a:cxn ang="0">
                  <a:pos x="0" y="65"/>
                </a:cxn>
                <a:cxn ang="0">
                  <a:pos x="28" y="235"/>
                </a:cxn>
                <a:cxn ang="0">
                  <a:pos x="27" y="324"/>
                </a:cxn>
                <a:cxn ang="0">
                  <a:pos x="55" y="316"/>
                </a:cxn>
                <a:cxn ang="0">
                  <a:pos x="69" y="291"/>
                </a:cxn>
                <a:cxn ang="0">
                  <a:pos x="119" y="271"/>
                </a:cxn>
                <a:cxn ang="0">
                  <a:pos x="143" y="226"/>
                </a:cxn>
                <a:cxn ang="0">
                  <a:pos x="156" y="235"/>
                </a:cxn>
                <a:cxn ang="0">
                  <a:pos x="193" y="220"/>
                </a:cxn>
                <a:cxn ang="0">
                  <a:pos x="244" y="209"/>
                </a:cxn>
                <a:cxn ang="0">
                  <a:pos x="248" y="193"/>
                </a:cxn>
                <a:cxn ang="0">
                  <a:pos x="262" y="201"/>
                </a:cxn>
                <a:cxn ang="0">
                  <a:pos x="279" y="187"/>
                </a:cxn>
                <a:cxn ang="0">
                  <a:pos x="306" y="182"/>
                </a:cxn>
                <a:cxn ang="0">
                  <a:pos x="341" y="164"/>
                </a:cxn>
                <a:cxn ang="0">
                  <a:pos x="308" y="0"/>
                </a:cxn>
                <a:cxn ang="0">
                  <a:pos x="0" y="65"/>
                </a:cxn>
              </a:cxnLst>
              <a:rect l="0" t="0" r="r" b="b"/>
              <a:pathLst>
                <a:path w="341" h="324">
                  <a:moveTo>
                    <a:pt x="0" y="65"/>
                  </a:moveTo>
                  <a:lnTo>
                    <a:pt x="28" y="235"/>
                  </a:lnTo>
                  <a:lnTo>
                    <a:pt x="27" y="324"/>
                  </a:lnTo>
                  <a:lnTo>
                    <a:pt x="55" y="316"/>
                  </a:lnTo>
                  <a:lnTo>
                    <a:pt x="69" y="291"/>
                  </a:lnTo>
                  <a:lnTo>
                    <a:pt x="119" y="271"/>
                  </a:lnTo>
                  <a:lnTo>
                    <a:pt x="143" y="226"/>
                  </a:lnTo>
                  <a:lnTo>
                    <a:pt x="156" y="235"/>
                  </a:lnTo>
                  <a:lnTo>
                    <a:pt x="193" y="220"/>
                  </a:lnTo>
                  <a:lnTo>
                    <a:pt x="244" y="209"/>
                  </a:lnTo>
                  <a:lnTo>
                    <a:pt x="248" y="193"/>
                  </a:lnTo>
                  <a:lnTo>
                    <a:pt x="262" y="201"/>
                  </a:lnTo>
                  <a:lnTo>
                    <a:pt x="279" y="187"/>
                  </a:lnTo>
                  <a:lnTo>
                    <a:pt x="306" y="182"/>
                  </a:lnTo>
                  <a:lnTo>
                    <a:pt x="341" y="164"/>
                  </a:lnTo>
                  <a:lnTo>
                    <a:pt x="308" y="0"/>
                  </a:lnTo>
                  <a:lnTo>
                    <a:pt x="0" y="65"/>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3" name="Freeform 29"/>
            <p:cNvSpPr>
              <a:spLocks/>
            </p:cNvSpPr>
            <p:nvPr/>
          </p:nvSpPr>
          <p:spPr bwMode="gray">
            <a:xfrm>
              <a:off x="3060679" y="8040942"/>
              <a:ext cx="152198" cy="229616"/>
            </a:xfrm>
            <a:custGeom>
              <a:avLst/>
              <a:gdLst/>
              <a:ahLst/>
              <a:cxnLst>
                <a:cxn ang="0">
                  <a:pos x="0" y="34"/>
                </a:cxn>
                <a:cxn ang="0">
                  <a:pos x="29" y="0"/>
                </a:cxn>
                <a:cxn ang="0">
                  <a:pos x="69" y="0"/>
                </a:cxn>
                <a:cxn ang="0">
                  <a:pos x="55" y="36"/>
                </a:cxn>
                <a:cxn ang="0">
                  <a:pos x="43" y="49"/>
                </a:cxn>
                <a:cxn ang="0">
                  <a:pos x="51" y="86"/>
                </a:cxn>
                <a:cxn ang="0">
                  <a:pos x="72" y="111"/>
                </a:cxn>
                <a:cxn ang="0">
                  <a:pos x="102" y="141"/>
                </a:cxn>
                <a:cxn ang="0">
                  <a:pos x="111" y="181"/>
                </a:cxn>
                <a:cxn ang="0">
                  <a:pos x="133" y="208"/>
                </a:cxn>
                <a:cxn ang="0">
                  <a:pos x="152" y="228"/>
                </a:cxn>
                <a:cxn ang="0">
                  <a:pos x="183" y="240"/>
                </a:cxn>
                <a:cxn ang="0">
                  <a:pos x="199" y="271"/>
                </a:cxn>
                <a:cxn ang="0">
                  <a:pos x="173" y="297"/>
                </a:cxn>
                <a:cxn ang="0">
                  <a:pos x="200" y="291"/>
                </a:cxn>
                <a:cxn ang="0">
                  <a:pos x="208" y="318"/>
                </a:cxn>
                <a:cxn ang="0">
                  <a:pos x="153" y="330"/>
                </a:cxn>
                <a:cxn ang="0">
                  <a:pos x="83" y="343"/>
                </a:cxn>
                <a:cxn ang="0">
                  <a:pos x="78" y="319"/>
                </a:cxn>
                <a:cxn ang="0">
                  <a:pos x="0" y="34"/>
                </a:cxn>
              </a:cxnLst>
              <a:rect l="0" t="0" r="r" b="b"/>
              <a:pathLst>
                <a:path w="208" h="343">
                  <a:moveTo>
                    <a:pt x="0" y="34"/>
                  </a:moveTo>
                  <a:lnTo>
                    <a:pt x="29" y="0"/>
                  </a:lnTo>
                  <a:lnTo>
                    <a:pt x="69" y="0"/>
                  </a:lnTo>
                  <a:lnTo>
                    <a:pt x="55" y="36"/>
                  </a:lnTo>
                  <a:lnTo>
                    <a:pt x="43" y="49"/>
                  </a:lnTo>
                  <a:lnTo>
                    <a:pt x="51" y="86"/>
                  </a:lnTo>
                  <a:lnTo>
                    <a:pt x="72" y="111"/>
                  </a:lnTo>
                  <a:lnTo>
                    <a:pt x="102" y="141"/>
                  </a:lnTo>
                  <a:lnTo>
                    <a:pt x="111" y="181"/>
                  </a:lnTo>
                  <a:lnTo>
                    <a:pt x="133" y="208"/>
                  </a:lnTo>
                  <a:lnTo>
                    <a:pt x="152" y="228"/>
                  </a:lnTo>
                  <a:lnTo>
                    <a:pt x="183" y="240"/>
                  </a:lnTo>
                  <a:lnTo>
                    <a:pt x="199" y="271"/>
                  </a:lnTo>
                  <a:lnTo>
                    <a:pt x="173" y="297"/>
                  </a:lnTo>
                  <a:lnTo>
                    <a:pt x="200" y="291"/>
                  </a:lnTo>
                  <a:lnTo>
                    <a:pt x="208" y="318"/>
                  </a:lnTo>
                  <a:lnTo>
                    <a:pt x="153" y="330"/>
                  </a:lnTo>
                  <a:lnTo>
                    <a:pt x="83" y="343"/>
                  </a:lnTo>
                  <a:lnTo>
                    <a:pt x="78" y="319"/>
                  </a:lnTo>
                  <a:lnTo>
                    <a:pt x="0" y="34"/>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4" name="Freeform 30"/>
            <p:cNvSpPr>
              <a:spLocks/>
            </p:cNvSpPr>
            <p:nvPr/>
          </p:nvSpPr>
          <p:spPr bwMode="gray">
            <a:xfrm>
              <a:off x="2905554" y="8219532"/>
              <a:ext cx="23415" cy="28198"/>
            </a:xfrm>
            <a:custGeom>
              <a:avLst/>
              <a:gdLst/>
              <a:ahLst/>
              <a:cxnLst>
                <a:cxn ang="0">
                  <a:pos x="0" y="12"/>
                </a:cxn>
                <a:cxn ang="0">
                  <a:pos x="21" y="0"/>
                </a:cxn>
                <a:cxn ang="0">
                  <a:pos x="32" y="24"/>
                </a:cxn>
                <a:cxn ang="0">
                  <a:pos x="21" y="43"/>
                </a:cxn>
                <a:cxn ang="0">
                  <a:pos x="0" y="12"/>
                </a:cxn>
              </a:cxnLst>
              <a:rect l="0" t="0" r="r" b="b"/>
              <a:pathLst>
                <a:path w="32" h="43">
                  <a:moveTo>
                    <a:pt x="0" y="12"/>
                  </a:moveTo>
                  <a:lnTo>
                    <a:pt x="21" y="0"/>
                  </a:lnTo>
                  <a:lnTo>
                    <a:pt x="32" y="24"/>
                  </a:lnTo>
                  <a:lnTo>
                    <a:pt x="21" y="43"/>
                  </a:lnTo>
                  <a:lnTo>
                    <a:pt x="0" y="1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5" name="Freeform 31"/>
            <p:cNvSpPr>
              <a:spLocks/>
            </p:cNvSpPr>
            <p:nvPr/>
          </p:nvSpPr>
          <p:spPr bwMode="gray">
            <a:xfrm>
              <a:off x="1560654" y="9688537"/>
              <a:ext cx="1317095" cy="917121"/>
            </a:xfrm>
            <a:custGeom>
              <a:avLst/>
              <a:gdLst/>
              <a:ahLst/>
              <a:cxnLst>
                <a:cxn ang="0">
                  <a:pos x="0" y="130"/>
                </a:cxn>
                <a:cxn ang="0">
                  <a:pos x="43" y="209"/>
                </a:cxn>
                <a:cxn ang="0">
                  <a:pos x="38" y="263"/>
                </a:cxn>
                <a:cxn ang="0">
                  <a:pos x="102" y="222"/>
                </a:cxn>
                <a:cxn ang="0">
                  <a:pos x="117" y="212"/>
                </a:cxn>
                <a:cxn ang="0">
                  <a:pos x="149" y="208"/>
                </a:cxn>
                <a:cxn ang="0">
                  <a:pos x="225" y="214"/>
                </a:cxn>
                <a:cxn ang="0">
                  <a:pos x="264" y="199"/>
                </a:cxn>
                <a:cxn ang="0">
                  <a:pos x="330" y="202"/>
                </a:cxn>
                <a:cxn ang="0">
                  <a:pos x="274" y="220"/>
                </a:cxn>
                <a:cxn ang="0">
                  <a:pos x="420" y="269"/>
                </a:cxn>
                <a:cxn ang="0">
                  <a:pos x="430" y="260"/>
                </a:cxn>
                <a:cxn ang="0">
                  <a:pos x="435" y="274"/>
                </a:cxn>
                <a:cxn ang="0">
                  <a:pos x="520" y="334"/>
                </a:cxn>
                <a:cxn ang="0">
                  <a:pos x="494" y="327"/>
                </a:cxn>
                <a:cxn ang="0">
                  <a:pos x="557" y="357"/>
                </a:cxn>
                <a:cxn ang="0">
                  <a:pos x="609" y="332"/>
                </a:cxn>
                <a:cxn ang="0">
                  <a:pos x="682" y="298"/>
                </a:cxn>
                <a:cxn ang="0">
                  <a:pos x="709" y="279"/>
                </a:cxn>
                <a:cxn ang="0">
                  <a:pos x="801" y="238"/>
                </a:cxn>
                <a:cxn ang="0">
                  <a:pos x="906" y="319"/>
                </a:cxn>
                <a:cxn ang="0">
                  <a:pos x="948" y="365"/>
                </a:cxn>
                <a:cxn ang="0">
                  <a:pos x="1006" y="412"/>
                </a:cxn>
                <a:cxn ang="0">
                  <a:pos x="1085" y="436"/>
                </a:cxn>
                <a:cxn ang="0">
                  <a:pos x="1138" y="547"/>
                </a:cxn>
                <a:cxn ang="0">
                  <a:pos x="1125" y="764"/>
                </a:cxn>
                <a:cxn ang="0">
                  <a:pos x="1169" y="750"/>
                </a:cxn>
                <a:cxn ang="0">
                  <a:pos x="1147" y="710"/>
                </a:cxn>
                <a:cxn ang="0">
                  <a:pos x="1184" y="727"/>
                </a:cxn>
                <a:cxn ang="0">
                  <a:pos x="1208" y="723"/>
                </a:cxn>
                <a:cxn ang="0">
                  <a:pos x="1172" y="835"/>
                </a:cxn>
                <a:cxn ang="0">
                  <a:pos x="1199" y="868"/>
                </a:cxn>
                <a:cxn ang="0">
                  <a:pos x="1262" y="970"/>
                </a:cxn>
                <a:cxn ang="0">
                  <a:pos x="1308" y="995"/>
                </a:cxn>
                <a:cxn ang="0">
                  <a:pos x="1302" y="962"/>
                </a:cxn>
                <a:cxn ang="0">
                  <a:pos x="1315" y="970"/>
                </a:cxn>
                <a:cxn ang="0">
                  <a:pos x="1340" y="1055"/>
                </a:cxn>
                <a:cxn ang="0">
                  <a:pos x="1394" y="1105"/>
                </a:cxn>
                <a:cxn ang="0">
                  <a:pos x="1478" y="1197"/>
                </a:cxn>
                <a:cxn ang="0">
                  <a:pos x="1585" y="1309"/>
                </a:cxn>
                <a:cxn ang="0">
                  <a:pos x="1641" y="1335"/>
                </a:cxn>
                <a:cxn ang="0">
                  <a:pos x="1585" y="1329"/>
                </a:cxn>
                <a:cxn ang="0">
                  <a:pos x="1651" y="1353"/>
                </a:cxn>
                <a:cxn ang="0">
                  <a:pos x="1717" y="1329"/>
                </a:cxn>
                <a:cxn ang="0">
                  <a:pos x="1772" y="1287"/>
                </a:cxn>
                <a:cxn ang="0">
                  <a:pos x="1783" y="1169"/>
                </a:cxn>
                <a:cxn ang="0">
                  <a:pos x="1784" y="957"/>
                </a:cxn>
                <a:cxn ang="0">
                  <a:pos x="1570" y="574"/>
                </a:cxn>
                <a:cxn ang="0">
                  <a:pos x="1544" y="471"/>
                </a:cxn>
                <a:cxn ang="0">
                  <a:pos x="1329" y="58"/>
                </a:cxn>
                <a:cxn ang="0">
                  <a:pos x="1301" y="15"/>
                </a:cxn>
                <a:cxn ang="0">
                  <a:pos x="1195" y="27"/>
                </a:cxn>
                <a:cxn ang="0">
                  <a:pos x="1172" y="116"/>
                </a:cxn>
                <a:cxn ang="0">
                  <a:pos x="596" y="108"/>
                </a:cxn>
                <a:cxn ang="0">
                  <a:pos x="4" y="91"/>
                </a:cxn>
              </a:cxnLst>
              <a:rect l="0" t="0" r="r" b="b"/>
              <a:pathLst>
                <a:path w="1801" h="1367">
                  <a:moveTo>
                    <a:pt x="4" y="91"/>
                  </a:moveTo>
                  <a:lnTo>
                    <a:pt x="0" y="130"/>
                  </a:lnTo>
                  <a:lnTo>
                    <a:pt x="52" y="180"/>
                  </a:lnTo>
                  <a:lnTo>
                    <a:pt x="43" y="209"/>
                  </a:lnTo>
                  <a:lnTo>
                    <a:pt x="60" y="228"/>
                  </a:lnTo>
                  <a:lnTo>
                    <a:pt x="38" y="263"/>
                  </a:lnTo>
                  <a:lnTo>
                    <a:pt x="77" y="246"/>
                  </a:lnTo>
                  <a:lnTo>
                    <a:pt x="102" y="222"/>
                  </a:lnTo>
                  <a:lnTo>
                    <a:pt x="99" y="194"/>
                  </a:lnTo>
                  <a:lnTo>
                    <a:pt x="117" y="212"/>
                  </a:lnTo>
                  <a:lnTo>
                    <a:pt x="134" y="187"/>
                  </a:lnTo>
                  <a:lnTo>
                    <a:pt x="149" y="208"/>
                  </a:lnTo>
                  <a:lnTo>
                    <a:pt x="108" y="240"/>
                  </a:lnTo>
                  <a:lnTo>
                    <a:pt x="225" y="214"/>
                  </a:lnTo>
                  <a:lnTo>
                    <a:pt x="248" y="189"/>
                  </a:lnTo>
                  <a:lnTo>
                    <a:pt x="264" y="199"/>
                  </a:lnTo>
                  <a:lnTo>
                    <a:pt x="307" y="188"/>
                  </a:lnTo>
                  <a:lnTo>
                    <a:pt x="330" y="202"/>
                  </a:lnTo>
                  <a:lnTo>
                    <a:pt x="249" y="212"/>
                  </a:lnTo>
                  <a:lnTo>
                    <a:pt x="274" y="220"/>
                  </a:lnTo>
                  <a:lnTo>
                    <a:pt x="364" y="239"/>
                  </a:lnTo>
                  <a:lnTo>
                    <a:pt x="420" y="269"/>
                  </a:lnTo>
                  <a:lnTo>
                    <a:pt x="404" y="227"/>
                  </a:lnTo>
                  <a:lnTo>
                    <a:pt x="430" y="260"/>
                  </a:lnTo>
                  <a:lnTo>
                    <a:pt x="468" y="265"/>
                  </a:lnTo>
                  <a:lnTo>
                    <a:pt x="435" y="274"/>
                  </a:lnTo>
                  <a:lnTo>
                    <a:pt x="498" y="307"/>
                  </a:lnTo>
                  <a:lnTo>
                    <a:pt x="520" y="334"/>
                  </a:lnTo>
                  <a:lnTo>
                    <a:pt x="519" y="365"/>
                  </a:lnTo>
                  <a:lnTo>
                    <a:pt x="494" y="327"/>
                  </a:lnTo>
                  <a:lnTo>
                    <a:pt x="508" y="375"/>
                  </a:lnTo>
                  <a:lnTo>
                    <a:pt x="557" y="357"/>
                  </a:lnTo>
                  <a:lnTo>
                    <a:pt x="588" y="354"/>
                  </a:lnTo>
                  <a:lnTo>
                    <a:pt x="609" y="332"/>
                  </a:lnTo>
                  <a:lnTo>
                    <a:pt x="617" y="346"/>
                  </a:lnTo>
                  <a:lnTo>
                    <a:pt x="682" y="298"/>
                  </a:lnTo>
                  <a:lnTo>
                    <a:pt x="724" y="295"/>
                  </a:lnTo>
                  <a:lnTo>
                    <a:pt x="709" y="279"/>
                  </a:lnTo>
                  <a:lnTo>
                    <a:pt x="739" y="241"/>
                  </a:lnTo>
                  <a:lnTo>
                    <a:pt x="801" y="238"/>
                  </a:lnTo>
                  <a:lnTo>
                    <a:pt x="869" y="271"/>
                  </a:lnTo>
                  <a:lnTo>
                    <a:pt x="906" y="319"/>
                  </a:lnTo>
                  <a:lnTo>
                    <a:pt x="939" y="328"/>
                  </a:lnTo>
                  <a:lnTo>
                    <a:pt x="948" y="365"/>
                  </a:lnTo>
                  <a:lnTo>
                    <a:pt x="989" y="385"/>
                  </a:lnTo>
                  <a:lnTo>
                    <a:pt x="1006" y="412"/>
                  </a:lnTo>
                  <a:lnTo>
                    <a:pt x="1028" y="434"/>
                  </a:lnTo>
                  <a:lnTo>
                    <a:pt x="1085" y="436"/>
                  </a:lnTo>
                  <a:lnTo>
                    <a:pt x="1107" y="474"/>
                  </a:lnTo>
                  <a:lnTo>
                    <a:pt x="1138" y="547"/>
                  </a:lnTo>
                  <a:lnTo>
                    <a:pt x="1121" y="682"/>
                  </a:lnTo>
                  <a:lnTo>
                    <a:pt x="1125" y="764"/>
                  </a:lnTo>
                  <a:lnTo>
                    <a:pt x="1162" y="789"/>
                  </a:lnTo>
                  <a:lnTo>
                    <a:pt x="1169" y="750"/>
                  </a:lnTo>
                  <a:lnTo>
                    <a:pt x="1144" y="737"/>
                  </a:lnTo>
                  <a:lnTo>
                    <a:pt x="1147" y="710"/>
                  </a:lnTo>
                  <a:lnTo>
                    <a:pt x="1158" y="717"/>
                  </a:lnTo>
                  <a:lnTo>
                    <a:pt x="1184" y="727"/>
                  </a:lnTo>
                  <a:lnTo>
                    <a:pt x="1191" y="753"/>
                  </a:lnTo>
                  <a:lnTo>
                    <a:pt x="1208" y="723"/>
                  </a:lnTo>
                  <a:lnTo>
                    <a:pt x="1222" y="749"/>
                  </a:lnTo>
                  <a:lnTo>
                    <a:pt x="1172" y="835"/>
                  </a:lnTo>
                  <a:lnTo>
                    <a:pt x="1170" y="851"/>
                  </a:lnTo>
                  <a:lnTo>
                    <a:pt x="1199" y="868"/>
                  </a:lnTo>
                  <a:lnTo>
                    <a:pt x="1227" y="936"/>
                  </a:lnTo>
                  <a:lnTo>
                    <a:pt x="1262" y="970"/>
                  </a:lnTo>
                  <a:lnTo>
                    <a:pt x="1280" y="995"/>
                  </a:lnTo>
                  <a:lnTo>
                    <a:pt x="1308" y="995"/>
                  </a:lnTo>
                  <a:lnTo>
                    <a:pt x="1279" y="955"/>
                  </a:lnTo>
                  <a:lnTo>
                    <a:pt x="1302" y="962"/>
                  </a:lnTo>
                  <a:lnTo>
                    <a:pt x="1329" y="953"/>
                  </a:lnTo>
                  <a:lnTo>
                    <a:pt x="1315" y="970"/>
                  </a:lnTo>
                  <a:lnTo>
                    <a:pt x="1327" y="1007"/>
                  </a:lnTo>
                  <a:lnTo>
                    <a:pt x="1340" y="1055"/>
                  </a:lnTo>
                  <a:lnTo>
                    <a:pt x="1384" y="1075"/>
                  </a:lnTo>
                  <a:lnTo>
                    <a:pt x="1394" y="1105"/>
                  </a:lnTo>
                  <a:lnTo>
                    <a:pt x="1431" y="1197"/>
                  </a:lnTo>
                  <a:lnTo>
                    <a:pt x="1478" y="1197"/>
                  </a:lnTo>
                  <a:lnTo>
                    <a:pt x="1518" y="1219"/>
                  </a:lnTo>
                  <a:lnTo>
                    <a:pt x="1585" y="1309"/>
                  </a:lnTo>
                  <a:lnTo>
                    <a:pt x="1640" y="1319"/>
                  </a:lnTo>
                  <a:lnTo>
                    <a:pt x="1641" y="1335"/>
                  </a:lnTo>
                  <a:lnTo>
                    <a:pt x="1628" y="1346"/>
                  </a:lnTo>
                  <a:lnTo>
                    <a:pt x="1585" y="1329"/>
                  </a:lnTo>
                  <a:lnTo>
                    <a:pt x="1599" y="1367"/>
                  </a:lnTo>
                  <a:lnTo>
                    <a:pt x="1651" y="1353"/>
                  </a:lnTo>
                  <a:lnTo>
                    <a:pt x="1693" y="1352"/>
                  </a:lnTo>
                  <a:lnTo>
                    <a:pt x="1717" y="1329"/>
                  </a:lnTo>
                  <a:lnTo>
                    <a:pt x="1752" y="1327"/>
                  </a:lnTo>
                  <a:lnTo>
                    <a:pt x="1772" y="1287"/>
                  </a:lnTo>
                  <a:lnTo>
                    <a:pt x="1765" y="1231"/>
                  </a:lnTo>
                  <a:lnTo>
                    <a:pt x="1783" y="1169"/>
                  </a:lnTo>
                  <a:lnTo>
                    <a:pt x="1801" y="1176"/>
                  </a:lnTo>
                  <a:lnTo>
                    <a:pt x="1784" y="957"/>
                  </a:lnTo>
                  <a:lnTo>
                    <a:pt x="1765" y="891"/>
                  </a:lnTo>
                  <a:lnTo>
                    <a:pt x="1570" y="574"/>
                  </a:lnTo>
                  <a:lnTo>
                    <a:pt x="1525" y="471"/>
                  </a:lnTo>
                  <a:lnTo>
                    <a:pt x="1544" y="471"/>
                  </a:lnTo>
                  <a:lnTo>
                    <a:pt x="1417" y="269"/>
                  </a:lnTo>
                  <a:lnTo>
                    <a:pt x="1329" y="58"/>
                  </a:lnTo>
                  <a:lnTo>
                    <a:pt x="1323" y="21"/>
                  </a:lnTo>
                  <a:lnTo>
                    <a:pt x="1301" y="15"/>
                  </a:lnTo>
                  <a:lnTo>
                    <a:pt x="1217" y="0"/>
                  </a:lnTo>
                  <a:lnTo>
                    <a:pt x="1195" y="27"/>
                  </a:lnTo>
                  <a:lnTo>
                    <a:pt x="1209" y="119"/>
                  </a:lnTo>
                  <a:lnTo>
                    <a:pt x="1172" y="116"/>
                  </a:lnTo>
                  <a:lnTo>
                    <a:pt x="1166" y="74"/>
                  </a:lnTo>
                  <a:lnTo>
                    <a:pt x="596" y="108"/>
                  </a:lnTo>
                  <a:lnTo>
                    <a:pt x="555" y="41"/>
                  </a:lnTo>
                  <a:lnTo>
                    <a:pt x="4" y="9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6" name="Freeform 35"/>
            <p:cNvSpPr>
              <a:spLocks/>
            </p:cNvSpPr>
            <p:nvPr/>
          </p:nvSpPr>
          <p:spPr bwMode="gray">
            <a:xfrm>
              <a:off x="1797731" y="9015803"/>
              <a:ext cx="787330" cy="751958"/>
            </a:xfrm>
            <a:custGeom>
              <a:avLst/>
              <a:gdLst/>
              <a:ahLst/>
              <a:cxnLst>
                <a:cxn ang="0">
                  <a:pos x="0" y="63"/>
                </a:cxn>
                <a:cxn ang="0">
                  <a:pos x="142" y="581"/>
                </a:cxn>
                <a:cxn ang="0">
                  <a:pos x="195" y="669"/>
                </a:cxn>
                <a:cxn ang="0">
                  <a:pos x="214" y="733"/>
                </a:cxn>
                <a:cxn ang="0">
                  <a:pos x="191" y="779"/>
                </a:cxn>
                <a:cxn ang="0">
                  <a:pos x="183" y="848"/>
                </a:cxn>
                <a:cxn ang="0">
                  <a:pos x="230" y="1043"/>
                </a:cxn>
                <a:cxn ang="0">
                  <a:pos x="271" y="1110"/>
                </a:cxn>
                <a:cxn ang="0">
                  <a:pos x="841" y="1076"/>
                </a:cxn>
                <a:cxn ang="0">
                  <a:pos x="847" y="1118"/>
                </a:cxn>
                <a:cxn ang="0">
                  <a:pos x="884" y="1121"/>
                </a:cxn>
                <a:cxn ang="0">
                  <a:pos x="870" y="1029"/>
                </a:cxn>
                <a:cxn ang="0">
                  <a:pos x="892" y="1002"/>
                </a:cxn>
                <a:cxn ang="0">
                  <a:pos x="976" y="1017"/>
                </a:cxn>
                <a:cxn ang="0">
                  <a:pos x="989" y="954"/>
                </a:cxn>
                <a:cxn ang="0">
                  <a:pos x="976" y="949"/>
                </a:cxn>
                <a:cxn ang="0">
                  <a:pos x="995" y="932"/>
                </a:cxn>
                <a:cxn ang="0">
                  <a:pos x="964" y="915"/>
                </a:cxn>
                <a:cxn ang="0">
                  <a:pos x="982" y="895"/>
                </a:cxn>
                <a:cxn ang="0">
                  <a:pos x="978" y="863"/>
                </a:cxn>
                <a:cxn ang="0">
                  <a:pos x="1015" y="839"/>
                </a:cxn>
                <a:cxn ang="0">
                  <a:pos x="1002" y="806"/>
                </a:cxn>
                <a:cxn ang="0">
                  <a:pos x="1021" y="794"/>
                </a:cxn>
                <a:cxn ang="0">
                  <a:pos x="1029" y="766"/>
                </a:cxn>
                <a:cxn ang="0">
                  <a:pos x="1014" y="755"/>
                </a:cxn>
                <a:cxn ang="0">
                  <a:pos x="1042" y="731"/>
                </a:cxn>
                <a:cxn ang="0">
                  <a:pos x="1029" y="713"/>
                </a:cxn>
                <a:cxn ang="0">
                  <a:pos x="1052" y="713"/>
                </a:cxn>
                <a:cxn ang="0">
                  <a:pos x="1075" y="678"/>
                </a:cxn>
                <a:cxn ang="0">
                  <a:pos x="1067" y="669"/>
                </a:cxn>
                <a:cxn ang="0">
                  <a:pos x="1030" y="662"/>
                </a:cxn>
                <a:cxn ang="0">
                  <a:pos x="1006" y="631"/>
                </a:cxn>
                <a:cxn ang="0">
                  <a:pos x="963" y="554"/>
                </a:cxn>
                <a:cxn ang="0">
                  <a:pos x="939" y="544"/>
                </a:cxn>
                <a:cxn ang="0">
                  <a:pos x="891" y="442"/>
                </a:cxn>
                <a:cxn ang="0">
                  <a:pos x="821" y="399"/>
                </a:cxn>
                <a:cxn ang="0">
                  <a:pos x="772" y="330"/>
                </a:cxn>
                <a:cxn ang="0">
                  <a:pos x="651" y="242"/>
                </a:cxn>
                <a:cxn ang="0">
                  <a:pos x="593" y="163"/>
                </a:cxn>
                <a:cxn ang="0">
                  <a:pos x="463" y="78"/>
                </a:cxn>
                <a:cxn ang="0">
                  <a:pos x="505" y="0"/>
                </a:cxn>
                <a:cxn ang="0">
                  <a:pos x="260" y="30"/>
                </a:cxn>
                <a:cxn ang="0">
                  <a:pos x="0" y="63"/>
                </a:cxn>
              </a:cxnLst>
              <a:rect l="0" t="0" r="r" b="b"/>
              <a:pathLst>
                <a:path w="1075" h="1121">
                  <a:moveTo>
                    <a:pt x="0" y="63"/>
                  </a:moveTo>
                  <a:lnTo>
                    <a:pt x="142" y="581"/>
                  </a:lnTo>
                  <a:lnTo>
                    <a:pt x="195" y="669"/>
                  </a:lnTo>
                  <a:lnTo>
                    <a:pt x="214" y="733"/>
                  </a:lnTo>
                  <a:lnTo>
                    <a:pt x="191" y="779"/>
                  </a:lnTo>
                  <a:lnTo>
                    <a:pt x="183" y="848"/>
                  </a:lnTo>
                  <a:lnTo>
                    <a:pt x="230" y="1043"/>
                  </a:lnTo>
                  <a:lnTo>
                    <a:pt x="271" y="1110"/>
                  </a:lnTo>
                  <a:lnTo>
                    <a:pt x="841" y="1076"/>
                  </a:lnTo>
                  <a:lnTo>
                    <a:pt x="847" y="1118"/>
                  </a:lnTo>
                  <a:lnTo>
                    <a:pt x="884" y="1121"/>
                  </a:lnTo>
                  <a:lnTo>
                    <a:pt x="870" y="1029"/>
                  </a:lnTo>
                  <a:lnTo>
                    <a:pt x="892" y="1002"/>
                  </a:lnTo>
                  <a:lnTo>
                    <a:pt x="976" y="1017"/>
                  </a:lnTo>
                  <a:lnTo>
                    <a:pt x="989" y="954"/>
                  </a:lnTo>
                  <a:lnTo>
                    <a:pt x="976" y="949"/>
                  </a:lnTo>
                  <a:lnTo>
                    <a:pt x="995" y="932"/>
                  </a:lnTo>
                  <a:lnTo>
                    <a:pt x="964" y="915"/>
                  </a:lnTo>
                  <a:lnTo>
                    <a:pt x="982" y="895"/>
                  </a:lnTo>
                  <a:lnTo>
                    <a:pt x="978" y="863"/>
                  </a:lnTo>
                  <a:lnTo>
                    <a:pt x="1015" y="839"/>
                  </a:lnTo>
                  <a:lnTo>
                    <a:pt x="1002" y="806"/>
                  </a:lnTo>
                  <a:lnTo>
                    <a:pt x="1021" y="794"/>
                  </a:lnTo>
                  <a:lnTo>
                    <a:pt x="1029" y="766"/>
                  </a:lnTo>
                  <a:lnTo>
                    <a:pt x="1014" y="755"/>
                  </a:lnTo>
                  <a:lnTo>
                    <a:pt x="1042" y="731"/>
                  </a:lnTo>
                  <a:lnTo>
                    <a:pt x="1029" y="713"/>
                  </a:lnTo>
                  <a:lnTo>
                    <a:pt x="1052" y="713"/>
                  </a:lnTo>
                  <a:lnTo>
                    <a:pt x="1075" y="678"/>
                  </a:lnTo>
                  <a:lnTo>
                    <a:pt x="1067" y="669"/>
                  </a:lnTo>
                  <a:lnTo>
                    <a:pt x="1030" y="662"/>
                  </a:lnTo>
                  <a:lnTo>
                    <a:pt x="1006" y="631"/>
                  </a:lnTo>
                  <a:lnTo>
                    <a:pt x="963" y="554"/>
                  </a:lnTo>
                  <a:lnTo>
                    <a:pt x="939" y="544"/>
                  </a:lnTo>
                  <a:lnTo>
                    <a:pt x="891" y="442"/>
                  </a:lnTo>
                  <a:lnTo>
                    <a:pt x="821" y="399"/>
                  </a:lnTo>
                  <a:lnTo>
                    <a:pt x="772" y="330"/>
                  </a:lnTo>
                  <a:lnTo>
                    <a:pt x="651" y="242"/>
                  </a:lnTo>
                  <a:lnTo>
                    <a:pt x="593" y="163"/>
                  </a:lnTo>
                  <a:lnTo>
                    <a:pt x="463" y="78"/>
                  </a:lnTo>
                  <a:lnTo>
                    <a:pt x="505" y="0"/>
                  </a:lnTo>
                  <a:lnTo>
                    <a:pt x="260" y="30"/>
                  </a:lnTo>
                  <a:lnTo>
                    <a:pt x="0" y="6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7" name="Freeform 43"/>
            <p:cNvSpPr>
              <a:spLocks/>
            </p:cNvSpPr>
            <p:nvPr/>
          </p:nvSpPr>
          <p:spPr bwMode="gray">
            <a:xfrm>
              <a:off x="-2564779" y="6495399"/>
              <a:ext cx="867819" cy="1287729"/>
            </a:xfrm>
            <a:custGeom>
              <a:avLst/>
              <a:gdLst/>
              <a:ahLst/>
              <a:cxnLst>
                <a:cxn ang="0">
                  <a:pos x="0" y="1699"/>
                </a:cxn>
                <a:cxn ang="0">
                  <a:pos x="94" y="1290"/>
                </a:cxn>
                <a:cxn ang="0">
                  <a:pos x="142" y="1181"/>
                </a:cxn>
                <a:cxn ang="0">
                  <a:pos x="99" y="1129"/>
                </a:cxn>
                <a:cxn ang="0">
                  <a:pos x="110" y="1082"/>
                </a:cxn>
                <a:cxn ang="0">
                  <a:pos x="185" y="1011"/>
                </a:cxn>
                <a:cxn ang="0">
                  <a:pos x="246" y="915"/>
                </a:cxn>
                <a:cxn ang="0">
                  <a:pos x="301" y="832"/>
                </a:cxn>
                <a:cxn ang="0">
                  <a:pos x="260" y="769"/>
                </a:cxn>
                <a:cxn ang="0">
                  <a:pos x="242" y="726"/>
                </a:cxn>
                <a:cxn ang="0">
                  <a:pos x="249" y="620"/>
                </a:cxn>
                <a:cxn ang="0">
                  <a:pos x="393" y="0"/>
                </a:cxn>
                <a:cxn ang="0">
                  <a:pos x="552" y="35"/>
                </a:cxn>
                <a:cxn ang="0">
                  <a:pos x="499" y="276"/>
                </a:cxn>
                <a:cxn ang="0">
                  <a:pos x="534" y="363"/>
                </a:cxn>
                <a:cxn ang="0">
                  <a:pos x="538" y="417"/>
                </a:cxn>
                <a:cxn ang="0">
                  <a:pos x="519" y="425"/>
                </a:cxn>
                <a:cxn ang="0">
                  <a:pos x="580" y="484"/>
                </a:cxn>
                <a:cxn ang="0">
                  <a:pos x="642" y="638"/>
                </a:cxn>
                <a:cxn ang="0">
                  <a:pos x="664" y="632"/>
                </a:cxn>
                <a:cxn ang="0">
                  <a:pos x="666" y="654"/>
                </a:cxn>
                <a:cxn ang="0">
                  <a:pos x="696" y="663"/>
                </a:cxn>
                <a:cxn ang="0">
                  <a:pos x="718" y="666"/>
                </a:cxn>
                <a:cxn ang="0">
                  <a:pos x="663" y="778"/>
                </a:cxn>
                <a:cxn ang="0">
                  <a:pos x="672" y="852"/>
                </a:cxn>
                <a:cxn ang="0">
                  <a:pos x="627" y="924"/>
                </a:cxn>
                <a:cxn ang="0">
                  <a:pos x="658" y="956"/>
                </a:cxn>
                <a:cxn ang="0">
                  <a:pos x="738" y="911"/>
                </a:cxn>
                <a:cxn ang="0">
                  <a:pos x="796" y="1154"/>
                </a:cxn>
                <a:cxn ang="0">
                  <a:pos x="833" y="1166"/>
                </a:cxn>
                <a:cxn ang="0">
                  <a:pos x="840" y="1240"/>
                </a:cxn>
                <a:cxn ang="0">
                  <a:pos x="871" y="1271"/>
                </a:cxn>
                <a:cxn ang="0">
                  <a:pos x="894" y="1244"/>
                </a:cxn>
                <a:cxn ang="0">
                  <a:pos x="948" y="1268"/>
                </a:cxn>
                <a:cxn ang="0">
                  <a:pos x="981" y="1242"/>
                </a:cxn>
                <a:cxn ang="0">
                  <a:pos x="1089" y="1263"/>
                </a:cxn>
                <a:cxn ang="0">
                  <a:pos x="1115" y="1269"/>
                </a:cxn>
                <a:cxn ang="0">
                  <a:pos x="1139" y="1220"/>
                </a:cxn>
                <a:cxn ang="0">
                  <a:pos x="1185" y="1298"/>
                </a:cxn>
                <a:cxn ang="0">
                  <a:pos x="1085" y="1916"/>
                </a:cxn>
                <a:cxn ang="0">
                  <a:pos x="539" y="1816"/>
                </a:cxn>
                <a:cxn ang="0">
                  <a:pos x="0" y="1699"/>
                </a:cxn>
              </a:cxnLst>
              <a:rect l="0" t="0" r="r" b="b"/>
              <a:pathLst>
                <a:path w="1185" h="1916">
                  <a:moveTo>
                    <a:pt x="0" y="1699"/>
                  </a:moveTo>
                  <a:lnTo>
                    <a:pt x="94" y="1290"/>
                  </a:lnTo>
                  <a:lnTo>
                    <a:pt x="142" y="1181"/>
                  </a:lnTo>
                  <a:lnTo>
                    <a:pt x="99" y="1129"/>
                  </a:lnTo>
                  <a:lnTo>
                    <a:pt x="110" y="1082"/>
                  </a:lnTo>
                  <a:lnTo>
                    <a:pt x="185" y="1011"/>
                  </a:lnTo>
                  <a:lnTo>
                    <a:pt x="246" y="915"/>
                  </a:lnTo>
                  <a:lnTo>
                    <a:pt x="301" y="832"/>
                  </a:lnTo>
                  <a:lnTo>
                    <a:pt x="260" y="769"/>
                  </a:lnTo>
                  <a:lnTo>
                    <a:pt x="242" y="726"/>
                  </a:lnTo>
                  <a:lnTo>
                    <a:pt x="249" y="620"/>
                  </a:lnTo>
                  <a:lnTo>
                    <a:pt x="393" y="0"/>
                  </a:lnTo>
                  <a:lnTo>
                    <a:pt x="552" y="35"/>
                  </a:lnTo>
                  <a:lnTo>
                    <a:pt x="499" y="276"/>
                  </a:lnTo>
                  <a:lnTo>
                    <a:pt x="534" y="363"/>
                  </a:lnTo>
                  <a:lnTo>
                    <a:pt x="538" y="417"/>
                  </a:lnTo>
                  <a:lnTo>
                    <a:pt x="519" y="425"/>
                  </a:lnTo>
                  <a:lnTo>
                    <a:pt x="580" y="484"/>
                  </a:lnTo>
                  <a:lnTo>
                    <a:pt x="642" y="638"/>
                  </a:lnTo>
                  <a:lnTo>
                    <a:pt x="664" y="632"/>
                  </a:lnTo>
                  <a:lnTo>
                    <a:pt x="666" y="654"/>
                  </a:lnTo>
                  <a:lnTo>
                    <a:pt x="696" y="663"/>
                  </a:lnTo>
                  <a:lnTo>
                    <a:pt x="718" y="666"/>
                  </a:lnTo>
                  <a:lnTo>
                    <a:pt x="663" y="778"/>
                  </a:lnTo>
                  <a:lnTo>
                    <a:pt x="672" y="852"/>
                  </a:lnTo>
                  <a:lnTo>
                    <a:pt x="627" y="924"/>
                  </a:lnTo>
                  <a:lnTo>
                    <a:pt x="658" y="956"/>
                  </a:lnTo>
                  <a:lnTo>
                    <a:pt x="738" y="911"/>
                  </a:lnTo>
                  <a:lnTo>
                    <a:pt x="796" y="1154"/>
                  </a:lnTo>
                  <a:lnTo>
                    <a:pt x="833" y="1166"/>
                  </a:lnTo>
                  <a:lnTo>
                    <a:pt x="840" y="1240"/>
                  </a:lnTo>
                  <a:lnTo>
                    <a:pt x="871" y="1271"/>
                  </a:lnTo>
                  <a:lnTo>
                    <a:pt x="894" y="1244"/>
                  </a:lnTo>
                  <a:lnTo>
                    <a:pt x="948" y="1268"/>
                  </a:lnTo>
                  <a:lnTo>
                    <a:pt x="981" y="1242"/>
                  </a:lnTo>
                  <a:lnTo>
                    <a:pt x="1089" y="1263"/>
                  </a:lnTo>
                  <a:lnTo>
                    <a:pt x="1115" y="1269"/>
                  </a:lnTo>
                  <a:lnTo>
                    <a:pt x="1139" y="1220"/>
                  </a:lnTo>
                  <a:lnTo>
                    <a:pt x="1185" y="1298"/>
                  </a:lnTo>
                  <a:lnTo>
                    <a:pt x="1085" y="1916"/>
                  </a:lnTo>
                  <a:lnTo>
                    <a:pt x="539" y="1816"/>
                  </a:lnTo>
                  <a:lnTo>
                    <a:pt x="0" y="169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8" name="Freeform 44"/>
            <p:cNvSpPr>
              <a:spLocks/>
            </p:cNvSpPr>
            <p:nvPr/>
          </p:nvSpPr>
          <p:spPr bwMode="gray">
            <a:xfrm>
              <a:off x="881619" y="7816697"/>
              <a:ext cx="569278" cy="941291"/>
            </a:xfrm>
            <a:custGeom>
              <a:avLst/>
              <a:gdLst/>
              <a:ahLst/>
              <a:cxnLst>
                <a:cxn ang="0">
                  <a:pos x="0" y="619"/>
                </a:cxn>
                <a:cxn ang="0">
                  <a:pos x="14" y="575"/>
                </a:cxn>
                <a:cxn ang="0">
                  <a:pos x="67" y="489"/>
                </a:cxn>
                <a:cxn ang="0">
                  <a:pos x="94" y="397"/>
                </a:cxn>
                <a:cxn ang="0">
                  <a:pos x="68" y="330"/>
                </a:cxn>
                <a:cxn ang="0">
                  <a:pos x="202" y="226"/>
                </a:cxn>
                <a:cxn ang="0">
                  <a:pos x="229" y="172"/>
                </a:cxn>
                <a:cxn ang="0">
                  <a:pos x="229" y="146"/>
                </a:cxn>
                <a:cxn ang="0">
                  <a:pos x="132" y="33"/>
                </a:cxn>
                <a:cxn ang="0">
                  <a:pos x="653" y="0"/>
                </a:cxn>
                <a:cxn ang="0">
                  <a:pos x="666" y="85"/>
                </a:cxn>
                <a:cxn ang="0">
                  <a:pos x="718" y="187"/>
                </a:cxn>
                <a:cxn ang="0">
                  <a:pos x="763" y="722"/>
                </a:cxn>
                <a:cxn ang="0">
                  <a:pos x="754" y="833"/>
                </a:cxn>
                <a:cxn ang="0">
                  <a:pos x="777" y="898"/>
                </a:cxn>
                <a:cxn ang="0">
                  <a:pos x="748" y="1020"/>
                </a:cxn>
                <a:cxn ang="0">
                  <a:pos x="707" y="1074"/>
                </a:cxn>
                <a:cxn ang="0">
                  <a:pos x="687" y="1160"/>
                </a:cxn>
                <a:cxn ang="0">
                  <a:pos x="706" y="1185"/>
                </a:cxn>
                <a:cxn ang="0">
                  <a:pos x="690" y="1239"/>
                </a:cxn>
                <a:cxn ang="0">
                  <a:pos x="700" y="1258"/>
                </a:cxn>
                <a:cxn ang="0">
                  <a:pos x="638" y="1283"/>
                </a:cxn>
                <a:cxn ang="0">
                  <a:pos x="625" y="1372"/>
                </a:cxn>
                <a:cxn ang="0">
                  <a:pos x="536" y="1340"/>
                </a:cxn>
                <a:cxn ang="0">
                  <a:pos x="490" y="1385"/>
                </a:cxn>
                <a:cxn ang="0">
                  <a:pos x="492" y="1402"/>
                </a:cxn>
                <a:cxn ang="0">
                  <a:pos x="463" y="1400"/>
                </a:cxn>
                <a:cxn ang="0">
                  <a:pos x="432" y="1341"/>
                </a:cxn>
                <a:cxn ang="0">
                  <a:pos x="416" y="1261"/>
                </a:cxn>
                <a:cxn ang="0">
                  <a:pos x="383" y="1206"/>
                </a:cxn>
                <a:cxn ang="0">
                  <a:pos x="331" y="1185"/>
                </a:cxn>
                <a:cxn ang="0">
                  <a:pos x="264" y="1133"/>
                </a:cxn>
                <a:cxn ang="0">
                  <a:pos x="243" y="1062"/>
                </a:cxn>
                <a:cxn ang="0">
                  <a:pos x="280" y="952"/>
                </a:cxn>
                <a:cxn ang="0">
                  <a:pos x="249" y="931"/>
                </a:cxn>
                <a:cxn ang="0">
                  <a:pos x="171" y="932"/>
                </a:cxn>
                <a:cxn ang="0">
                  <a:pos x="158" y="861"/>
                </a:cxn>
                <a:cxn ang="0">
                  <a:pos x="29" y="730"/>
                </a:cxn>
                <a:cxn ang="0">
                  <a:pos x="0" y="619"/>
                </a:cxn>
              </a:cxnLst>
              <a:rect l="0" t="0" r="r" b="b"/>
              <a:pathLst>
                <a:path w="777" h="1402">
                  <a:moveTo>
                    <a:pt x="0" y="619"/>
                  </a:moveTo>
                  <a:lnTo>
                    <a:pt x="14" y="575"/>
                  </a:lnTo>
                  <a:lnTo>
                    <a:pt x="67" y="489"/>
                  </a:lnTo>
                  <a:lnTo>
                    <a:pt x="94" y="397"/>
                  </a:lnTo>
                  <a:lnTo>
                    <a:pt x="68" y="330"/>
                  </a:lnTo>
                  <a:lnTo>
                    <a:pt x="202" y="226"/>
                  </a:lnTo>
                  <a:lnTo>
                    <a:pt x="229" y="172"/>
                  </a:lnTo>
                  <a:lnTo>
                    <a:pt x="229" y="146"/>
                  </a:lnTo>
                  <a:lnTo>
                    <a:pt x="132" y="33"/>
                  </a:lnTo>
                  <a:lnTo>
                    <a:pt x="653" y="0"/>
                  </a:lnTo>
                  <a:lnTo>
                    <a:pt x="666" y="85"/>
                  </a:lnTo>
                  <a:lnTo>
                    <a:pt x="718" y="187"/>
                  </a:lnTo>
                  <a:lnTo>
                    <a:pt x="763" y="722"/>
                  </a:lnTo>
                  <a:lnTo>
                    <a:pt x="754" y="833"/>
                  </a:lnTo>
                  <a:lnTo>
                    <a:pt x="777" y="898"/>
                  </a:lnTo>
                  <a:lnTo>
                    <a:pt x="748" y="1020"/>
                  </a:lnTo>
                  <a:lnTo>
                    <a:pt x="707" y="1074"/>
                  </a:lnTo>
                  <a:lnTo>
                    <a:pt x="687" y="1160"/>
                  </a:lnTo>
                  <a:lnTo>
                    <a:pt x="706" y="1185"/>
                  </a:lnTo>
                  <a:lnTo>
                    <a:pt x="690" y="1239"/>
                  </a:lnTo>
                  <a:lnTo>
                    <a:pt x="700" y="1258"/>
                  </a:lnTo>
                  <a:lnTo>
                    <a:pt x="638" y="1283"/>
                  </a:lnTo>
                  <a:lnTo>
                    <a:pt x="625" y="1372"/>
                  </a:lnTo>
                  <a:lnTo>
                    <a:pt x="536" y="1340"/>
                  </a:lnTo>
                  <a:lnTo>
                    <a:pt x="490" y="1385"/>
                  </a:lnTo>
                  <a:lnTo>
                    <a:pt x="492" y="1402"/>
                  </a:lnTo>
                  <a:lnTo>
                    <a:pt x="463" y="1400"/>
                  </a:lnTo>
                  <a:lnTo>
                    <a:pt x="432" y="1341"/>
                  </a:lnTo>
                  <a:lnTo>
                    <a:pt x="416" y="1261"/>
                  </a:lnTo>
                  <a:lnTo>
                    <a:pt x="383" y="1206"/>
                  </a:lnTo>
                  <a:lnTo>
                    <a:pt x="331" y="1185"/>
                  </a:lnTo>
                  <a:lnTo>
                    <a:pt x="264" y="1133"/>
                  </a:lnTo>
                  <a:lnTo>
                    <a:pt x="243" y="1062"/>
                  </a:lnTo>
                  <a:lnTo>
                    <a:pt x="280" y="952"/>
                  </a:lnTo>
                  <a:lnTo>
                    <a:pt x="249" y="931"/>
                  </a:lnTo>
                  <a:lnTo>
                    <a:pt x="171" y="932"/>
                  </a:lnTo>
                  <a:lnTo>
                    <a:pt x="158" y="861"/>
                  </a:lnTo>
                  <a:lnTo>
                    <a:pt x="29" y="730"/>
                  </a:lnTo>
                  <a:lnTo>
                    <a:pt x="0" y="61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79" name="Freeform 45"/>
            <p:cNvSpPr>
              <a:spLocks/>
            </p:cNvSpPr>
            <p:nvPr/>
          </p:nvSpPr>
          <p:spPr bwMode="gray">
            <a:xfrm>
              <a:off x="1385042" y="7902636"/>
              <a:ext cx="450739" cy="708989"/>
            </a:xfrm>
            <a:custGeom>
              <a:avLst/>
              <a:gdLst/>
              <a:ahLst/>
              <a:cxnLst>
                <a:cxn ang="0">
                  <a:pos x="0" y="1032"/>
                </a:cxn>
                <a:cxn ang="0">
                  <a:pos x="19" y="1057"/>
                </a:cxn>
                <a:cxn ang="0">
                  <a:pos x="37" y="1027"/>
                </a:cxn>
                <a:cxn ang="0">
                  <a:pos x="126" y="1012"/>
                </a:cxn>
                <a:cxn ang="0">
                  <a:pos x="158" y="1020"/>
                </a:cxn>
                <a:cxn ang="0">
                  <a:pos x="252" y="987"/>
                </a:cxn>
                <a:cxn ang="0">
                  <a:pos x="285" y="1017"/>
                </a:cxn>
                <a:cxn ang="0">
                  <a:pos x="316" y="946"/>
                </a:cxn>
                <a:cxn ang="0">
                  <a:pos x="347" y="928"/>
                </a:cxn>
                <a:cxn ang="0">
                  <a:pos x="416" y="967"/>
                </a:cxn>
                <a:cxn ang="0">
                  <a:pos x="426" y="922"/>
                </a:cxn>
                <a:cxn ang="0">
                  <a:pos x="501" y="828"/>
                </a:cxn>
                <a:cxn ang="0">
                  <a:pos x="518" y="771"/>
                </a:cxn>
                <a:cxn ang="0">
                  <a:pos x="545" y="779"/>
                </a:cxn>
                <a:cxn ang="0">
                  <a:pos x="616" y="730"/>
                </a:cxn>
                <a:cxn ang="0">
                  <a:pos x="596" y="690"/>
                </a:cxn>
                <a:cxn ang="0">
                  <a:pos x="607" y="667"/>
                </a:cxn>
                <a:cxn ang="0">
                  <a:pos x="537" y="16"/>
                </a:cxn>
                <a:cxn ang="0">
                  <a:pos x="530" y="0"/>
                </a:cxn>
                <a:cxn ang="0">
                  <a:pos x="162" y="40"/>
                </a:cxn>
                <a:cxn ang="0">
                  <a:pos x="91" y="81"/>
                </a:cxn>
                <a:cxn ang="0">
                  <a:pos x="31" y="59"/>
                </a:cxn>
                <a:cxn ang="0">
                  <a:pos x="76" y="594"/>
                </a:cxn>
                <a:cxn ang="0">
                  <a:pos x="67" y="705"/>
                </a:cxn>
                <a:cxn ang="0">
                  <a:pos x="90" y="770"/>
                </a:cxn>
                <a:cxn ang="0">
                  <a:pos x="61" y="892"/>
                </a:cxn>
                <a:cxn ang="0">
                  <a:pos x="20" y="946"/>
                </a:cxn>
                <a:cxn ang="0">
                  <a:pos x="0" y="1032"/>
                </a:cxn>
              </a:cxnLst>
              <a:rect l="0" t="0" r="r" b="b"/>
              <a:pathLst>
                <a:path w="616" h="1057">
                  <a:moveTo>
                    <a:pt x="0" y="1032"/>
                  </a:moveTo>
                  <a:lnTo>
                    <a:pt x="19" y="1057"/>
                  </a:lnTo>
                  <a:lnTo>
                    <a:pt x="37" y="1027"/>
                  </a:lnTo>
                  <a:lnTo>
                    <a:pt x="126" y="1012"/>
                  </a:lnTo>
                  <a:lnTo>
                    <a:pt x="158" y="1020"/>
                  </a:lnTo>
                  <a:lnTo>
                    <a:pt x="252" y="987"/>
                  </a:lnTo>
                  <a:lnTo>
                    <a:pt x="285" y="1017"/>
                  </a:lnTo>
                  <a:lnTo>
                    <a:pt x="316" y="946"/>
                  </a:lnTo>
                  <a:lnTo>
                    <a:pt x="347" y="928"/>
                  </a:lnTo>
                  <a:lnTo>
                    <a:pt x="416" y="967"/>
                  </a:lnTo>
                  <a:lnTo>
                    <a:pt x="426" y="922"/>
                  </a:lnTo>
                  <a:lnTo>
                    <a:pt x="501" y="828"/>
                  </a:lnTo>
                  <a:lnTo>
                    <a:pt x="518" y="771"/>
                  </a:lnTo>
                  <a:lnTo>
                    <a:pt x="545" y="779"/>
                  </a:lnTo>
                  <a:lnTo>
                    <a:pt x="616" y="730"/>
                  </a:lnTo>
                  <a:lnTo>
                    <a:pt x="596" y="690"/>
                  </a:lnTo>
                  <a:lnTo>
                    <a:pt x="607" y="667"/>
                  </a:lnTo>
                  <a:lnTo>
                    <a:pt x="537" y="16"/>
                  </a:lnTo>
                  <a:lnTo>
                    <a:pt x="530" y="0"/>
                  </a:lnTo>
                  <a:lnTo>
                    <a:pt x="162" y="40"/>
                  </a:lnTo>
                  <a:lnTo>
                    <a:pt x="91" y="81"/>
                  </a:lnTo>
                  <a:lnTo>
                    <a:pt x="31" y="59"/>
                  </a:lnTo>
                  <a:lnTo>
                    <a:pt x="76" y="594"/>
                  </a:lnTo>
                  <a:lnTo>
                    <a:pt x="67" y="705"/>
                  </a:lnTo>
                  <a:lnTo>
                    <a:pt x="90" y="770"/>
                  </a:lnTo>
                  <a:lnTo>
                    <a:pt x="61" y="892"/>
                  </a:lnTo>
                  <a:lnTo>
                    <a:pt x="20" y="946"/>
                  </a:lnTo>
                  <a:lnTo>
                    <a:pt x="0" y="103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0" name="Freeform 46"/>
            <p:cNvSpPr>
              <a:spLocks/>
            </p:cNvSpPr>
            <p:nvPr/>
          </p:nvSpPr>
          <p:spPr bwMode="gray">
            <a:xfrm>
              <a:off x="182095" y="7675705"/>
              <a:ext cx="867819" cy="527714"/>
            </a:xfrm>
            <a:custGeom>
              <a:avLst/>
              <a:gdLst/>
              <a:ahLst/>
              <a:cxnLst>
                <a:cxn ang="0">
                  <a:pos x="0" y="15"/>
                </a:cxn>
                <a:cxn ang="0">
                  <a:pos x="3" y="76"/>
                </a:cxn>
                <a:cxn ang="0">
                  <a:pos x="25" y="121"/>
                </a:cxn>
                <a:cxn ang="0">
                  <a:pos x="10" y="165"/>
                </a:cxn>
                <a:cxn ang="0">
                  <a:pos x="23" y="274"/>
                </a:cxn>
                <a:cxn ang="0">
                  <a:pos x="79" y="429"/>
                </a:cxn>
                <a:cxn ang="0">
                  <a:pos x="80" y="477"/>
                </a:cxn>
                <a:cxn ang="0">
                  <a:pos x="117" y="549"/>
                </a:cxn>
                <a:cxn ang="0">
                  <a:pos x="135" y="668"/>
                </a:cxn>
                <a:cxn ang="0">
                  <a:pos x="126" y="704"/>
                </a:cxn>
                <a:cxn ang="0">
                  <a:pos x="149" y="743"/>
                </a:cxn>
                <a:cxn ang="0">
                  <a:pos x="912" y="727"/>
                </a:cxn>
                <a:cxn ang="0">
                  <a:pos x="970" y="785"/>
                </a:cxn>
                <a:cxn ang="0">
                  <a:pos x="1023" y="699"/>
                </a:cxn>
                <a:cxn ang="0">
                  <a:pos x="1050" y="607"/>
                </a:cxn>
                <a:cxn ang="0">
                  <a:pos x="1024" y="540"/>
                </a:cxn>
                <a:cxn ang="0">
                  <a:pos x="1158" y="436"/>
                </a:cxn>
                <a:cxn ang="0">
                  <a:pos x="1185" y="382"/>
                </a:cxn>
                <a:cxn ang="0">
                  <a:pos x="1185" y="356"/>
                </a:cxn>
                <a:cxn ang="0">
                  <a:pos x="1088" y="243"/>
                </a:cxn>
                <a:cxn ang="0">
                  <a:pos x="989" y="126"/>
                </a:cxn>
                <a:cxn ang="0">
                  <a:pos x="970" y="0"/>
                </a:cxn>
                <a:cxn ang="0">
                  <a:pos x="27" y="17"/>
                </a:cxn>
                <a:cxn ang="0">
                  <a:pos x="0" y="15"/>
                </a:cxn>
              </a:cxnLst>
              <a:rect l="0" t="0" r="r" b="b"/>
              <a:pathLst>
                <a:path w="1185" h="785">
                  <a:moveTo>
                    <a:pt x="0" y="15"/>
                  </a:moveTo>
                  <a:lnTo>
                    <a:pt x="3" y="76"/>
                  </a:lnTo>
                  <a:lnTo>
                    <a:pt x="25" y="121"/>
                  </a:lnTo>
                  <a:lnTo>
                    <a:pt x="10" y="165"/>
                  </a:lnTo>
                  <a:lnTo>
                    <a:pt x="23" y="274"/>
                  </a:lnTo>
                  <a:lnTo>
                    <a:pt x="79" y="429"/>
                  </a:lnTo>
                  <a:lnTo>
                    <a:pt x="80" y="477"/>
                  </a:lnTo>
                  <a:lnTo>
                    <a:pt x="117" y="549"/>
                  </a:lnTo>
                  <a:lnTo>
                    <a:pt x="135" y="668"/>
                  </a:lnTo>
                  <a:lnTo>
                    <a:pt x="126" y="704"/>
                  </a:lnTo>
                  <a:lnTo>
                    <a:pt x="149" y="743"/>
                  </a:lnTo>
                  <a:lnTo>
                    <a:pt x="912" y="727"/>
                  </a:lnTo>
                  <a:lnTo>
                    <a:pt x="970" y="785"/>
                  </a:lnTo>
                  <a:lnTo>
                    <a:pt x="1023" y="699"/>
                  </a:lnTo>
                  <a:lnTo>
                    <a:pt x="1050" y="607"/>
                  </a:lnTo>
                  <a:lnTo>
                    <a:pt x="1024" y="540"/>
                  </a:lnTo>
                  <a:lnTo>
                    <a:pt x="1158" y="436"/>
                  </a:lnTo>
                  <a:lnTo>
                    <a:pt x="1185" y="382"/>
                  </a:lnTo>
                  <a:lnTo>
                    <a:pt x="1185" y="356"/>
                  </a:lnTo>
                  <a:lnTo>
                    <a:pt x="1088" y="243"/>
                  </a:lnTo>
                  <a:lnTo>
                    <a:pt x="989" y="126"/>
                  </a:lnTo>
                  <a:lnTo>
                    <a:pt x="970" y="0"/>
                  </a:lnTo>
                  <a:lnTo>
                    <a:pt x="27" y="17"/>
                  </a:lnTo>
                  <a:lnTo>
                    <a:pt x="0" y="15"/>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1" name="Freeform 47"/>
            <p:cNvSpPr>
              <a:spLocks/>
            </p:cNvSpPr>
            <p:nvPr/>
          </p:nvSpPr>
          <p:spPr bwMode="gray">
            <a:xfrm>
              <a:off x="-622796" y="8247731"/>
              <a:ext cx="1078554" cy="534428"/>
            </a:xfrm>
            <a:custGeom>
              <a:avLst/>
              <a:gdLst/>
              <a:ahLst/>
              <a:cxnLst>
                <a:cxn ang="0">
                  <a:pos x="0" y="758"/>
                </a:cxn>
                <a:cxn ang="0">
                  <a:pos x="50" y="0"/>
                </a:cxn>
                <a:cxn ang="0">
                  <a:pos x="600" y="32"/>
                </a:cxn>
                <a:cxn ang="0">
                  <a:pos x="1329" y="41"/>
                </a:cxn>
                <a:cxn ang="0">
                  <a:pos x="1368" y="76"/>
                </a:cxn>
                <a:cxn ang="0">
                  <a:pos x="1391" y="69"/>
                </a:cxn>
                <a:cxn ang="0">
                  <a:pos x="1414" y="88"/>
                </a:cxn>
                <a:cxn ang="0">
                  <a:pos x="1417" y="108"/>
                </a:cxn>
                <a:cxn ang="0">
                  <a:pos x="1396" y="109"/>
                </a:cxn>
                <a:cxn ang="0">
                  <a:pos x="1371" y="162"/>
                </a:cxn>
                <a:cxn ang="0">
                  <a:pos x="1429" y="245"/>
                </a:cxn>
                <a:cxn ang="0">
                  <a:pos x="1474" y="258"/>
                </a:cxn>
                <a:cxn ang="0">
                  <a:pos x="1468" y="796"/>
                </a:cxn>
                <a:cxn ang="0">
                  <a:pos x="838" y="798"/>
                </a:cxn>
                <a:cxn ang="0">
                  <a:pos x="0" y="758"/>
                </a:cxn>
              </a:cxnLst>
              <a:rect l="0" t="0" r="r" b="b"/>
              <a:pathLst>
                <a:path w="1474" h="798">
                  <a:moveTo>
                    <a:pt x="0" y="758"/>
                  </a:moveTo>
                  <a:lnTo>
                    <a:pt x="50" y="0"/>
                  </a:lnTo>
                  <a:lnTo>
                    <a:pt x="600" y="32"/>
                  </a:lnTo>
                  <a:lnTo>
                    <a:pt x="1329" y="41"/>
                  </a:lnTo>
                  <a:lnTo>
                    <a:pt x="1368" y="76"/>
                  </a:lnTo>
                  <a:lnTo>
                    <a:pt x="1391" y="69"/>
                  </a:lnTo>
                  <a:lnTo>
                    <a:pt x="1414" y="88"/>
                  </a:lnTo>
                  <a:lnTo>
                    <a:pt x="1417" y="108"/>
                  </a:lnTo>
                  <a:lnTo>
                    <a:pt x="1396" y="109"/>
                  </a:lnTo>
                  <a:lnTo>
                    <a:pt x="1371" y="162"/>
                  </a:lnTo>
                  <a:lnTo>
                    <a:pt x="1429" y="245"/>
                  </a:lnTo>
                  <a:lnTo>
                    <a:pt x="1474" y="258"/>
                  </a:lnTo>
                  <a:lnTo>
                    <a:pt x="1468" y="796"/>
                  </a:lnTo>
                  <a:lnTo>
                    <a:pt x="838" y="798"/>
                  </a:lnTo>
                  <a:lnTo>
                    <a:pt x="0" y="75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2" name="Freeform 48"/>
            <p:cNvSpPr>
              <a:spLocks/>
            </p:cNvSpPr>
            <p:nvPr/>
          </p:nvSpPr>
          <p:spPr bwMode="gray">
            <a:xfrm>
              <a:off x="1215283" y="8348440"/>
              <a:ext cx="1055139" cy="495487"/>
            </a:xfrm>
            <a:custGeom>
              <a:avLst/>
              <a:gdLst/>
              <a:ahLst/>
              <a:cxnLst>
                <a:cxn ang="0">
                  <a:pos x="0" y="738"/>
                </a:cxn>
                <a:cxn ang="0">
                  <a:pos x="13" y="703"/>
                </a:cxn>
                <a:cxn ang="0">
                  <a:pos x="46" y="698"/>
                </a:cxn>
                <a:cxn ang="0">
                  <a:pos x="55" y="616"/>
                </a:cxn>
                <a:cxn ang="0">
                  <a:pos x="36" y="610"/>
                </a:cxn>
                <a:cxn ang="0">
                  <a:pos x="34" y="593"/>
                </a:cxn>
                <a:cxn ang="0">
                  <a:pos x="80" y="548"/>
                </a:cxn>
                <a:cxn ang="0">
                  <a:pos x="169" y="580"/>
                </a:cxn>
                <a:cxn ang="0">
                  <a:pos x="182" y="491"/>
                </a:cxn>
                <a:cxn ang="0">
                  <a:pos x="244" y="466"/>
                </a:cxn>
                <a:cxn ang="0">
                  <a:pos x="234" y="447"/>
                </a:cxn>
                <a:cxn ang="0">
                  <a:pos x="250" y="393"/>
                </a:cxn>
                <a:cxn ang="0">
                  <a:pos x="268" y="363"/>
                </a:cxn>
                <a:cxn ang="0">
                  <a:pos x="357" y="348"/>
                </a:cxn>
                <a:cxn ang="0">
                  <a:pos x="389" y="356"/>
                </a:cxn>
                <a:cxn ang="0">
                  <a:pos x="483" y="323"/>
                </a:cxn>
                <a:cxn ang="0">
                  <a:pos x="516" y="353"/>
                </a:cxn>
                <a:cxn ang="0">
                  <a:pos x="547" y="282"/>
                </a:cxn>
                <a:cxn ang="0">
                  <a:pos x="578" y="264"/>
                </a:cxn>
                <a:cxn ang="0">
                  <a:pos x="647" y="303"/>
                </a:cxn>
                <a:cxn ang="0">
                  <a:pos x="657" y="258"/>
                </a:cxn>
                <a:cxn ang="0">
                  <a:pos x="732" y="164"/>
                </a:cxn>
                <a:cxn ang="0">
                  <a:pos x="749" y="107"/>
                </a:cxn>
                <a:cxn ang="0">
                  <a:pos x="776" y="115"/>
                </a:cxn>
                <a:cxn ang="0">
                  <a:pos x="847" y="66"/>
                </a:cxn>
                <a:cxn ang="0">
                  <a:pos x="827" y="26"/>
                </a:cxn>
                <a:cxn ang="0">
                  <a:pos x="838" y="3"/>
                </a:cxn>
                <a:cxn ang="0">
                  <a:pos x="898" y="0"/>
                </a:cxn>
                <a:cxn ang="0">
                  <a:pos x="938" y="14"/>
                </a:cxn>
                <a:cxn ang="0">
                  <a:pos x="959" y="57"/>
                </a:cxn>
                <a:cxn ang="0">
                  <a:pos x="1024" y="68"/>
                </a:cxn>
                <a:cxn ang="0">
                  <a:pos x="1064" y="91"/>
                </a:cxn>
                <a:cxn ang="0">
                  <a:pos x="1153" y="86"/>
                </a:cxn>
                <a:cxn ang="0">
                  <a:pos x="1196" y="57"/>
                </a:cxn>
                <a:cxn ang="0">
                  <a:pos x="1291" y="120"/>
                </a:cxn>
                <a:cxn ang="0">
                  <a:pos x="1326" y="242"/>
                </a:cxn>
                <a:cxn ang="0">
                  <a:pos x="1365" y="284"/>
                </a:cxn>
                <a:cxn ang="0">
                  <a:pos x="1440" y="327"/>
                </a:cxn>
                <a:cxn ang="0">
                  <a:pos x="1385" y="393"/>
                </a:cxn>
                <a:cxn ang="0">
                  <a:pos x="1337" y="427"/>
                </a:cxn>
                <a:cxn ang="0">
                  <a:pos x="1285" y="490"/>
                </a:cxn>
                <a:cxn ang="0">
                  <a:pos x="1284" y="511"/>
                </a:cxn>
                <a:cxn ang="0">
                  <a:pos x="1141" y="606"/>
                </a:cxn>
                <a:cxn ang="0">
                  <a:pos x="348" y="679"/>
                </a:cxn>
                <a:cxn ang="0">
                  <a:pos x="263" y="675"/>
                </a:cxn>
                <a:cxn ang="0">
                  <a:pos x="267" y="719"/>
                </a:cxn>
                <a:cxn ang="0">
                  <a:pos x="0" y="738"/>
                </a:cxn>
              </a:cxnLst>
              <a:rect l="0" t="0" r="r" b="b"/>
              <a:pathLst>
                <a:path w="1440" h="738">
                  <a:moveTo>
                    <a:pt x="0" y="738"/>
                  </a:moveTo>
                  <a:lnTo>
                    <a:pt x="13" y="703"/>
                  </a:lnTo>
                  <a:lnTo>
                    <a:pt x="46" y="698"/>
                  </a:lnTo>
                  <a:lnTo>
                    <a:pt x="55" y="616"/>
                  </a:lnTo>
                  <a:lnTo>
                    <a:pt x="36" y="610"/>
                  </a:lnTo>
                  <a:lnTo>
                    <a:pt x="34" y="593"/>
                  </a:lnTo>
                  <a:lnTo>
                    <a:pt x="80" y="548"/>
                  </a:lnTo>
                  <a:lnTo>
                    <a:pt x="169" y="580"/>
                  </a:lnTo>
                  <a:lnTo>
                    <a:pt x="182" y="491"/>
                  </a:lnTo>
                  <a:lnTo>
                    <a:pt x="244" y="466"/>
                  </a:lnTo>
                  <a:lnTo>
                    <a:pt x="234" y="447"/>
                  </a:lnTo>
                  <a:lnTo>
                    <a:pt x="250" y="393"/>
                  </a:lnTo>
                  <a:lnTo>
                    <a:pt x="268" y="363"/>
                  </a:lnTo>
                  <a:lnTo>
                    <a:pt x="357" y="348"/>
                  </a:lnTo>
                  <a:lnTo>
                    <a:pt x="389" y="356"/>
                  </a:lnTo>
                  <a:lnTo>
                    <a:pt x="483" y="323"/>
                  </a:lnTo>
                  <a:lnTo>
                    <a:pt x="516" y="353"/>
                  </a:lnTo>
                  <a:lnTo>
                    <a:pt x="547" y="282"/>
                  </a:lnTo>
                  <a:lnTo>
                    <a:pt x="578" y="264"/>
                  </a:lnTo>
                  <a:lnTo>
                    <a:pt x="647" y="303"/>
                  </a:lnTo>
                  <a:lnTo>
                    <a:pt x="657" y="258"/>
                  </a:lnTo>
                  <a:lnTo>
                    <a:pt x="732" y="164"/>
                  </a:lnTo>
                  <a:lnTo>
                    <a:pt x="749" y="107"/>
                  </a:lnTo>
                  <a:lnTo>
                    <a:pt x="776" y="115"/>
                  </a:lnTo>
                  <a:lnTo>
                    <a:pt x="847" y="66"/>
                  </a:lnTo>
                  <a:lnTo>
                    <a:pt x="827" y="26"/>
                  </a:lnTo>
                  <a:lnTo>
                    <a:pt x="838" y="3"/>
                  </a:lnTo>
                  <a:lnTo>
                    <a:pt x="898" y="0"/>
                  </a:lnTo>
                  <a:lnTo>
                    <a:pt x="938" y="14"/>
                  </a:lnTo>
                  <a:lnTo>
                    <a:pt x="959" y="57"/>
                  </a:lnTo>
                  <a:lnTo>
                    <a:pt x="1024" y="68"/>
                  </a:lnTo>
                  <a:lnTo>
                    <a:pt x="1064" y="91"/>
                  </a:lnTo>
                  <a:lnTo>
                    <a:pt x="1153" y="86"/>
                  </a:lnTo>
                  <a:lnTo>
                    <a:pt x="1196" y="57"/>
                  </a:lnTo>
                  <a:lnTo>
                    <a:pt x="1291" y="120"/>
                  </a:lnTo>
                  <a:lnTo>
                    <a:pt x="1326" y="242"/>
                  </a:lnTo>
                  <a:lnTo>
                    <a:pt x="1365" y="284"/>
                  </a:lnTo>
                  <a:lnTo>
                    <a:pt x="1440" y="327"/>
                  </a:lnTo>
                  <a:lnTo>
                    <a:pt x="1385" y="393"/>
                  </a:lnTo>
                  <a:lnTo>
                    <a:pt x="1337" y="427"/>
                  </a:lnTo>
                  <a:lnTo>
                    <a:pt x="1285" y="490"/>
                  </a:lnTo>
                  <a:lnTo>
                    <a:pt x="1284" y="511"/>
                  </a:lnTo>
                  <a:lnTo>
                    <a:pt x="1141" y="606"/>
                  </a:lnTo>
                  <a:lnTo>
                    <a:pt x="348" y="679"/>
                  </a:lnTo>
                  <a:lnTo>
                    <a:pt x="263" y="675"/>
                  </a:lnTo>
                  <a:lnTo>
                    <a:pt x="267" y="719"/>
                  </a:lnTo>
                  <a:lnTo>
                    <a:pt x="0" y="73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3" name="Freeform 49"/>
            <p:cNvSpPr>
              <a:spLocks/>
            </p:cNvSpPr>
            <p:nvPr/>
          </p:nvSpPr>
          <p:spPr bwMode="gray">
            <a:xfrm>
              <a:off x="547955" y="9436094"/>
              <a:ext cx="815135" cy="660649"/>
            </a:xfrm>
            <a:custGeom>
              <a:avLst/>
              <a:gdLst/>
              <a:ahLst/>
              <a:cxnLst>
                <a:cxn ang="0">
                  <a:pos x="13" y="271"/>
                </a:cxn>
                <a:cxn ang="0">
                  <a:pos x="55" y="372"/>
                </a:cxn>
                <a:cxn ang="0">
                  <a:pos x="113" y="546"/>
                </a:cxn>
                <a:cxn ang="0">
                  <a:pos x="80" y="663"/>
                </a:cxn>
                <a:cxn ang="0">
                  <a:pos x="86" y="750"/>
                </a:cxn>
                <a:cxn ang="0">
                  <a:pos x="38" y="812"/>
                </a:cxn>
                <a:cxn ang="0">
                  <a:pos x="207" y="814"/>
                </a:cxn>
                <a:cxn ang="0">
                  <a:pos x="444" y="857"/>
                </a:cxn>
                <a:cxn ang="0">
                  <a:pos x="466" y="794"/>
                </a:cxn>
                <a:cxn ang="0">
                  <a:pos x="560" y="869"/>
                </a:cxn>
                <a:cxn ang="0">
                  <a:pos x="617" y="875"/>
                </a:cxn>
                <a:cxn ang="0">
                  <a:pos x="659" y="942"/>
                </a:cxn>
                <a:cxn ang="0">
                  <a:pos x="725" y="969"/>
                </a:cxn>
                <a:cxn ang="0">
                  <a:pos x="776" y="932"/>
                </a:cxn>
                <a:cxn ang="0">
                  <a:pos x="806" y="939"/>
                </a:cxn>
                <a:cxn ang="0">
                  <a:pos x="849" y="963"/>
                </a:cxn>
                <a:cxn ang="0">
                  <a:pos x="896" y="924"/>
                </a:cxn>
                <a:cxn ang="0">
                  <a:pos x="887" y="865"/>
                </a:cxn>
                <a:cxn ang="0">
                  <a:pos x="930" y="869"/>
                </a:cxn>
                <a:cxn ang="0">
                  <a:pos x="973" y="897"/>
                </a:cxn>
                <a:cxn ang="0">
                  <a:pos x="1011" y="912"/>
                </a:cxn>
                <a:cxn ang="0">
                  <a:pos x="1046" y="949"/>
                </a:cxn>
                <a:cxn ang="0">
                  <a:pos x="1066" y="951"/>
                </a:cxn>
                <a:cxn ang="0">
                  <a:pos x="1086" y="947"/>
                </a:cxn>
                <a:cxn ang="0">
                  <a:pos x="1115" y="922"/>
                </a:cxn>
                <a:cxn ang="0">
                  <a:pos x="1070" y="899"/>
                </a:cxn>
                <a:cxn ang="0">
                  <a:pos x="1033" y="879"/>
                </a:cxn>
                <a:cxn ang="0">
                  <a:pos x="978" y="828"/>
                </a:cxn>
                <a:cxn ang="0">
                  <a:pos x="1017" y="804"/>
                </a:cxn>
                <a:cxn ang="0">
                  <a:pos x="1040" y="774"/>
                </a:cxn>
                <a:cxn ang="0">
                  <a:pos x="1060" y="737"/>
                </a:cxn>
                <a:cxn ang="0">
                  <a:pos x="1028" y="711"/>
                </a:cxn>
                <a:cxn ang="0">
                  <a:pos x="967" y="761"/>
                </a:cxn>
                <a:cxn ang="0">
                  <a:pos x="930" y="720"/>
                </a:cxn>
                <a:cxn ang="0">
                  <a:pos x="950" y="721"/>
                </a:cxn>
                <a:cxn ang="0">
                  <a:pos x="946" y="702"/>
                </a:cxn>
                <a:cxn ang="0">
                  <a:pos x="934" y="703"/>
                </a:cxn>
                <a:cxn ang="0">
                  <a:pos x="893" y="720"/>
                </a:cxn>
                <a:cxn ang="0">
                  <a:pos x="798" y="713"/>
                </a:cxn>
                <a:cxn ang="0">
                  <a:pos x="831" y="641"/>
                </a:cxn>
                <a:cxn ang="0">
                  <a:pos x="891" y="668"/>
                </a:cxn>
                <a:cxn ang="0">
                  <a:pos x="916" y="567"/>
                </a:cxn>
                <a:cxn ang="0">
                  <a:pos x="527" y="499"/>
                </a:cxn>
                <a:cxn ang="0">
                  <a:pos x="575" y="314"/>
                </a:cxn>
                <a:cxn ang="0">
                  <a:pos x="622" y="195"/>
                </a:cxn>
                <a:cxn ang="0">
                  <a:pos x="596" y="0"/>
                </a:cxn>
              </a:cxnLst>
              <a:rect l="0" t="0" r="r" b="b"/>
              <a:pathLst>
                <a:path w="1115" h="983">
                  <a:moveTo>
                    <a:pt x="0" y="8"/>
                  </a:moveTo>
                  <a:lnTo>
                    <a:pt x="13" y="271"/>
                  </a:lnTo>
                  <a:lnTo>
                    <a:pt x="43" y="305"/>
                  </a:lnTo>
                  <a:lnTo>
                    <a:pt x="55" y="372"/>
                  </a:lnTo>
                  <a:lnTo>
                    <a:pt x="115" y="466"/>
                  </a:lnTo>
                  <a:lnTo>
                    <a:pt x="113" y="546"/>
                  </a:lnTo>
                  <a:lnTo>
                    <a:pt x="77" y="622"/>
                  </a:lnTo>
                  <a:lnTo>
                    <a:pt x="80" y="663"/>
                  </a:lnTo>
                  <a:lnTo>
                    <a:pt x="91" y="707"/>
                  </a:lnTo>
                  <a:lnTo>
                    <a:pt x="86" y="750"/>
                  </a:lnTo>
                  <a:lnTo>
                    <a:pt x="65" y="778"/>
                  </a:lnTo>
                  <a:lnTo>
                    <a:pt x="38" y="812"/>
                  </a:lnTo>
                  <a:lnTo>
                    <a:pt x="57" y="833"/>
                  </a:lnTo>
                  <a:lnTo>
                    <a:pt x="207" y="814"/>
                  </a:lnTo>
                  <a:lnTo>
                    <a:pt x="328" y="863"/>
                  </a:lnTo>
                  <a:lnTo>
                    <a:pt x="444" y="857"/>
                  </a:lnTo>
                  <a:lnTo>
                    <a:pt x="429" y="823"/>
                  </a:lnTo>
                  <a:lnTo>
                    <a:pt x="466" y="794"/>
                  </a:lnTo>
                  <a:lnTo>
                    <a:pt x="546" y="812"/>
                  </a:lnTo>
                  <a:lnTo>
                    <a:pt x="560" y="869"/>
                  </a:lnTo>
                  <a:lnTo>
                    <a:pt x="582" y="862"/>
                  </a:lnTo>
                  <a:lnTo>
                    <a:pt x="617" y="875"/>
                  </a:lnTo>
                  <a:lnTo>
                    <a:pt x="650" y="910"/>
                  </a:lnTo>
                  <a:lnTo>
                    <a:pt x="659" y="942"/>
                  </a:lnTo>
                  <a:lnTo>
                    <a:pt x="693" y="947"/>
                  </a:lnTo>
                  <a:lnTo>
                    <a:pt x="725" y="969"/>
                  </a:lnTo>
                  <a:lnTo>
                    <a:pt x="753" y="958"/>
                  </a:lnTo>
                  <a:lnTo>
                    <a:pt x="776" y="932"/>
                  </a:lnTo>
                  <a:lnTo>
                    <a:pt x="773" y="910"/>
                  </a:lnTo>
                  <a:lnTo>
                    <a:pt x="806" y="939"/>
                  </a:lnTo>
                  <a:lnTo>
                    <a:pt x="825" y="914"/>
                  </a:lnTo>
                  <a:lnTo>
                    <a:pt x="849" y="963"/>
                  </a:lnTo>
                  <a:lnTo>
                    <a:pt x="884" y="939"/>
                  </a:lnTo>
                  <a:lnTo>
                    <a:pt x="896" y="924"/>
                  </a:lnTo>
                  <a:lnTo>
                    <a:pt x="884" y="910"/>
                  </a:lnTo>
                  <a:lnTo>
                    <a:pt x="887" y="865"/>
                  </a:lnTo>
                  <a:lnTo>
                    <a:pt x="898" y="865"/>
                  </a:lnTo>
                  <a:lnTo>
                    <a:pt x="930" y="869"/>
                  </a:lnTo>
                  <a:lnTo>
                    <a:pt x="939" y="899"/>
                  </a:lnTo>
                  <a:lnTo>
                    <a:pt x="973" y="897"/>
                  </a:lnTo>
                  <a:lnTo>
                    <a:pt x="1004" y="918"/>
                  </a:lnTo>
                  <a:lnTo>
                    <a:pt x="1011" y="912"/>
                  </a:lnTo>
                  <a:lnTo>
                    <a:pt x="1024" y="935"/>
                  </a:lnTo>
                  <a:lnTo>
                    <a:pt x="1046" y="949"/>
                  </a:lnTo>
                  <a:lnTo>
                    <a:pt x="1035" y="983"/>
                  </a:lnTo>
                  <a:lnTo>
                    <a:pt x="1066" y="951"/>
                  </a:lnTo>
                  <a:lnTo>
                    <a:pt x="1087" y="970"/>
                  </a:lnTo>
                  <a:lnTo>
                    <a:pt x="1086" y="947"/>
                  </a:lnTo>
                  <a:lnTo>
                    <a:pt x="1113" y="939"/>
                  </a:lnTo>
                  <a:lnTo>
                    <a:pt x="1115" y="922"/>
                  </a:lnTo>
                  <a:lnTo>
                    <a:pt x="1085" y="917"/>
                  </a:lnTo>
                  <a:lnTo>
                    <a:pt x="1070" y="899"/>
                  </a:lnTo>
                  <a:lnTo>
                    <a:pt x="1044" y="903"/>
                  </a:lnTo>
                  <a:lnTo>
                    <a:pt x="1033" y="879"/>
                  </a:lnTo>
                  <a:lnTo>
                    <a:pt x="1004" y="879"/>
                  </a:lnTo>
                  <a:lnTo>
                    <a:pt x="978" y="828"/>
                  </a:lnTo>
                  <a:lnTo>
                    <a:pt x="993" y="815"/>
                  </a:lnTo>
                  <a:lnTo>
                    <a:pt x="1017" y="804"/>
                  </a:lnTo>
                  <a:lnTo>
                    <a:pt x="1022" y="778"/>
                  </a:lnTo>
                  <a:lnTo>
                    <a:pt x="1040" y="774"/>
                  </a:lnTo>
                  <a:lnTo>
                    <a:pt x="1070" y="747"/>
                  </a:lnTo>
                  <a:lnTo>
                    <a:pt x="1060" y="737"/>
                  </a:lnTo>
                  <a:lnTo>
                    <a:pt x="1061" y="685"/>
                  </a:lnTo>
                  <a:lnTo>
                    <a:pt x="1028" y="711"/>
                  </a:lnTo>
                  <a:lnTo>
                    <a:pt x="995" y="716"/>
                  </a:lnTo>
                  <a:lnTo>
                    <a:pt x="967" y="761"/>
                  </a:lnTo>
                  <a:lnTo>
                    <a:pt x="922" y="737"/>
                  </a:lnTo>
                  <a:lnTo>
                    <a:pt x="930" y="720"/>
                  </a:lnTo>
                  <a:lnTo>
                    <a:pt x="949" y="713"/>
                  </a:lnTo>
                  <a:lnTo>
                    <a:pt x="950" y="721"/>
                  </a:lnTo>
                  <a:lnTo>
                    <a:pt x="963" y="694"/>
                  </a:lnTo>
                  <a:lnTo>
                    <a:pt x="946" y="702"/>
                  </a:lnTo>
                  <a:lnTo>
                    <a:pt x="939" y="690"/>
                  </a:lnTo>
                  <a:lnTo>
                    <a:pt x="934" y="703"/>
                  </a:lnTo>
                  <a:lnTo>
                    <a:pt x="911" y="693"/>
                  </a:lnTo>
                  <a:lnTo>
                    <a:pt x="893" y="720"/>
                  </a:lnTo>
                  <a:lnTo>
                    <a:pt x="858" y="726"/>
                  </a:lnTo>
                  <a:lnTo>
                    <a:pt x="798" y="713"/>
                  </a:lnTo>
                  <a:lnTo>
                    <a:pt x="793" y="696"/>
                  </a:lnTo>
                  <a:lnTo>
                    <a:pt x="831" y="641"/>
                  </a:lnTo>
                  <a:lnTo>
                    <a:pt x="868" y="643"/>
                  </a:lnTo>
                  <a:lnTo>
                    <a:pt x="891" y="668"/>
                  </a:lnTo>
                  <a:lnTo>
                    <a:pt x="986" y="684"/>
                  </a:lnTo>
                  <a:lnTo>
                    <a:pt x="916" y="567"/>
                  </a:lnTo>
                  <a:lnTo>
                    <a:pt x="928" y="483"/>
                  </a:lnTo>
                  <a:lnTo>
                    <a:pt x="527" y="499"/>
                  </a:lnTo>
                  <a:lnTo>
                    <a:pt x="530" y="453"/>
                  </a:lnTo>
                  <a:lnTo>
                    <a:pt x="575" y="314"/>
                  </a:lnTo>
                  <a:lnTo>
                    <a:pt x="644" y="221"/>
                  </a:lnTo>
                  <a:lnTo>
                    <a:pt x="622" y="195"/>
                  </a:lnTo>
                  <a:lnTo>
                    <a:pt x="630" y="105"/>
                  </a:lnTo>
                  <a:lnTo>
                    <a:pt x="596" y="0"/>
                  </a:lnTo>
                  <a:lnTo>
                    <a:pt x="0" y="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4" name="Freeform 50"/>
            <p:cNvSpPr>
              <a:spLocks/>
            </p:cNvSpPr>
            <p:nvPr/>
          </p:nvSpPr>
          <p:spPr bwMode="gray">
            <a:xfrm>
              <a:off x="2552866" y="8063770"/>
              <a:ext cx="660011" cy="299441"/>
            </a:xfrm>
            <a:custGeom>
              <a:avLst/>
              <a:gdLst/>
              <a:ahLst/>
              <a:cxnLst>
                <a:cxn ang="0">
                  <a:pos x="23" y="260"/>
                </a:cxn>
                <a:cxn ang="0">
                  <a:pos x="198" y="150"/>
                </a:cxn>
                <a:cxn ang="0">
                  <a:pos x="277" y="110"/>
                </a:cxn>
                <a:cxn ang="0">
                  <a:pos x="354" y="171"/>
                </a:cxn>
                <a:cxn ang="0">
                  <a:pos x="436" y="224"/>
                </a:cxn>
                <a:cxn ang="0">
                  <a:pos x="503" y="233"/>
                </a:cxn>
                <a:cxn ang="0">
                  <a:pos x="503" y="276"/>
                </a:cxn>
                <a:cxn ang="0">
                  <a:pos x="469" y="361"/>
                </a:cxn>
                <a:cxn ang="0">
                  <a:pos x="521" y="382"/>
                </a:cxn>
                <a:cxn ang="0">
                  <a:pos x="554" y="401"/>
                </a:cxn>
                <a:cxn ang="0">
                  <a:pos x="582" y="410"/>
                </a:cxn>
                <a:cxn ang="0">
                  <a:pos x="627" y="412"/>
                </a:cxn>
                <a:cxn ang="0">
                  <a:pos x="678" y="436"/>
                </a:cxn>
                <a:cxn ang="0">
                  <a:pos x="592" y="342"/>
                </a:cxn>
                <a:cxn ang="0">
                  <a:pos x="614" y="322"/>
                </a:cxn>
                <a:cxn ang="0">
                  <a:pos x="608" y="180"/>
                </a:cxn>
                <a:cxn ang="0">
                  <a:pos x="646" y="94"/>
                </a:cxn>
                <a:cxn ang="0">
                  <a:pos x="690" y="57"/>
                </a:cxn>
                <a:cxn ang="0">
                  <a:pos x="652" y="106"/>
                </a:cxn>
                <a:cxn ang="0">
                  <a:pos x="646" y="179"/>
                </a:cxn>
                <a:cxn ang="0">
                  <a:pos x="655" y="206"/>
                </a:cxn>
                <a:cxn ang="0">
                  <a:pos x="670" y="248"/>
                </a:cxn>
                <a:cxn ang="0">
                  <a:pos x="642" y="267"/>
                </a:cxn>
                <a:cxn ang="0">
                  <a:pos x="683" y="279"/>
                </a:cxn>
                <a:cxn ang="0">
                  <a:pos x="663" y="293"/>
                </a:cxn>
                <a:cxn ang="0">
                  <a:pos x="723" y="380"/>
                </a:cxn>
                <a:cxn ang="0">
                  <a:pos x="749" y="400"/>
                </a:cxn>
                <a:cxn ang="0">
                  <a:pos x="764" y="412"/>
                </a:cxn>
                <a:cxn ang="0">
                  <a:pos x="768" y="439"/>
                </a:cxn>
                <a:cxn ang="0">
                  <a:pos x="816" y="429"/>
                </a:cxn>
                <a:cxn ang="0">
                  <a:pos x="881" y="344"/>
                </a:cxn>
                <a:cxn ang="0">
                  <a:pos x="881" y="395"/>
                </a:cxn>
                <a:cxn ang="0">
                  <a:pos x="874" y="443"/>
                </a:cxn>
                <a:cxn ang="0">
                  <a:pos x="901" y="284"/>
                </a:cxn>
                <a:cxn ang="0">
                  <a:pos x="776" y="309"/>
                </a:cxn>
                <a:cxn ang="0">
                  <a:pos x="693" y="0"/>
                </a:cxn>
              </a:cxnLst>
              <a:rect l="0" t="0" r="r" b="b"/>
              <a:pathLst>
                <a:path w="901" h="447">
                  <a:moveTo>
                    <a:pt x="0" y="133"/>
                  </a:moveTo>
                  <a:lnTo>
                    <a:pt x="23" y="260"/>
                  </a:lnTo>
                  <a:lnTo>
                    <a:pt x="91" y="180"/>
                  </a:lnTo>
                  <a:lnTo>
                    <a:pt x="198" y="150"/>
                  </a:lnTo>
                  <a:lnTo>
                    <a:pt x="219" y="116"/>
                  </a:lnTo>
                  <a:lnTo>
                    <a:pt x="277" y="110"/>
                  </a:lnTo>
                  <a:lnTo>
                    <a:pt x="326" y="132"/>
                  </a:lnTo>
                  <a:lnTo>
                    <a:pt x="354" y="171"/>
                  </a:lnTo>
                  <a:lnTo>
                    <a:pt x="406" y="186"/>
                  </a:lnTo>
                  <a:lnTo>
                    <a:pt x="436" y="224"/>
                  </a:lnTo>
                  <a:lnTo>
                    <a:pt x="482" y="245"/>
                  </a:lnTo>
                  <a:lnTo>
                    <a:pt x="503" y="233"/>
                  </a:lnTo>
                  <a:lnTo>
                    <a:pt x="514" y="257"/>
                  </a:lnTo>
                  <a:lnTo>
                    <a:pt x="503" y="276"/>
                  </a:lnTo>
                  <a:lnTo>
                    <a:pt x="502" y="304"/>
                  </a:lnTo>
                  <a:lnTo>
                    <a:pt x="469" y="361"/>
                  </a:lnTo>
                  <a:lnTo>
                    <a:pt x="482" y="399"/>
                  </a:lnTo>
                  <a:lnTo>
                    <a:pt x="521" y="382"/>
                  </a:lnTo>
                  <a:lnTo>
                    <a:pt x="523" y="363"/>
                  </a:lnTo>
                  <a:lnTo>
                    <a:pt x="554" y="401"/>
                  </a:lnTo>
                  <a:lnTo>
                    <a:pt x="561" y="383"/>
                  </a:lnTo>
                  <a:lnTo>
                    <a:pt x="582" y="410"/>
                  </a:lnTo>
                  <a:lnTo>
                    <a:pt x="593" y="396"/>
                  </a:lnTo>
                  <a:lnTo>
                    <a:pt x="627" y="412"/>
                  </a:lnTo>
                  <a:lnTo>
                    <a:pt x="646" y="403"/>
                  </a:lnTo>
                  <a:lnTo>
                    <a:pt x="678" y="436"/>
                  </a:lnTo>
                  <a:lnTo>
                    <a:pt x="653" y="388"/>
                  </a:lnTo>
                  <a:lnTo>
                    <a:pt x="592" y="342"/>
                  </a:lnTo>
                  <a:lnTo>
                    <a:pt x="650" y="370"/>
                  </a:lnTo>
                  <a:lnTo>
                    <a:pt x="614" y="322"/>
                  </a:lnTo>
                  <a:lnTo>
                    <a:pt x="603" y="279"/>
                  </a:lnTo>
                  <a:lnTo>
                    <a:pt x="608" y="180"/>
                  </a:lnTo>
                  <a:lnTo>
                    <a:pt x="572" y="159"/>
                  </a:lnTo>
                  <a:lnTo>
                    <a:pt x="646" y="94"/>
                  </a:lnTo>
                  <a:lnTo>
                    <a:pt x="648" y="55"/>
                  </a:lnTo>
                  <a:lnTo>
                    <a:pt x="690" y="57"/>
                  </a:lnTo>
                  <a:lnTo>
                    <a:pt x="681" y="93"/>
                  </a:lnTo>
                  <a:lnTo>
                    <a:pt x="652" y="106"/>
                  </a:lnTo>
                  <a:lnTo>
                    <a:pt x="638" y="145"/>
                  </a:lnTo>
                  <a:lnTo>
                    <a:pt x="646" y="179"/>
                  </a:lnTo>
                  <a:lnTo>
                    <a:pt x="666" y="165"/>
                  </a:lnTo>
                  <a:lnTo>
                    <a:pt x="655" y="206"/>
                  </a:lnTo>
                  <a:lnTo>
                    <a:pt x="664" y="227"/>
                  </a:lnTo>
                  <a:lnTo>
                    <a:pt x="670" y="248"/>
                  </a:lnTo>
                  <a:lnTo>
                    <a:pt x="650" y="238"/>
                  </a:lnTo>
                  <a:lnTo>
                    <a:pt x="642" y="267"/>
                  </a:lnTo>
                  <a:lnTo>
                    <a:pt x="686" y="258"/>
                  </a:lnTo>
                  <a:lnTo>
                    <a:pt x="683" y="279"/>
                  </a:lnTo>
                  <a:lnTo>
                    <a:pt x="704" y="295"/>
                  </a:lnTo>
                  <a:lnTo>
                    <a:pt x="663" y="293"/>
                  </a:lnTo>
                  <a:lnTo>
                    <a:pt x="676" y="355"/>
                  </a:lnTo>
                  <a:lnTo>
                    <a:pt x="723" y="380"/>
                  </a:lnTo>
                  <a:lnTo>
                    <a:pt x="746" y="349"/>
                  </a:lnTo>
                  <a:lnTo>
                    <a:pt x="749" y="400"/>
                  </a:lnTo>
                  <a:lnTo>
                    <a:pt x="780" y="390"/>
                  </a:lnTo>
                  <a:lnTo>
                    <a:pt x="764" y="412"/>
                  </a:lnTo>
                  <a:lnTo>
                    <a:pt x="785" y="412"/>
                  </a:lnTo>
                  <a:lnTo>
                    <a:pt x="768" y="439"/>
                  </a:lnTo>
                  <a:lnTo>
                    <a:pt x="776" y="447"/>
                  </a:lnTo>
                  <a:lnTo>
                    <a:pt x="816" y="429"/>
                  </a:lnTo>
                  <a:lnTo>
                    <a:pt x="866" y="402"/>
                  </a:lnTo>
                  <a:lnTo>
                    <a:pt x="881" y="344"/>
                  </a:lnTo>
                  <a:lnTo>
                    <a:pt x="887" y="378"/>
                  </a:lnTo>
                  <a:lnTo>
                    <a:pt x="881" y="395"/>
                  </a:lnTo>
                  <a:lnTo>
                    <a:pt x="871" y="426"/>
                  </a:lnTo>
                  <a:lnTo>
                    <a:pt x="874" y="443"/>
                  </a:lnTo>
                  <a:lnTo>
                    <a:pt x="893" y="394"/>
                  </a:lnTo>
                  <a:lnTo>
                    <a:pt x="901" y="284"/>
                  </a:lnTo>
                  <a:lnTo>
                    <a:pt x="846" y="296"/>
                  </a:lnTo>
                  <a:lnTo>
                    <a:pt x="776" y="309"/>
                  </a:lnTo>
                  <a:lnTo>
                    <a:pt x="771" y="285"/>
                  </a:lnTo>
                  <a:lnTo>
                    <a:pt x="693" y="0"/>
                  </a:lnTo>
                  <a:lnTo>
                    <a:pt x="0" y="13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5" name="Freeform 51"/>
            <p:cNvSpPr>
              <a:spLocks/>
            </p:cNvSpPr>
            <p:nvPr/>
          </p:nvSpPr>
          <p:spPr bwMode="gray">
            <a:xfrm>
              <a:off x="3663615" y="7623337"/>
              <a:ext cx="43903" cy="33570"/>
            </a:xfrm>
            <a:custGeom>
              <a:avLst/>
              <a:gdLst/>
              <a:ahLst/>
              <a:cxnLst>
                <a:cxn ang="0">
                  <a:pos x="0" y="49"/>
                </a:cxn>
                <a:cxn ang="0">
                  <a:pos x="26" y="0"/>
                </a:cxn>
                <a:cxn ang="0">
                  <a:pos x="60" y="22"/>
                </a:cxn>
                <a:cxn ang="0">
                  <a:pos x="0" y="49"/>
                </a:cxn>
              </a:cxnLst>
              <a:rect l="0" t="0" r="r" b="b"/>
              <a:pathLst>
                <a:path w="60" h="49">
                  <a:moveTo>
                    <a:pt x="0" y="49"/>
                  </a:moveTo>
                  <a:lnTo>
                    <a:pt x="26" y="0"/>
                  </a:lnTo>
                  <a:lnTo>
                    <a:pt x="60" y="22"/>
                  </a:lnTo>
                  <a:lnTo>
                    <a:pt x="0" y="4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6" name="Freeform 52"/>
            <p:cNvSpPr>
              <a:spLocks/>
            </p:cNvSpPr>
            <p:nvPr/>
          </p:nvSpPr>
          <p:spPr bwMode="gray">
            <a:xfrm>
              <a:off x="3745568" y="7617966"/>
              <a:ext cx="35123" cy="25513"/>
            </a:xfrm>
            <a:custGeom>
              <a:avLst/>
              <a:gdLst/>
              <a:ahLst/>
              <a:cxnLst>
                <a:cxn ang="0">
                  <a:pos x="0" y="36"/>
                </a:cxn>
                <a:cxn ang="0">
                  <a:pos x="26" y="0"/>
                </a:cxn>
                <a:cxn ang="0">
                  <a:pos x="47" y="27"/>
                </a:cxn>
                <a:cxn ang="0">
                  <a:pos x="0" y="36"/>
                </a:cxn>
              </a:cxnLst>
              <a:rect l="0" t="0" r="r" b="b"/>
              <a:pathLst>
                <a:path w="47" h="36">
                  <a:moveTo>
                    <a:pt x="0" y="36"/>
                  </a:moveTo>
                  <a:lnTo>
                    <a:pt x="26" y="0"/>
                  </a:lnTo>
                  <a:lnTo>
                    <a:pt x="47" y="27"/>
                  </a:lnTo>
                  <a:lnTo>
                    <a:pt x="0" y="36"/>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7" name="Freeform 53"/>
            <p:cNvSpPr>
              <a:spLocks/>
            </p:cNvSpPr>
            <p:nvPr/>
          </p:nvSpPr>
          <p:spPr bwMode="gray">
            <a:xfrm>
              <a:off x="116241" y="6702188"/>
              <a:ext cx="955625" cy="985603"/>
            </a:xfrm>
            <a:custGeom>
              <a:avLst/>
              <a:gdLst/>
              <a:ahLst/>
              <a:cxnLst>
                <a:cxn ang="0">
                  <a:pos x="0" y="92"/>
                </a:cxn>
                <a:cxn ang="0">
                  <a:pos x="9" y="298"/>
                </a:cxn>
                <a:cxn ang="0">
                  <a:pos x="59" y="465"/>
                </a:cxn>
                <a:cxn ang="0">
                  <a:pos x="66" y="681"/>
                </a:cxn>
                <a:cxn ang="0">
                  <a:pos x="101" y="854"/>
                </a:cxn>
                <a:cxn ang="0">
                  <a:pos x="55" y="943"/>
                </a:cxn>
                <a:cxn ang="0">
                  <a:pos x="122" y="1008"/>
                </a:cxn>
                <a:cxn ang="0">
                  <a:pos x="118" y="1467"/>
                </a:cxn>
                <a:cxn ang="0">
                  <a:pos x="1061" y="1450"/>
                </a:cxn>
                <a:cxn ang="0">
                  <a:pos x="1046" y="1360"/>
                </a:cxn>
                <a:cxn ang="0">
                  <a:pos x="1017" y="1327"/>
                </a:cxn>
                <a:cxn ang="0">
                  <a:pos x="944" y="1280"/>
                </a:cxn>
                <a:cxn ang="0">
                  <a:pos x="893" y="1224"/>
                </a:cxn>
                <a:cxn ang="0">
                  <a:pos x="767" y="1145"/>
                </a:cxn>
                <a:cxn ang="0">
                  <a:pos x="770" y="1009"/>
                </a:cxn>
                <a:cxn ang="0">
                  <a:pos x="743" y="924"/>
                </a:cxn>
                <a:cxn ang="0">
                  <a:pos x="845" y="794"/>
                </a:cxn>
                <a:cxn ang="0">
                  <a:pos x="839" y="666"/>
                </a:cxn>
                <a:cxn ang="0">
                  <a:pos x="864" y="645"/>
                </a:cxn>
                <a:cxn ang="0">
                  <a:pos x="990" y="539"/>
                </a:cxn>
                <a:cxn ang="0">
                  <a:pos x="1055" y="461"/>
                </a:cxn>
                <a:cxn ang="0">
                  <a:pos x="1138" y="395"/>
                </a:cxn>
                <a:cxn ang="0">
                  <a:pos x="1305" y="308"/>
                </a:cxn>
                <a:cxn ang="0">
                  <a:pos x="1244" y="314"/>
                </a:cxn>
                <a:cxn ang="0">
                  <a:pos x="1186" y="287"/>
                </a:cxn>
                <a:cxn ang="0">
                  <a:pos x="1093" y="297"/>
                </a:cxn>
                <a:cxn ang="0">
                  <a:pos x="1073" y="260"/>
                </a:cxn>
                <a:cxn ang="0">
                  <a:pos x="1043" y="275"/>
                </a:cxn>
                <a:cxn ang="0">
                  <a:pos x="978" y="313"/>
                </a:cxn>
                <a:cxn ang="0">
                  <a:pos x="933" y="300"/>
                </a:cxn>
                <a:cxn ang="0">
                  <a:pos x="916" y="280"/>
                </a:cxn>
                <a:cxn ang="0">
                  <a:pos x="881" y="269"/>
                </a:cxn>
                <a:cxn ang="0">
                  <a:pos x="865" y="242"/>
                </a:cxn>
                <a:cxn ang="0">
                  <a:pos x="833" y="247"/>
                </a:cxn>
                <a:cxn ang="0">
                  <a:pos x="830" y="271"/>
                </a:cxn>
                <a:cxn ang="0">
                  <a:pos x="815" y="276"/>
                </a:cxn>
                <a:cxn ang="0">
                  <a:pos x="791" y="223"/>
                </a:cxn>
                <a:cxn ang="0">
                  <a:pos x="760" y="222"/>
                </a:cxn>
                <a:cxn ang="0">
                  <a:pos x="770" y="197"/>
                </a:cxn>
                <a:cxn ang="0">
                  <a:pos x="695" y="182"/>
                </a:cxn>
                <a:cxn ang="0">
                  <a:pos x="666" y="178"/>
                </a:cxn>
                <a:cxn ang="0">
                  <a:pos x="578" y="214"/>
                </a:cxn>
                <a:cxn ang="0">
                  <a:pos x="563" y="182"/>
                </a:cxn>
                <a:cxn ang="0">
                  <a:pos x="425" y="154"/>
                </a:cxn>
                <a:cxn ang="0">
                  <a:pos x="403" y="12"/>
                </a:cxn>
                <a:cxn ang="0">
                  <a:pos x="345" y="0"/>
                </a:cxn>
                <a:cxn ang="0">
                  <a:pos x="344" y="93"/>
                </a:cxn>
                <a:cxn ang="0">
                  <a:pos x="0" y="92"/>
                </a:cxn>
              </a:cxnLst>
              <a:rect l="0" t="0" r="r" b="b"/>
              <a:pathLst>
                <a:path w="1305" h="1467">
                  <a:moveTo>
                    <a:pt x="0" y="92"/>
                  </a:moveTo>
                  <a:lnTo>
                    <a:pt x="9" y="298"/>
                  </a:lnTo>
                  <a:lnTo>
                    <a:pt x="59" y="465"/>
                  </a:lnTo>
                  <a:lnTo>
                    <a:pt x="66" y="681"/>
                  </a:lnTo>
                  <a:lnTo>
                    <a:pt x="101" y="854"/>
                  </a:lnTo>
                  <a:lnTo>
                    <a:pt x="55" y="943"/>
                  </a:lnTo>
                  <a:lnTo>
                    <a:pt x="122" y="1008"/>
                  </a:lnTo>
                  <a:lnTo>
                    <a:pt x="118" y="1467"/>
                  </a:lnTo>
                  <a:lnTo>
                    <a:pt x="1061" y="1450"/>
                  </a:lnTo>
                  <a:lnTo>
                    <a:pt x="1046" y="1360"/>
                  </a:lnTo>
                  <a:lnTo>
                    <a:pt x="1017" y="1327"/>
                  </a:lnTo>
                  <a:lnTo>
                    <a:pt x="944" y="1280"/>
                  </a:lnTo>
                  <a:lnTo>
                    <a:pt x="893" y="1224"/>
                  </a:lnTo>
                  <a:lnTo>
                    <a:pt x="767" y="1145"/>
                  </a:lnTo>
                  <a:lnTo>
                    <a:pt x="770" y="1009"/>
                  </a:lnTo>
                  <a:lnTo>
                    <a:pt x="743" y="924"/>
                  </a:lnTo>
                  <a:lnTo>
                    <a:pt x="845" y="794"/>
                  </a:lnTo>
                  <a:lnTo>
                    <a:pt x="839" y="666"/>
                  </a:lnTo>
                  <a:lnTo>
                    <a:pt x="864" y="645"/>
                  </a:lnTo>
                  <a:lnTo>
                    <a:pt x="990" y="539"/>
                  </a:lnTo>
                  <a:lnTo>
                    <a:pt x="1055" y="461"/>
                  </a:lnTo>
                  <a:lnTo>
                    <a:pt x="1138" y="395"/>
                  </a:lnTo>
                  <a:lnTo>
                    <a:pt x="1305" y="308"/>
                  </a:lnTo>
                  <a:lnTo>
                    <a:pt x="1244" y="314"/>
                  </a:lnTo>
                  <a:lnTo>
                    <a:pt x="1186" y="287"/>
                  </a:lnTo>
                  <a:lnTo>
                    <a:pt x="1093" y="297"/>
                  </a:lnTo>
                  <a:lnTo>
                    <a:pt x="1073" y="260"/>
                  </a:lnTo>
                  <a:lnTo>
                    <a:pt x="1043" y="275"/>
                  </a:lnTo>
                  <a:lnTo>
                    <a:pt x="978" y="313"/>
                  </a:lnTo>
                  <a:lnTo>
                    <a:pt x="933" y="300"/>
                  </a:lnTo>
                  <a:lnTo>
                    <a:pt x="916" y="280"/>
                  </a:lnTo>
                  <a:lnTo>
                    <a:pt x="881" y="269"/>
                  </a:lnTo>
                  <a:lnTo>
                    <a:pt x="865" y="242"/>
                  </a:lnTo>
                  <a:lnTo>
                    <a:pt x="833" y="247"/>
                  </a:lnTo>
                  <a:lnTo>
                    <a:pt x="830" y="271"/>
                  </a:lnTo>
                  <a:lnTo>
                    <a:pt x="815" y="276"/>
                  </a:lnTo>
                  <a:lnTo>
                    <a:pt x="791" y="223"/>
                  </a:lnTo>
                  <a:lnTo>
                    <a:pt x="760" y="222"/>
                  </a:lnTo>
                  <a:lnTo>
                    <a:pt x="770" y="197"/>
                  </a:lnTo>
                  <a:lnTo>
                    <a:pt x="695" y="182"/>
                  </a:lnTo>
                  <a:lnTo>
                    <a:pt x="666" y="178"/>
                  </a:lnTo>
                  <a:lnTo>
                    <a:pt x="578" y="214"/>
                  </a:lnTo>
                  <a:lnTo>
                    <a:pt x="563" y="182"/>
                  </a:lnTo>
                  <a:lnTo>
                    <a:pt x="425" y="154"/>
                  </a:lnTo>
                  <a:lnTo>
                    <a:pt x="403" y="12"/>
                  </a:lnTo>
                  <a:lnTo>
                    <a:pt x="345" y="0"/>
                  </a:lnTo>
                  <a:lnTo>
                    <a:pt x="344" y="93"/>
                  </a:lnTo>
                  <a:lnTo>
                    <a:pt x="0" y="9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8" name="Freeform 54"/>
            <p:cNvSpPr>
              <a:spLocks/>
            </p:cNvSpPr>
            <p:nvPr/>
          </p:nvSpPr>
          <p:spPr bwMode="gray">
            <a:xfrm>
              <a:off x="932839" y="9074885"/>
              <a:ext cx="515130" cy="820440"/>
            </a:xfrm>
            <a:custGeom>
              <a:avLst/>
              <a:gdLst/>
              <a:ahLst/>
              <a:cxnLst>
                <a:cxn ang="0">
                  <a:pos x="0" y="1038"/>
                </a:cxn>
                <a:cxn ang="0">
                  <a:pos x="3" y="992"/>
                </a:cxn>
                <a:cxn ang="0">
                  <a:pos x="48" y="853"/>
                </a:cxn>
                <a:cxn ang="0">
                  <a:pos x="117" y="760"/>
                </a:cxn>
                <a:cxn ang="0">
                  <a:pos x="95" y="734"/>
                </a:cxn>
                <a:cxn ang="0">
                  <a:pos x="103" y="644"/>
                </a:cxn>
                <a:cxn ang="0">
                  <a:pos x="69" y="539"/>
                </a:cxn>
                <a:cxn ang="0">
                  <a:pos x="56" y="402"/>
                </a:cxn>
                <a:cxn ang="0">
                  <a:pos x="108" y="253"/>
                </a:cxn>
                <a:cxn ang="0">
                  <a:pos x="182" y="149"/>
                </a:cxn>
                <a:cxn ang="0">
                  <a:pos x="179" y="120"/>
                </a:cxn>
                <a:cxn ang="0">
                  <a:pos x="233" y="28"/>
                </a:cxn>
                <a:cxn ang="0">
                  <a:pos x="657" y="0"/>
                </a:cxn>
                <a:cxn ang="0">
                  <a:pos x="676" y="23"/>
                </a:cxn>
                <a:cxn ang="0">
                  <a:pos x="657" y="783"/>
                </a:cxn>
                <a:cxn ang="0">
                  <a:pos x="703" y="1150"/>
                </a:cxn>
                <a:cxn ang="0">
                  <a:pos x="686" y="1167"/>
                </a:cxn>
                <a:cxn ang="0">
                  <a:pos x="659" y="1150"/>
                </a:cxn>
                <a:cxn ang="0">
                  <a:pos x="625" y="1167"/>
                </a:cxn>
                <a:cxn ang="0">
                  <a:pos x="597" y="1147"/>
                </a:cxn>
                <a:cxn ang="0">
                  <a:pos x="595" y="1159"/>
                </a:cxn>
                <a:cxn ang="0">
                  <a:pos x="560" y="1163"/>
                </a:cxn>
                <a:cxn ang="0">
                  <a:pos x="516" y="1184"/>
                </a:cxn>
                <a:cxn ang="0">
                  <a:pos x="501" y="1172"/>
                </a:cxn>
                <a:cxn ang="0">
                  <a:pos x="479" y="1214"/>
                </a:cxn>
                <a:cxn ang="0">
                  <a:pos x="459" y="1223"/>
                </a:cxn>
                <a:cxn ang="0">
                  <a:pos x="389" y="1106"/>
                </a:cxn>
                <a:cxn ang="0">
                  <a:pos x="401" y="1022"/>
                </a:cxn>
                <a:cxn ang="0">
                  <a:pos x="0" y="1038"/>
                </a:cxn>
              </a:cxnLst>
              <a:rect l="0" t="0" r="r" b="b"/>
              <a:pathLst>
                <a:path w="703" h="1223">
                  <a:moveTo>
                    <a:pt x="0" y="1038"/>
                  </a:moveTo>
                  <a:lnTo>
                    <a:pt x="3" y="992"/>
                  </a:lnTo>
                  <a:lnTo>
                    <a:pt x="48" y="853"/>
                  </a:lnTo>
                  <a:lnTo>
                    <a:pt x="117" y="760"/>
                  </a:lnTo>
                  <a:lnTo>
                    <a:pt x="95" y="734"/>
                  </a:lnTo>
                  <a:lnTo>
                    <a:pt x="103" y="644"/>
                  </a:lnTo>
                  <a:lnTo>
                    <a:pt x="69" y="539"/>
                  </a:lnTo>
                  <a:lnTo>
                    <a:pt x="56" y="402"/>
                  </a:lnTo>
                  <a:lnTo>
                    <a:pt x="108" y="253"/>
                  </a:lnTo>
                  <a:lnTo>
                    <a:pt x="182" y="149"/>
                  </a:lnTo>
                  <a:lnTo>
                    <a:pt x="179" y="120"/>
                  </a:lnTo>
                  <a:lnTo>
                    <a:pt x="233" y="28"/>
                  </a:lnTo>
                  <a:lnTo>
                    <a:pt x="657" y="0"/>
                  </a:lnTo>
                  <a:lnTo>
                    <a:pt x="676" y="23"/>
                  </a:lnTo>
                  <a:lnTo>
                    <a:pt x="657" y="783"/>
                  </a:lnTo>
                  <a:lnTo>
                    <a:pt x="703" y="1150"/>
                  </a:lnTo>
                  <a:lnTo>
                    <a:pt x="686" y="1167"/>
                  </a:lnTo>
                  <a:lnTo>
                    <a:pt x="659" y="1150"/>
                  </a:lnTo>
                  <a:lnTo>
                    <a:pt x="625" y="1167"/>
                  </a:lnTo>
                  <a:lnTo>
                    <a:pt x="597" y="1147"/>
                  </a:lnTo>
                  <a:lnTo>
                    <a:pt x="595" y="1159"/>
                  </a:lnTo>
                  <a:lnTo>
                    <a:pt x="560" y="1163"/>
                  </a:lnTo>
                  <a:lnTo>
                    <a:pt x="516" y="1184"/>
                  </a:lnTo>
                  <a:lnTo>
                    <a:pt x="501" y="1172"/>
                  </a:lnTo>
                  <a:lnTo>
                    <a:pt x="479" y="1214"/>
                  </a:lnTo>
                  <a:lnTo>
                    <a:pt x="459" y="1223"/>
                  </a:lnTo>
                  <a:lnTo>
                    <a:pt x="389" y="1106"/>
                  </a:lnTo>
                  <a:lnTo>
                    <a:pt x="401" y="1022"/>
                  </a:lnTo>
                  <a:lnTo>
                    <a:pt x="0" y="103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89" name="Freeform 55"/>
            <p:cNvSpPr>
              <a:spLocks/>
            </p:cNvSpPr>
            <p:nvPr/>
          </p:nvSpPr>
          <p:spPr bwMode="gray">
            <a:xfrm>
              <a:off x="-848165" y="7722703"/>
              <a:ext cx="1197093" cy="551884"/>
            </a:xfrm>
            <a:custGeom>
              <a:avLst/>
              <a:gdLst/>
              <a:ahLst/>
              <a:cxnLst>
                <a:cxn ang="0">
                  <a:pos x="0" y="500"/>
                </a:cxn>
                <a:cxn ang="0">
                  <a:pos x="46" y="0"/>
                </a:cxn>
                <a:cxn ang="0">
                  <a:pos x="1055" y="62"/>
                </a:cxn>
                <a:cxn ang="0">
                  <a:pos x="1124" y="113"/>
                </a:cxn>
                <a:cxn ang="0">
                  <a:pos x="1244" y="108"/>
                </a:cxn>
                <a:cxn ang="0">
                  <a:pos x="1301" y="121"/>
                </a:cxn>
                <a:cxn ang="0">
                  <a:pos x="1368" y="151"/>
                </a:cxn>
                <a:cxn ang="0">
                  <a:pos x="1403" y="193"/>
                </a:cxn>
                <a:cxn ang="0">
                  <a:pos x="1433" y="203"/>
                </a:cxn>
                <a:cxn ang="0">
                  <a:pos x="1489" y="358"/>
                </a:cxn>
                <a:cxn ang="0">
                  <a:pos x="1490" y="406"/>
                </a:cxn>
                <a:cxn ang="0">
                  <a:pos x="1527" y="478"/>
                </a:cxn>
                <a:cxn ang="0">
                  <a:pos x="1545" y="597"/>
                </a:cxn>
                <a:cxn ang="0">
                  <a:pos x="1536" y="633"/>
                </a:cxn>
                <a:cxn ang="0">
                  <a:pos x="1559" y="672"/>
                </a:cxn>
                <a:cxn ang="0">
                  <a:pos x="1638" y="821"/>
                </a:cxn>
                <a:cxn ang="0">
                  <a:pos x="909" y="812"/>
                </a:cxn>
                <a:cxn ang="0">
                  <a:pos x="359" y="780"/>
                </a:cxn>
                <a:cxn ang="0">
                  <a:pos x="375" y="531"/>
                </a:cxn>
                <a:cxn ang="0">
                  <a:pos x="0" y="500"/>
                </a:cxn>
              </a:cxnLst>
              <a:rect l="0" t="0" r="r" b="b"/>
              <a:pathLst>
                <a:path w="1638" h="821">
                  <a:moveTo>
                    <a:pt x="0" y="500"/>
                  </a:moveTo>
                  <a:lnTo>
                    <a:pt x="46" y="0"/>
                  </a:lnTo>
                  <a:lnTo>
                    <a:pt x="1055" y="62"/>
                  </a:lnTo>
                  <a:lnTo>
                    <a:pt x="1124" y="113"/>
                  </a:lnTo>
                  <a:lnTo>
                    <a:pt x="1244" y="108"/>
                  </a:lnTo>
                  <a:lnTo>
                    <a:pt x="1301" y="121"/>
                  </a:lnTo>
                  <a:lnTo>
                    <a:pt x="1368" y="151"/>
                  </a:lnTo>
                  <a:lnTo>
                    <a:pt x="1403" y="193"/>
                  </a:lnTo>
                  <a:lnTo>
                    <a:pt x="1433" y="203"/>
                  </a:lnTo>
                  <a:lnTo>
                    <a:pt x="1489" y="358"/>
                  </a:lnTo>
                  <a:lnTo>
                    <a:pt x="1490" y="406"/>
                  </a:lnTo>
                  <a:lnTo>
                    <a:pt x="1527" y="478"/>
                  </a:lnTo>
                  <a:lnTo>
                    <a:pt x="1545" y="597"/>
                  </a:lnTo>
                  <a:lnTo>
                    <a:pt x="1536" y="633"/>
                  </a:lnTo>
                  <a:lnTo>
                    <a:pt x="1559" y="672"/>
                  </a:lnTo>
                  <a:lnTo>
                    <a:pt x="1638" y="821"/>
                  </a:lnTo>
                  <a:lnTo>
                    <a:pt x="909" y="812"/>
                  </a:lnTo>
                  <a:lnTo>
                    <a:pt x="359" y="780"/>
                  </a:lnTo>
                  <a:lnTo>
                    <a:pt x="375" y="531"/>
                  </a:lnTo>
                  <a:lnTo>
                    <a:pt x="0" y="500"/>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0" name="Freeform 56"/>
            <p:cNvSpPr>
              <a:spLocks/>
            </p:cNvSpPr>
            <p:nvPr/>
          </p:nvSpPr>
          <p:spPr bwMode="gray">
            <a:xfrm>
              <a:off x="-3093080" y="7546798"/>
              <a:ext cx="923430" cy="1311899"/>
            </a:xfrm>
            <a:custGeom>
              <a:avLst/>
              <a:gdLst/>
              <a:ahLst/>
              <a:cxnLst>
                <a:cxn ang="0">
                  <a:pos x="0" y="717"/>
                </a:cxn>
                <a:cxn ang="0">
                  <a:pos x="58" y="831"/>
                </a:cxn>
                <a:cxn ang="0">
                  <a:pos x="802" y="1953"/>
                </a:cxn>
                <a:cxn ang="0">
                  <a:pos x="832" y="1692"/>
                </a:cxn>
                <a:cxn ang="0">
                  <a:pos x="877" y="1677"/>
                </a:cxn>
                <a:cxn ang="0">
                  <a:pos x="952" y="1722"/>
                </a:cxn>
                <a:cxn ang="0">
                  <a:pos x="1018" y="1489"/>
                </a:cxn>
                <a:cxn ang="0">
                  <a:pos x="1262" y="251"/>
                </a:cxn>
                <a:cxn ang="0">
                  <a:pos x="723" y="134"/>
                </a:cxn>
                <a:cxn ang="0">
                  <a:pos x="188" y="0"/>
                </a:cxn>
                <a:cxn ang="0">
                  <a:pos x="0" y="717"/>
                </a:cxn>
              </a:cxnLst>
              <a:rect l="0" t="0" r="r" b="b"/>
              <a:pathLst>
                <a:path w="1262" h="1953">
                  <a:moveTo>
                    <a:pt x="0" y="717"/>
                  </a:moveTo>
                  <a:lnTo>
                    <a:pt x="58" y="831"/>
                  </a:lnTo>
                  <a:lnTo>
                    <a:pt x="802" y="1953"/>
                  </a:lnTo>
                  <a:lnTo>
                    <a:pt x="832" y="1692"/>
                  </a:lnTo>
                  <a:lnTo>
                    <a:pt x="877" y="1677"/>
                  </a:lnTo>
                  <a:lnTo>
                    <a:pt x="952" y="1722"/>
                  </a:lnTo>
                  <a:lnTo>
                    <a:pt x="1018" y="1489"/>
                  </a:lnTo>
                  <a:lnTo>
                    <a:pt x="1262" y="251"/>
                  </a:lnTo>
                  <a:lnTo>
                    <a:pt x="723" y="134"/>
                  </a:lnTo>
                  <a:lnTo>
                    <a:pt x="188" y="0"/>
                  </a:lnTo>
                  <a:lnTo>
                    <a:pt x="0" y="71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1" name="Freeform 57"/>
            <p:cNvSpPr>
              <a:spLocks/>
            </p:cNvSpPr>
            <p:nvPr/>
          </p:nvSpPr>
          <p:spPr bwMode="gray">
            <a:xfrm>
              <a:off x="3360684" y="7011028"/>
              <a:ext cx="234150" cy="464603"/>
            </a:xfrm>
            <a:custGeom>
              <a:avLst/>
              <a:gdLst/>
              <a:ahLst/>
              <a:cxnLst>
                <a:cxn ang="0">
                  <a:pos x="0" y="475"/>
                </a:cxn>
                <a:cxn ang="0">
                  <a:pos x="18" y="322"/>
                </a:cxn>
                <a:cxn ang="0">
                  <a:pos x="54" y="251"/>
                </a:cxn>
                <a:cxn ang="0">
                  <a:pos x="58" y="92"/>
                </a:cxn>
                <a:cxn ang="0">
                  <a:pos x="57" y="32"/>
                </a:cxn>
                <a:cxn ang="0">
                  <a:pos x="114" y="0"/>
                </a:cxn>
                <a:cxn ang="0">
                  <a:pos x="248" y="431"/>
                </a:cxn>
                <a:cxn ang="0">
                  <a:pos x="316" y="526"/>
                </a:cxn>
                <a:cxn ang="0">
                  <a:pos x="322" y="544"/>
                </a:cxn>
                <a:cxn ang="0">
                  <a:pos x="312" y="585"/>
                </a:cxn>
                <a:cxn ang="0">
                  <a:pos x="249" y="634"/>
                </a:cxn>
                <a:cxn ang="0">
                  <a:pos x="30" y="691"/>
                </a:cxn>
                <a:cxn ang="0">
                  <a:pos x="0" y="475"/>
                </a:cxn>
              </a:cxnLst>
              <a:rect l="0" t="0" r="r" b="b"/>
              <a:pathLst>
                <a:path w="322" h="691">
                  <a:moveTo>
                    <a:pt x="0" y="475"/>
                  </a:moveTo>
                  <a:lnTo>
                    <a:pt x="18" y="322"/>
                  </a:lnTo>
                  <a:lnTo>
                    <a:pt x="54" y="251"/>
                  </a:lnTo>
                  <a:lnTo>
                    <a:pt x="58" y="92"/>
                  </a:lnTo>
                  <a:lnTo>
                    <a:pt x="57" y="32"/>
                  </a:lnTo>
                  <a:lnTo>
                    <a:pt x="114" y="0"/>
                  </a:lnTo>
                  <a:lnTo>
                    <a:pt x="248" y="431"/>
                  </a:lnTo>
                  <a:lnTo>
                    <a:pt x="316" y="526"/>
                  </a:lnTo>
                  <a:lnTo>
                    <a:pt x="322" y="544"/>
                  </a:lnTo>
                  <a:lnTo>
                    <a:pt x="312" y="585"/>
                  </a:lnTo>
                  <a:lnTo>
                    <a:pt x="249" y="634"/>
                  </a:lnTo>
                  <a:lnTo>
                    <a:pt x="30" y="691"/>
                  </a:lnTo>
                  <a:lnTo>
                    <a:pt x="0" y="475"/>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2" name="Freeform 58"/>
            <p:cNvSpPr>
              <a:spLocks/>
            </p:cNvSpPr>
            <p:nvPr/>
          </p:nvSpPr>
          <p:spPr bwMode="gray">
            <a:xfrm>
              <a:off x="3100192" y="7762986"/>
              <a:ext cx="191710" cy="406863"/>
            </a:xfrm>
            <a:custGeom>
              <a:avLst/>
              <a:gdLst/>
              <a:ahLst/>
              <a:cxnLst>
                <a:cxn ang="0">
                  <a:pos x="0" y="448"/>
                </a:cxn>
                <a:cxn ang="0">
                  <a:pos x="14" y="412"/>
                </a:cxn>
                <a:cxn ang="0">
                  <a:pos x="59" y="381"/>
                </a:cxn>
                <a:cxn ang="0">
                  <a:pos x="82" y="332"/>
                </a:cxn>
                <a:cxn ang="0">
                  <a:pos x="121" y="295"/>
                </a:cxn>
                <a:cxn ang="0">
                  <a:pos x="9" y="203"/>
                </a:cxn>
                <a:cxn ang="0">
                  <a:pos x="6" y="116"/>
                </a:cxn>
                <a:cxn ang="0">
                  <a:pos x="58" y="0"/>
                </a:cxn>
                <a:cxn ang="0">
                  <a:pos x="228" y="57"/>
                </a:cxn>
                <a:cxn ang="0">
                  <a:pos x="230" y="80"/>
                </a:cxn>
                <a:cxn ang="0">
                  <a:pos x="211" y="146"/>
                </a:cxn>
                <a:cxn ang="0">
                  <a:pos x="191" y="164"/>
                </a:cxn>
                <a:cxn ang="0">
                  <a:pos x="188" y="197"/>
                </a:cxn>
                <a:cxn ang="0">
                  <a:pos x="206" y="207"/>
                </a:cxn>
                <a:cxn ang="0">
                  <a:pos x="224" y="203"/>
                </a:cxn>
                <a:cxn ang="0">
                  <a:pos x="242" y="205"/>
                </a:cxn>
                <a:cxn ang="0">
                  <a:pos x="238" y="191"/>
                </a:cxn>
                <a:cxn ang="0">
                  <a:pos x="247" y="197"/>
                </a:cxn>
                <a:cxn ang="0">
                  <a:pos x="260" y="237"/>
                </a:cxn>
                <a:cxn ang="0">
                  <a:pos x="262" y="364"/>
                </a:cxn>
                <a:cxn ang="0">
                  <a:pos x="258" y="331"/>
                </a:cxn>
                <a:cxn ang="0">
                  <a:pos x="248" y="301"/>
                </a:cxn>
                <a:cxn ang="0">
                  <a:pos x="245" y="319"/>
                </a:cxn>
                <a:cxn ang="0">
                  <a:pos x="251" y="347"/>
                </a:cxn>
                <a:cxn ang="0">
                  <a:pos x="245" y="364"/>
                </a:cxn>
                <a:cxn ang="0">
                  <a:pos x="248" y="398"/>
                </a:cxn>
                <a:cxn ang="0">
                  <a:pos x="234" y="433"/>
                </a:cxn>
                <a:cxn ang="0">
                  <a:pos x="218" y="435"/>
                </a:cxn>
                <a:cxn ang="0">
                  <a:pos x="224" y="464"/>
                </a:cxn>
                <a:cxn ang="0">
                  <a:pos x="198" y="507"/>
                </a:cxn>
                <a:cxn ang="0">
                  <a:pos x="163" y="605"/>
                </a:cxn>
                <a:cxn ang="0">
                  <a:pos x="145" y="606"/>
                </a:cxn>
                <a:cxn ang="0">
                  <a:pos x="151" y="567"/>
                </a:cxn>
                <a:cxn ang="0">
                  <a:pos x="140" y="549"/>
                </a:cxn>
                <a:cxn ang="0">
                  <a:pos x="97" y="553"/>
                </a:cxn>
                <a:cxn ang="0">
                  <a:pos x="33" y="513"/>
                </a:cxn>
                <a:cxn ang="0">
                  <a:pos x="11" y="496"/>
                </a:cxn>
                <a:cxn ang="0">
                  <a:pos x="0" y="448"/>
                </a:cxn>
              </a:cxnLst>
              <a:rect l="0" t="0" r="r" b="b"/>
              <a:pathLst>
                <a:path w="262" h="606">
                  <a:moveTo>
                    <a:pt x="0" y="448"/>
                  </a:moveTo>
                  <a:lnTo>
                    <a:pt x="14" y="412"/>
                  </a:lnTo>
                  <a:lnTo>
                    <a:pt x="59" y="381"/>
                  </a:lnTo>
                  <a:lnTo>
                    <a:pt x="82" y="332"/>
                  </a:lnTo>
                  <a:lnTo>
                    <a:pt x="121" y="295"/>
                  </a:lnTo>
                  <a:lnTo>
                    <a:pt x="9" y="203"/>
                  </a:lnTo>
                  <a:lnTo>
                    <a:pt x="6" y="116"/>
                  </a:lnTo>
                  <a:lnTo>
                    <a:pt x="58" y="0"/>
                  </a:lnTo>
                  <a:lnTo>
                    <a:pt x="228" y="57"/>
                  </a:lnTo>
                  <a:lnTo>
                    <a:pt x="230" y="80"/>
                  </a:lnTo>
                  <a:lnTo>
                    <a:pt x="211" y="146"/>
                  </a:lnTo>
                  <a:lnTo>
                    <a:pt x="191" y="164"/>
                  </a:lnTo>
                  <a:lnTo>
                    <a:pt x="188" y="197"/>
                  </a:lnTo>
                  <a:lnTo>
                    <a:pt x="206" y="207"/>
                  </a:lnTo>
                  <a:lnTo>
                    <a:pt x="224" y="203"/>
                  </a:lnTo>
                  <a:lnTo>
                    <a:pt x="242" y="205"/>
                  </a:lnTo>
                  <a:lnTo>
                    <a:pt x="238" y="191"/>
                  </a:lnTo>
                  <a:lnTo>
                    <a:pt x="247" y="197"/>
                  </a:lnTo>
                  <a:lnTo>
                    <a:pt x="260" y="237"/>
                  </a:lnTo>
                  <a:lnTo>
                    <a:pt x="262" y="364"/>
                  </a:lnTo>
                  <a:lnTo>
                    <a:pt x="258" y="331"/>
                  </a:lnTo>
                  <a:lnTo>
                    <a:pt x="248" y="301"/>
                  </a:lnTo>
                  <a:lnTo>
                    <a:pt x="245" y="319"/>
                  </a:lnTo>
                  <a:lnTo>
                    <a:pt x="251" y="347"/>
                  </a:lnTo>
                  <a:lnTo>
                    <a:pt x="245" y="364"/>
                  </a:lnTo>
                  <a:lnTo>
                    <a:pt x="248" y="398"/>
                  </a:lnTo>
                  <a:lnTo>
                    <a:pt x="234" y="433"/>
                  </a:lnTo>
                  <a:lnTo>
                    <a:pt x="218" y="435"/>
                  </a:lnTo>
                  <a:lnTo>
                    <a:pt x="224" y="464"/>
                  </a:lnTo>
                  <a:lnTo>
                    <a:pt x="198" y="507"/>
                  </a:lnTo>
                  <a:lnTo>
                    <a:pt x="163" y="605"/>
                  </a:lnTo>
                  <a:lnTo>
                    <a:pt x="145" y="606"/>
                  </a:lnTo>
                  <a:lnTo>
                    <a:pt x="151" y="567"/>
                  </a:lnTo>
                  <a:lnTo>
                    <a:pt x="140" y="549"/>
                  </a:lnTo>
                  <a:lnTo>
                    <a:pt x="97" y="553"/>
                  </a:lnTo>
                  <a:lnTo>
                    <a:pt x="33" y="513"/>
                  </a:lnTo>
                  <a:lnTo>
                    <a:pt x="11" y="496"/>
                  </a:lnTo>
                  <a:lnTo>
                    <a:pt x="0" y="44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3" name="Freeform 59"/>
            <p:cNvSpPr>
              <a:spLocks/>
            </p:cNvSpPr>
            <p:nvPr/>
          </p:nvSpPr>
          <p:spPr bwMode="gray">
            <a:xfrm>
              <a:off x="-1781839" y="8658622"/>
              <a:ext cx="1020017" cy="958747"/>
            </a:xfrm>
            <a:custGeom>
              <a:avLst/>
              <a:gdLst/>
              <a:ahLst/>
              <a:cxnLst>
                <a:cxn ang="0">
                  <a:pos x="0" y="1402"/>
                </a:cxn>
                <a:cxn ang="0">
                  <a:pos x="174" y="1427"/>
                </a:cxn>
                <a:cxn ang="0">
                  <a:pos x="191" y="1319"/>
                </a:cxn>
                <a:cxn ang="0">
                  <a:pos x="544" y="1364"/>
                </a:cxn>
                <a:cxn ang="0">
                  <a:pos x="528" y="1312"/>
                </a:cxn>
                <a:cxn ang="0">
                  <a:pos x="583" y="1317"/>
                </a:cxn>
                <a:cxn ang="0">
                  <a:pos x="1281" y="1384"/>
                </a:cxn>
                <a:cxn ang="0">
                  <a:pos x="1385" y="261"/>
                </a:cxn>
                <a:cxn ang="0">
                  <a:pos x="1396" y="130"/>
                </a:cxn>
                <a:cxn ang="0">
                  <a:pos x="802" y="78"/>
                </a:cxn>
                <a:cxn ang="0">
                  <a:pos x="206" y="0"/>
                </a:cxn>
                <a:cxn ang="0">
                  <a:pos x="0" y="1402"/>
                </a:cxn>
              </a:cxnLst>
              <a:rect l="0" t="0" r="r" b="b"/>
              <a:pathLst>
                <a:path w="1396" h="1427">
                  <a:moveTo>
                    <a:pt x="0" y="1402"/>
                  </a:moveTo>
                  <a:lnTo>
                    <a:pt x="174" y="1427"/>
                  </a:lnTo>
                  <a:lnTo>
                    <a:pt x="191" y="1319"/>
                  </a:lnTo>
                  <a:lnTo>
                    <a:pt x="544" y="1364"/>
                  </a:lnTo>
                  <a:lnTo>
                    <a:pt x="528" y="1312"/>
                  </a:lnTo>
                  <a:lnTo>
                    <a:pt x="583" y="1317"/>
                  </a:lnTo>
                  <a:lnTo>
                    <a:pt x="1281" y="1384"/>
                  </a:lnTo>
                  <a:lnTo>
                    <a:pt x="1385" y="261"/>
                  </a:lnTo>
                  <a:lnTo>
                    <a:pt x="1396" y="130"/>
                  </a:lnTo>
                  <a:lnTo>
                    <a:pt x="802" y="78"/>
                  </a:lnTo>
                  <a:lnTo>
                    <a:pt x="206" y="0"/>
                  </a:lnTo>
                  <a:lnTo>
                    <a:pt x="0" y="140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4" name="Freeform 60"/>
            <p:cNvSpPr>
              <a:spLocks/>
            </p:cNvSpPr>
            <p:nvPr/>
          </p:nvSpPr>
          <p:spPr bwMode="gray">
            <a:xfrm>
              <a:off x="2438718" y="7126507"/>
              <a:ext cx="859038" cy="706304"/>
            </a:xfrm>
            <a:custGeom>
              <a:avLst/>
              <a:gdLst/>
              <a:ahLst/>
              <a:cxnLst>
                <a:cxn ang="0">
                  <a:pos x="0" y="906"/>
                </a:cxn>
                <a:cxn ang="0">
                  <a:pos x="38" y="965"/>
                </a:cxn>
                <a:cxn ang="0">
                  <a:pos x="803" y="819"/>
                </a:cxn>
                <a:cxn ang="0">
                  <a:pos x="856" y="847"/>
                </a:cxn>
                <a:cxn ang="0">
                  <a:pos x="887" y="906"/>
                </a:cxn>
                <a:cxn ang="0">
                  <a:pos x="962" y="949"/>
                </a:cxn>
                <a:cxn ang="0">
                  <a:pos x="1132" y="1006"/>
                </a:cxn>
                <a:cxn ang="0">
                  <a:pos x="1134" y="1029"/>
                </a:cxn>
                <a:cxn ang="0">
                  <a:pos x="1145" y="1052"/>
                </a:cxn>
                <a:cxn ang="0">
                  <a:pos x="1156" y="1039"/>
                </a:cxn>
                <a:cxn ang="0">
                  <a:pos x="1172" y="989"/>
                </a:cxn>
                <a:cxn ang="0">
                  <a:pos x="1173" y="900"/>
                </a:cxn>
                <a:cxn ang="0">
                  <a:pos x="1145" y="730"/>
                </a:cxn>
                <a:cxn ang="0">
                  <a:pos x="1143" y="551"/>
                </a:cxn>
                <a:cxn ang="0">
                  <a:pos x="1113" y="410"/>
                </a:cxn>
                <a:cxn ang="0">
                  <a:pos x="1062" y="294"/>
                </a:cxn>
                <a:cxn ang="0">
                  <a:pos x="1047" y="178"/>
                </a:cxn>
                <a:cxn ang="0">
                  <a:pos x="998" y="0"/>
                </a:cxn>
                <a:cxn ang="0">
                  <a:pos x="763" y="59"/>
                </a:cxn>
                <a:cxn ang="0">
                  <a:pos x="748" y="57"/>
                </a:cxn>
                <a:cxn ang="0">
                  <a:pos x="673" y="115"/>
                </a:cxn>
                <a:cxn ang="0">
                  <a:pos x="609" y="209"/>
                </a:cxn>
                <a:cxn ang="0">
                  <a:pos x="604" y="248"/>
                </a:cxn>
                <a:cxn ang="0">
                  <a:pos x="573" y="290"/>
                </a:cxn>
                <a:cxn ang="0">
                  <a:pos x="522" y="337"/>
                </a:cxn>
                <a:cxn ang="0">
                  <a:pos x="544" y="370"/>
                </a:cxn>
                <a:cxn ang="0">
                  <a:pos x="550" y="346"/>
                </a:cxn>
                <a:cxn ang="0">
                  <a:pos x="567" y="353"/>
                </a:cxn>
                <a:cxn ang="0">
                  <a:pos x="557" y="364"/>
                </a:cxn>
                <a:cxn ang="0">
                  <a:pos x="568" y="370"/>
                </a:cxn>
                <a:cxn ang="0">
                  <a:pos x="560" y="394"/>
                </a:cxn>
                <a:cxn ang="0">
                  <a:pos x="550" y="391"/>
                </a:cxn>
                <a:cxn ang="0">
                  <a:pos x="548" y="402"/>
                </a:cxn>
                <a:cxn ang="0">
                  <a:pos x="572" y="437"/>
                </a:cxn>
                <a:cxn ang="0">
                  <a:pos x="574" y="467"/>
                </a:cxn>
                <a:cxn ang="0">
                  <a:pos x="537" y="484"/>
                </a:cxn>
                <a:cxn ang="0">
                  <a:pos x="500" y="541"/>
                </a:cxn>
                <a:cxn ang="0">
                  <a:pos x="458" y="570"/>
                </a:cxn>
                <a:cxn ang="0">
                  <a:pos x="385" y="575"/>
                </a:cxn>
                <a:cxn ang="0">
                  <a:pos x="359" y="596"/>
                </a:cxn>
                <a:cxn ang="0">
                  <a:pos x="315" y="577"/>
                </a:cxn>
                <a:cxn ang="0">
                  <a:pos x="188" y="592"/>
                </a:cxn>
                <a:cxn ang="0">
                  <a:pos x="93" y="631"/>
                </a:cxn>
                <a:cxn ang="0">
                  <a:pos x="98" y="663"/>
                </a:cxn>
                <a:cxn ang="0">
                  <a:pos x="93" y="679"/>
                </a:cxn>
                <a:cxn ang="0">
                  <a:pos x="99" y="679"/>
                </a:cxn>
                <a:cxn ang="0">
                  <a:pos x="113" y="711"/>
                </a:cxn>
                <a:cxn ang="0">
                  <a:pos x="127" y="710"/>
                </a:cxn>
                <a:cxn ang="0">
                  <a:pos x="142" y="742"/>
                </a:cxn>
                <a:cxn ang="0">
                  <a:pos x="140" y="754"/>
                </a:cxn>
                <a:cxn ang="0">
                  <a:pos x="114" y="772"/>
                </a:cxn>
                <a:cxn ang="0">
                  <a:pos x="104" y="808"/>
                </a:cxn>
                <a:cxn ang="0">
                  <a:pos x="0" y="906"/>
                </a:cxn>
              </a:cxnLst>
              <a:rect l="0" t="0" r="r" b="b"/>
              <a:pathLst>
                <a:path w="1173" h="1052">
                  <a:moveTo>
                    <a:pt x="0" y="906"/>
                  </a:moveTo>
                  <a:lnTo>
                    <a:pt x="38" y="965"/>
                  </a:lnTo>
                  <a:lnTo>
                    <a:pt x="803" y="819"/>
                  </a:lnTo>
                  <a:lnTo>
                    <a:pt x="856" y="847"/>
                  </a:lnTo>
                  <a:lnTo>
                    <a:pt x="887" y="906"/>
                  </a:lnTo>
                  <a:lnTo>
                    <a:pt x="962" y="949"/>
                  </a:lnTo>
                  <a:lnTo>
                    <a:pt x="1132" y="1006"/>
                  </a:lnTo>
                  <a:lnTo>
                    <a:pt x="1134" y="1029"/>
                  </a:lnTo>
                  <a:lnTo>
                    <a:pt x="1145" y="1052"/>
                  </a:lnTo>
                  <a:lnTo>
                    <a:pt x="1156" y="1039"/>
                  </a:lnTo>
                  <a:lnTo>
                    <a:pt x="1172" y="989"/>
                  </a:lnTo>
                  <a:lnTo>
                    <a:pt x="1173" y="900"/>
                  </a:lnTo>
                  <a:lnTo>
                    <a:pt x="1145" y="730"/>
                  </a:lnTo>
                  <a:lnTo>
                    <a:pt x="1143" y="551"/>
                  </a:lnTo>
                  <a:lnTo>
                    <a:pt x="1113" y="410"/>
                  </a:lnTo>
                  <a:lnTo>
                    <a:pt x="1062" y="294"/>
                  </a:lnTo>
                  <a:lnTo>
                    <a:pt x="1047" y="178"/>
                  </a:lnTo>
                  <a:lnTo>
                    <a:pt x="998" y="0"/>
                  </a:lnTo>
                  <a:lnTo>
                    <a:pt x="763" y="59"/>
                  </a:lnTo>
                  <a:lnTo>
                    <a:pt x="748" y="57"/>
                  </a:lnTo>
                  <a:lnTo>
                    <a:pt x="673" y="115"/>
                  </a:lnTo>
                  <a:lnTo>
                    <a:pt x="609" y="209"/>
                  </a:lnTo>
                  <a:lnTo>
                    <a:pt x="604" y="248"/>
                  </a:lnTo>
                  <a:lnTo>
                    <a:pt x="573" y="290"/>
                  </a:lnTo>
                  <a:lnTo>
                    <a:pt x="522" y="337"/>
                  </a:lnTo>
                  <a:lnTo>
                    <a:pt x="544" y="370"/>
                  </a:lnTo>
                  <a:lnTo>
                    <a:pt x="550" y="346"/>
                  </a:lnTo>
                  <a:lnTo>
                    <a:pt x="567" y="353"/>
                  </a:lnTo>
                  <a:lnTo>
                    <a:pt x="557" y="364"/>
                  </a:lnTo>
                  <a:lnTo>
                    <a:pt x="568" y="370"/>
                  </a:lnTo>
                  <a:lnTo>
                    <a:pt x="560" y="394"/>
                  </a:lnTo>
                  <a:lnTo>
                    <a:pt x="550" y="391"/>
                  </a:lnTo>
                  <a:lnTo>
                    <a:pt x="548" y="402"/>
                  </a:lnTo>
                  <a:lnTo>
                    <a:pt x="572" y="437"/>
                  </a:lnTo>
                  <a:lnTo>
                    <a:pt x="574" y="467"/>
                  </a:lnTo>
                  <a:lnTo>
                    <a:pt x="537" y="484"/>
                  </a:lnTo>
                  <a:lnTo>
                    <a:pt x="500" y="541"/>
                  </a:lnTo>
                  <a:lnTo>
                    <a:pt x="458" y="570"/>
                  </a:lnTo>
                  <a:lnTo>
                    <a:pt x="385" y="575"/>
                  </a:lnTo>
                  <a:lnTo>
                    <a:pt x="359" y="596"/>
                  </a:lnTo>
                  <a:lnTo>
                    <a:pt x="315" y="577"/>
                  </a:lnTo>
                  <a:lnTo>
                    <a:pt x="188" y="592"/>
                  </a:lnTo>
                  <a:lnTo>
                    <a:pt x="93" y="631"/>
                  </a:lnTo>
                  <a:lnTo>
                    <a:pt x="98" y="663"/>
                  </a:lnTo>
                  <a:lnTo>
                    <a:pt x="93" y="679"/>
                  </a:lnTo>
                  <a:lnTo>
                    <a:pt x="99" y="679"/>
                  </a:lnTo>
                  <a:lnTo>
                    <a:pt x="113" y="711"/>
                  </a:lnTo>
                  <a:lnTo>
                    <a:pt x="127" y="710"/>
                  </a:lnTo>
                  <a:lnTo>
                    <a:pt x="142" y="742"/>
                  </a:lnTo>
                  <a:lnTo>
                    <a:pt x="140" y="754"/>
                  </a:lnTo>
                  <a:lnTo>
                    <a:pt x="114" y="772"/>
                  </a:lnTo>
                  <a:lnTo>
                    <a:pt x="104" y="808"/>
                  </a:lnTo>
                  <a:lnTo>
                    <a:pt x="0" y="906"/>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5" name="Freeform 61"/>
            <p:cNvSpPr>
              <a:spLocks/>
            </p:cNvSpPr>
            <p:nvPr/>
          </p:nvSpPr>
          <p:spPr bwMode="gray">
            <a:xfrm>
              <a:off x="3237755" y="7862352"/>
              <a:ext cx="24878" cy="33570"/>
            </a:xfrm>
            <a:custGeom>
              <a:avLst/>
              <a:gdLst/>
              <a:ahLst/>
              <a:cxnLst>
                <a:cxn ang="0">
                  <a:pos x="0" y="51"/>
                </a:cxn>
                <a:cxn ang="0">
                  <a:pos x="3" y="18"/>
                </a:cxn>
                <a:cxn ang="0">
                  <a:pos x="23" y="0"/>
                </a:cxn>
                <a:cxn ang="0">
                  <a:pos x="33" y="11"/>
                </a:cxn>
                <a:cxn ang="0">
                  <a:pos x="15" y="42"/>
                </a:cxn>
                <a:cxn ang="0">
                  <a:pos x="0" y="51"/>
                </a:cxn>
              </a:cxnLst>
              <a:rect l="0" t="0" r="r" b="b"/>
              <a:pathLst>
                <a:path w="33" h="51">
                  <a:moveTo>
                    <a:pt x="0" y="51"/>
                  </a:moveTo>
                  <a:lnTo>
                    <a:pt x="3" y="18"/>
                  </a:lnTo>
                  <a:lnTo>
                    <a:pt x="23" y="0"/>
                  </a:lnTo>
                  <a:lnTo>
                    <a:pt x="33" y="11"/>
                  </a:lnTo>
                  <a:lnTo>
                    <a:pt x="15" y="42"/>
                  </a:lnTo>
                  <a:lnTo>
                    <a:pt x="0" y="5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6" name="Freeform 62"/>
            <p:cNvSpPr>
              <a:spLocks/>
            </p:cNvSpPr>
            <p:nvPr/>
          </p:nvSpPr>
          <p:spPr bwMode="gray">
            <a:xfrm>
              <a:off x="3265560" y="7728074"/>
              <a:ext cx="269273" cy="146363"/>
            </a:xfrm>
            <a:custGeom>
              <a:avLst/>
              <a:gdLst/>
              <a:ahLst/>
              <a:cxnLst>
                <a:cxn ang="0">
                  <a:pos x="0" y="197"/>
                </a:cxn>
                <a:cxn ang="0">
                  <a:pos x="8" y="215"/>
                </a:cxn>
                <a:cxn ang="0">
                  <a:pos x="18" y="216"/>
                </a:cxn>
                <a:cxn ang="0">
                  <a:pos x="31" y="198"/>
                </a:cxn>
                <a:cxn ang="0">
                  <a:pos x="43" y="193"/>
                </a:cxn>
                <a:cxn ang="0">
                  <a:pos x="47" y="198"/>
                </a:cxn>
                <a:cxn ang="0">
                  <a:pos x="27" y="218"/>
                </a:cxn>
                <a:cxn ang="0">
                  <a:pos x="62" y="204"/>
                </a:cxn>
                <a:cxn ang="0">
                  <a:pos x="65" y="196"/>
                </a:cxn>
                <a:cxn ang="0">
                  <a:pos x="115" y="173"/>
                </a:cxn>
                <a:cxn ang="0">
                  <a:pos x="156" y="144"/>
                </a:cxn>
                <a:cxn ang="0">
                  <a:pos x="203" y="125"/>
                </a:cxn>
                <a:cxn ang="0">
                  <a:pos x="242" y="101"/>
                </a:cxn>
                <a:cxn ang="0">
                  <a:pos x="240" y="106"/>
                </a:cxn>
                <a:cxn ang="0">
                  <a:pos x="164" y="163"/>
                </a:cxn>
                <a:cxn ang="0">
                  <a:pos x="150" y="167"/>
                </a:cxn>
                <a:cxn ang="0">
                  <a:pos x="161" y="171"/>
                </a:cxn>
                <a:cxn ang="0">
                  <a:pos x="180" y="158"/>
                </a:cxn>
                <a:cxn ang="0">
                  <a:pos x="296" y="74"/>
                </a:cxn>
                <a:cxn ang="0">
                  <a:pos x="312" y="58"/>
                </a:cxn>
                <a:cxn ang="0">
                  <a:pos x="365" y="14"/>
                </a:cxn>
                <a:cxn ang="0">
                  <a:pos x="369" y="2"/>
                </a:cxn>
                <a:cxn ang="0">
                  <a:pos x="359" y="3"/>
                </a:cxn>
                <a:cxn ang="0">
                  <a:pos x="332" y="28"/>
                </a:cxn>
                <a:cxn ang="0">
                  <a:pos x="318" y="22"/>
                </a:cxn>
                <a:cxn ang="0">
                  <a:pos x="294" y="39"/>
                </a:cxn>
                <a:cxn ang="0">
                  <a:pos x="288" y="34"/>
                </a:cxn>
                <a:cxn ang="0">
                  <a:pos x="267" y="84"/>
                </a:cxn>
                <a:cxn ang="0">
                  <a:pos x="259" y="74"/>
                </a:cxn>
                <a:cxn ang="0">
                  <a:pos x="240" y="74"/>
                </a:cxn>
                <a:cxn ang="0">
                  <a:pos x="273" y="36"/>
                </a:cxn>
                <a:cxn ang="0">
                  <a:pos x="268" y="27"/>
                </a:cxn>
                <a:cxn ang="0">
                  <a:pos x="294" y="0"/>
                </a:cxn>
                <a:cxn ang="0">
                  <a:pos x="285" y="1"/>
                </a:cxn>
                <a:cxn ang="0">
                  <a:pos x="235" y="56"/>
                </a:cxn>
                <a:cxn ang="0">
                  <a:pos x="176" y="79"/>
                </a:cxn>
                <a:cxn ang="0">
                  <a:pos x="145" y="82"/>
                </a:cxn>
                <a:cxn ang="0">
                  <a:pos x="140" y="97"/>
                </a:cxn>
                <a:cxn ang="0">
                  <a:pos x="102" y="108"/>
                </a:cxn>
                <a:cxn ang="0">
                  <a:pos x="86" y="106"/>
                </a:cxn>
                <a:cxn ang="0">
                  <a:pos x="86" y="117"/>
                </a:cxn>
                <a:cxn ang="0">
                  <a:pos x="71" y="117"/>
                </a:cxn>
                <a:cxn ang="0">
                  <a:pos x="60" y="126"/>
                </a:cxn>
                <a:cxn ang="0">
                  <a:pos x="57" y="144"/>
                </a:cxn>
                <a:cxn ang="0">
                  <a:pos x="49" y="138"/>
                </a:cxn>
                <a:cxn ang="0">
                  <a:pos x="41" y="157"/>
                </a:cxn>
                <a:cxn ang="0">
                  <a:pos x="15" y="165"/>
                </a:cxn>
                <a:cxn ang="0">
                  <a:pos x="12" y="179"/>
                </a:cxn>
                <a:cxn ang="0">
                  <a:pos x="0" y="197"/>
                </a:cxn>
              </a:cxnLst>
              <a:rect l="0" t="0" r="r" b="b"/>
              <a:pathLst>
                <a:path w="369" h="218">
                  <a:moveTo>
                    <a:pt x="0" y="197"/>
                  </a:moveTo>
                  <a:lnTo>
                    <a:pt x="8" y="215"/>
                  </a:lnTo>
                  <a:lnTo>
                    <a:pt x="18" y="216"/>
                  </a:lnTo>
                  <a:lnTo>
                    <a:pt x="31" y="198"/>
                  </a:lnTo>
                  <a:lnTo>
                    <a:pt x="43" y="193"/>
                  </a:lnTo>
                  <a:lnTo>
                    <a:pt x="47" y="198"/>
                  </a:lnTo>
                  <a:lnTo>
                    <a:pt x="27" y="218"/>
                  </a:lnTo>
                  <a:lnTo>
                    <a:pt x="62" y="204"/>
                  </a:lnTo>
                  <a:lnTo>
                    <a:pt x="65" y="196"/>
                  </a:lnTo>
                  <a:lnTo>
                    <a:pt x="115" y="173"/>
                  </a:lnTo>
                  <a:lnTo>
                    <a:pt x="156" y="144"/>
                  </a:lnTo>
                  <a:lnTo>
                    <a:pt x="203" y="125"/>
                  </a:lnTo>
                  <a:lnTo>
                    <a:pt x="242" y="101"/>
                  </a:lnTo>
                  <a:lnTo>
                    <a:pt x="240" y="106"/>
                  </a:lnTo>
                  <a:lnTo>
                    <a:pt x="164" y="163"/>
                  </a:lnTo>
                  <a:lnTo>
                    <a:pt x="150" y="167"/>
                  </a:lnTo>
                  <a:lnTo>
                    <a:pt x="161" y="171"/>
                  </a:lnTo>
                  <a:lnTo>
                    <a:pt x="180" y="158"/>
                  </a:lnTo>
                  <a:lnTo>
                    <a:pt x="296" y="74"/>
                  </a:lnTo>
                  <a:lnTo>
                    <a:pt x="312" y="58"/>
                  </a:lnTo>
                  <a:lnTo>
                    <a:pt x="365" y="14"/>
                  </a:lnTo>
                  <a:lnTo>
                    <a:pt x="369" y="2"/>
                  </a:lnTo>
                  <a:lnTo>
                    <a:pt x="359" y="3"/>
                  </a:lnTo>
                  <a:lnTo>
                    <a:pt x="332" y="28"/>
                  </a:lnTo>
                  <a:lnTo>
                    <a:pt x="318" y="22"/>
                  </a:lnTo>
                  <a:lnTo>
                    <a:pt x="294" y="39"/>
                  </a:lnTo>
                  <a:lnTo>
                    <a:pt x="288" y="34"/>
                  </a:lnTo>
                  <a:lnTo>
                    <a:pt x="267" y="84"/>
                  </a:lnTo>
                  <a:lnTo>
                    <a:pt x="259" y="74"/>
                  </a:lnTo>
                  <a:lnTo>
                    <a:pt x="240" y="74"/>
                  </a:lnTo>
                  <a:lnTo>
                    <a:pt x="273" y="36"/>
                  </a:lnTo>
                  <a:lnTo>
                    <a:pt x="268" y="27"/>
                  </a:lnTo>
                  <a:lnTo>
                    <a:pt x="294" y="0"/>
                  </a:lnTo>
                  <a:lnTo>
                    <a:pt x="285" y="1"/>
                  </a:lnTo>
                  <a:lnTo>
                    <a:pt x="235" y="56"/>
                  </a:lnTo>
                  <a:lnTo>
                    <a:pt x="176" y="79"/>
                  </a:lnTo>
                  <a:lnTo>
                    <a:pt x="145" y="82"/>
                  </a:lnTo>
                  <a:lnTo>
                    <a:pt x="140" y="97"/>
                  </a:lnTo>
                  <a:lnTo>
                    <a:pt x="102" y="108"/>
                  </a:lnTo>
                  <a:lnTo>
                    <a:pt x="86" y="106"/>
                  </a:lnTo>
                  <a:lnTo>
                    <a:pt x="86" y="117"/>
                  </a:lnTo>
                  <a:lnTo>
                    <a:pt x="71" y="117"/>
                  </a:lnTo>
                  <a:lnTo>
                    <a:pt x="60" y="126"/>
                  </a:lnTo>
                  <a:lnTo>
                    <a:pt x="57" y="144"/>
                  </a:lnTo>
                  <a:lnTo>
                    <a:pt x="49" y="138"/>
                  </a:lnTo>
                  <a:lnTo>
                    <a:pt x="41" y="157"/>
                  </a:lnTo>
                  <a:lnTo>
                    <a:pt x="15" y="165"/>
                  </a:lnTo>
                  <a:lnTo>
                    <a:pt x="12" y="179"/>
                  </a:lnTo>
                  <a:lnTo>
                    <a:pt x="0" y="19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7" name="Freeform 63"/>
            <p:cNvSpPr>
              <a:spLocks/>
            </p:cNvSpPr>
            <p:nvPr/>
          </p:nvSpPr>
          <p:spPr bwMode="gray">
            <a:xfrm>
              <a:off x="1986515" y="8596854"/>
              <a:ext cx="1239532" cy="508915"/>
            </a:xfrm>
            <a:custGeom>
              <a:avLst/>
              <a:gdLst/>
              <a:ahLst/>
              <a:cxnLst>
                <a:cxn ang="0">
                  <a:pos x="1" y="652"/>
                </a:cxn>
                <a:cxn ang="0">
                  <a:pos x="390" y="551"/>
                </a:cxn>
                <a:cxn ang="0">
                  <a:pos x="770" y="591"/>
                </a:cxn>
                <a:cxn ang="0">
                  <a:pos x="1212" y="757"/>
                </a:cxn>
                <a:cxn ang="0">
                  <a:pos x="1315" y="732"/>
                </a:cxn>
                <a:cxn ang="0">
                  <a:pos x="1341" y="708"/>
                </a:cxn>
                <a:cxn ang="0">
                  <a:pos x="1394" y="573"/>
                </a:cxn>
                <a:cxn ang="0">
                  <a:pos x="1409" y="538"/>
                </a:cxn>
                <a:cxn ang="0">
                  <a:pos x="1399" y="498"/>
                </a:cxn>
                <a:cxn ang="0">
                  <a:pos x="1418" y="530"/>
                </a:cxn>
                <a:cxn ang="0">
                  <a:pos x="1454" y="517"/>
                </a:cxn>
                <a:cxn ang="0">
                  <a:pos x="1455" y="480"/>
                </a:cxn>
                <a:cxn ang="0">
                  <a:pos x="1476" y="500"/>
                </a:cxn>
                <a:cxn ang="0">
                  <a:pos x="1584" y="467"/>
                </a:cxn>
                <a:cxn ang="0">
                  <a:pos x="1607" y="387"/>
                </a:cxn>
                <a:cxn ang="0">
                  <a:pos x="1581" y="380"/>
                </a:cxn>
                <a:cxn ang="0">
                  <a:pos x="1569" y="419"/>
                </a:cxn>
                <a:cxn ang="0">
                  <a:pos x="1545" y="427"/>
                </a:cxn>
                <a:cxn ang="0">
                  <a:pos x="1452" y="399"/>
                </a:cxn>
                <a:cxn ang="0">
                  <a:pos x="1512" y="417"/>
                </a:cxn>
                <a:cxn ang="0">
                  <a:pos x="1536" y="362"/>
                </a:cxn>
                <a:cxn ang="0">
                  <a:pos x="1533" y="332"/>
                </a:cxn>
                <a:cxn ang="0">
                  <a:pos x="1489" y="290"/>
                </a:cxn>
                <a:cxn ang="0">
                  <a:pos x="1533" y="297"/>
                </a:cxn>
                <a:cxn ang="0">
                  <a:pos x="1530" y="274"/>
                </a:cxn>
                <a:cxn ang="0">
                  <a:pos x="1541" y="282"/>
                </a:cxn>
                <a:cxn ang="0">
                  <a:pos x="1571" y="285"/>
                </a:cxn>
                <a:cxn ang="0">
                  <a:pos x="1602" y="304"/>
                </a:cxn>
                <a:cxn ang="0">
                  <a:pos x="1650" y="274"/>
                </a:cxn>
                <a:cxn ang="0">
                  <a:pos x="1693" y="219"/>
                </a:cxn>
                <a:cxn ang="0">
                  <a:pos x="1675" y="151"/>
                </a:cxn>
                <a:cxn ang="0">
                  <a:pos x="1623" y="219"/>
                </a:cxn>
                <a:cxn ang="0">
                  <a:pos x="1607" y="140"/>
                </a:cxn>
                <a:cxn ang="0">
                  <a:pos x="1483" y="181"/>
                </a:cxn>
                <a:cxn ang="0">
                  <a:pos x="1528" y="129"/>
                </a:cxn>
                <a:cxn ang="0">
                  <a:pos x="1575" y="64"/>
                </a:cxn>
                <a:cxn ang="0">
                  <a:pos x="1609" y="57"/>
                </a:cxn>
                <a:cxn ang="0">
                  <a:pos x="1620" y="29"/>
                </a:cxn>
                <a:cxn ang="0">
                  <a:pos x="982" y="116"/>
                </a:cxn>
                <a:cxn ang="0">
                  <a:pos x="475" y="237"/>
                </a:cxn>
                <a:cxn ang="0">
                  <a:pos x="413" y="317"/>
                </a:cxn>
                <a:cxn ang="0">
                  <a:pos x="355" y="330"/>
                </a:cxn>
                <a:cxn ang="0">
                  <a:pos x="305" y="341"/>
                </a:cxn>
                <a:cxn ang="0">
                  <a:pos x="254" y="413"/>
                </a:cxn>
                <a:cxn ang="0">
                  <a:pos x="51" y="570"/>
                </a:cxn>
              </a:cxnLst>
              <a:rect l="0" t="0" r="r" b="b"/>
              <a:pathLst>
                <a:path w="1693" h="757">
                  <a:moveTo>
                    <a:pt x="0" y="595"/>
                  </a:moveTo>
                  <a:lnTo>
                    <a:pt x="1" y="652"/>
                  </a:lnTo>
                  <a:lnTo>
                    <a:pt x="246" y="622"/>
                  </a:lnTo>
                  <a:lnTo>
                    <a:pt x="390" y="551"/>
                  </a:lnTo>
                  <a:lnTo>
                    <a:pt x="659" y="519"/>
                  </a:lnTo>
                  <a:lnTo>
                    <a:pt x="770" y="591"/>
                  </a:lnTo>
                  <a:lnTo>
                    <a:pt x="946" y="565"/>
                  </a:lnTo>
                  <a:lnTo>
                    <a:pt x="1212" y="757"/>
                  </a:lnTo>
                  <a:lnTo>
                    <a:pt x="1248" y="736"/>
                  </a:lnTo>
                  <a:lnTo>
                    <a:pt x="1315" y="732"/>
                  </a:lnTo>
                  <a:lnTo>
                    <a:pt x="1328" y="681"/>
                  </a:lnTo>
                  <a:lnTo>
                    <a:pt x="1341" y="708"/>
                  </a:lnTo>
                  <a:lnTo>
                    <a:pt x="1359" y="621"/>
                  </a:lnTo>
                  <a:lnTo>
                    <a:pt x="1394" y="573"/>
                  </a:lnTo>
                  <a:lnTo>
                    <a:pt x="1426" y="549"/>
                  </a:lnTo>
                  <a:lnTo>
                    <a:pt x="1409" y="538"/>
                  </a:lnTo>
                  <a:lnTo>
                    <a:pt x="1415" y="518"/>
                  </a:lnTo>
                  <a:lnTo>
                    <a:pt x="1399" y="498"/>
                  </a:lnTo>
                  <a:lnTo>
                    <a:pt x="1424" y="521"/>
                  </a:lnTo>
                  <a:lnTo>
                    <a:pt x="1418" y="530"/>
                  </a:lnTo>
                  <a:lnTo>
                    <a:pt x="1435" y="539"/>
                  </a:lnTo>
                  <a:lnTo>
                    <a:pt x="1454" y="517"/>
                  </a:lnTo>
                  <a:lnTo>
                    <a:pt x="1463" y="515"/>
                  </a:lnTo>
                  <a:lnTo>
                    <a:pt x="1455" y="480"/>
                  </a:lnTo>
                  <a:lnTo>
                    <a:pt x="1463" y="479"/>
                  </a:lnTo>
                  <a:lnTo>
                    <a:pt x="1476" y="500"/>
                  </a:lnTo>
                  <a:lnTo>
                    <a:pt x="1536" y="469"/>
                  </a:lnTo>
                  <a:lnTo>
                    <a:pt x="1584" y="467"/>
                  </a:lnTo>
                  <a:lnTo>
                    <a:pt x="1619" y="404"/>
                  </a:lnTo>
                  <a:lnTo>
                    <a:pt x="1607" y="387"/>
                  </a:lnTo>
                  <a:lnTo>
                    <a:pt x="1588" y="411"/>
                  </a:lnTo>
                  <a:lnTo>
                    <a:pt x="1581" y="380"/>
                  </a:lnTo>
                  <a:lnTo>
                    <a:pt x="1559" y="401"/>
                  </a:lnTo>
                  <a:lnTo>
                    <a:pt x="1569" y="419"/>
                  </a:lnTo>
                  <a:lnTo>
                    <a:pt x="1549" y="409"/>
                  </a:lnTo>
                  <a:lnTo>
                    <a:pt x="1545" y="427"/>
                  </a:lnTo>
                  <a:lnTo>
                    <a:pt x="1490" y="425"/>
                  </a:lnTo>
                  <a:lnTo>
                    <a:pt x="1452" y="399"/>
                  </a:lnTo>
                  <a:lnTo>
                    <a:pt x="1454" y="382"/>
                  </a:lnTo>
                  <a:lnTo>
                    <a:pt x="1512" y="417"/>
                  </a:lnTo>
                  <a:lnTo>
                    <a:pt x="1559" y="366"/>
                  </a:lnTo>
                  <a:lnTo>
                    <a:pt x="1536" y="362"/>
                  </a:lnTo>
                  <a:lnTo>
                    <a:pt x="1562" y="324"/>
                  </a:lnTo>
                  <a:lnTo>
                    <a:pt x="1533" y="332"/>
                  </a:lnTo>
                  <a:lnTo>
                    <a:pt x="1445" y="298"/>
                  </a:lnTo>
                  <a:lnTo>
                    <a:pt x="1489" y="290"/>
                  </a:lnTo>
                  <a:lnTo>
                    <a:pt x="1531" y="307"/>
                  </a:lnTo>
                  <a:lnTo>
                    <a:pt x="1533" y="297"/>
                  </a:lnTo>
                  <a:lnTo>
                    <a:pt x="1512" y="274"/>
                  </a:lnTo>
                  <a:lnTo>
                    <a:pt x="1530" y="274"/>
                  </a:lnTo>
                  <a:lnTo>
                    <a:pt x="1556" y="261"/>
                  </a:lnTo>
                  <a:lnTo>
                    <a:pt x="1541" y="282"/>
                  </a:lnTo>
                  <a:lnTo>
                    <a:pt x="1551" y="304"/>
                  </a:lnTo>
                  <a:lnTo>
                    <a:pt x="1571" y="285"/>
                  </a:lnTo>
                  <a:lnTo>
                    <a:pt x="1583" y="307"/>
                  </a:lnTo>
                  <a:lnTo>
                    <a:pt x="1602" y="304"/>
                  </a:lnTo>
                  <a:lnTo>
                    <a:pt x="1627" y="302"/>
                  </a:lnTo>
                  <a:lnTo>
                    <a:pt x="1650" y="274"/>
                  </a:lnTo>
                  <a:lnTo>
                    <a:pt x="1666" y="225"/>
                  </a:lnTo>
                  <a:lnTo>
                    <a:pt x="1693" y="219"/>
                  </a:lnTo>
                  <a:lnTo>
                    <a:pt x="1693" y="194"/>
                  </a:lnTo>
                  <a:lnTo>
                    <a:pt x="1675" y="151"/>
                  </a:lnTo>
                  <a:lnTo>
                    <a:pt x="1649" y="151"/>
                  </a:lnTo>
                  <a:lnTo>
                    <a:pt x="1623" y="219"/>
                  </a:lnTo>
                  <a:lnTo>
                    <a:pt x="1613" y="185"/>
                  </a:lnTo>
                  <a:lnTo>
                    <a:pt x="1607" y="140"/>
                  </a:lnTo>
                  <a:lnTo>
                    <a:pt x="1552" y="166"/>
                  </a:lnTo>
                  <a:lnTo>
                    <a:pt x="1483" y="181"/>
                  </a:lnTo>
                  <a:lnTo>
                    <a:pt x="1490" y="148"/>
                  </a:lnTo>
                  <a:lnTo>
                    <a:pt x="1528" y="129"/>
                  </a:lnTo>
                  <a:lnTo>
                    <a:pt x="1601" y="100"/>
                  </a:lnTo>
                  <a:lnTo>
                    <a:pt x="1575" y="64"/>
                  </a:lnTo>
                  <a:lnTo>
                    <a:pt x="1624" y="89"/>
                  </a:lnTo>
                  <a:lnTo>
                    <a:pt x="1609" y="57"/>
                  </a:lnTo>
                  <a:lnTo>
                    <a:pt x="1655" y="100"/>
                  </a:lnTo>
                  <a:lnTo>
                    <a:pt x="1620" y="29"/>
                  </a:lnTo>
                  <a:lnTo>
                    <a:pt x="1585" y="0"/>
                  </a:lnTo>
                  <a:lnTo>
                    <a:pt x="982" y="116"/>
                  </a:lnTo>
                  <a:lnTo>
                    <a:pt x="483" y="181"/>
                  </a:lnTo>
                  <a:lnTo>
                    <a:pt x="475" y="237"/>
                  </a:lnTo>
                  <a:lnTo>
                    <a:pt x="448" y="255"/>
                  </a:lnTo>
                  <a:lnTo>
                    <a:pt x="413" y="317"/>
                  </a:lnTo>
                  <a:lnTo>
                    <a:pt x="386" y="313"/>
                  </a:lnTo>
                  <a:lnTo>
                    <a:pt x="355" y="330"/>
                  </a:lnTo>
                  <a:lnTo>
                    <a:pt x="334" y="361"/>
                  </a:lnTo>
                  <a:lnTo>
                    <a:pt x="305" y="341"/>
                  </a:lnTo>
                  <a:lnTo>
                    <a:pt x="260" y="380"/>
                  </a:lnTo>
                  <a:lnTo>
                    <a:pt x="254" y="413"/>
                  </a:lnTo>
                  <a:lnTo>
                    <a:pt x="62" y="526"/>
                  </a:lnTo>
                  <a:lnTo>
                    <a:pt x="51" y="570"/>
                  </a:lnTo>
                  <a:lnTo>
                    <a:pt x="0" y="595"/>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8" name="Freeform 64"/>
            <p:cNvSpPr>
              <a:spLocks/>
            </p:cNvSpPr>
            <p:nvPr/>
          </p:nvSpPr>
          <p:spPr bwMode="gray">
            <a:xfrm>
              <a:off x="-764749" y="6722329"/>
              <a:ext cx="955625" cy="553227"/>
            </a:xfrm>
            <a:custGeom>
              <a:avLst/>
              <a:gdLst/>
              <a:ahLst/>
              <a:cxnLst>
                <a:cxn ang="0">
                  <a:pos x="0" y="757"/>
                </a:cxn>
                <a:cxn ang="0">
                  <a:pos x="67" y="0"/>
                </a:cxn>
                <a:cxn ang="0">
                  <a:pos x="710" y="45"/>
                </a:cxn>
                <a:cxn ang="0">
                  <a:pos x="1204" y="61"/>
                </a:cxn>
                <a:cxn ang="0">
                  <a:pos x="1213" y="267"/>
                </a:cxn>
                <a:cxn ang="0">
                  <a:pos x="1263" y="434"/>
                </a:cxn>
                <a:cxn ang="0">
                  <a:pos x="1270" y="650"/>
                </a:cxn>
                <a:cxn ang="0">
                  <a:pos x="1305" y="823"/>
                </a:cxn>
                <a:cxn ang="0">
                  <a:pos x="618" y="802"/>
                </a:cxn>
                <a:cxn ang="0">
                  <a:pos x="0" y="757"/>
                </a:cxn>
              </a:cxnLst>
              <a:rect l="0" t="0" r="r" b="b"/>
              <a:pathLst>
                <a:path w="1305" h="823">
                  <a:moveTo>
                    <a:pt x="0" y="757"/>
                  </a:moveTo>
                  <a:lnTo>
                    <a:pt x="67" y="0"/>
                  </a:lnTo>
                  <a:lnTo>
                    <a:pt x="710" y="45"/>
                  </a:lnTo>
                  <a:lnTo>
                    <a:pt x="1204" y="61"/>
                  </a:lnTo>
                  <a:lnTo>
                    <a:pt x="1213" y="267"/>
                  </a:lnTo>
                  <a:lnTo>
                    <a:pt x="1263" y="434"/>
                  </a:lnTo>
                  <a:lnTo>
                    <a:pt x="1270" y="650"/>
                  </a:lnTo>
                  <a:lnTo>
                    <a:pt x="1305" y="823"/>
                  </a:lnTo>
                  <a:lnTo>
                    <a:pt x="618" y="802"/>
                  </a:lnTo>
                  <a:lnTo>
                    <a:pt x="0" y="75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99" name="Freeform 65"/>
            <p:cNvSpPr>
              <a:spLocks/>
            </p:cNvSpPr>
            <p:nvPr/>
          </p:nvSpPr>
          <p:spPr bwMode="gray">
            <a:xfrm>
              <a:off x="1777243" y="7799241"/>
              <a:ext cx="608790" cy="629765"/>
            </a:xfrm>
            <a:custGeom>
              <a:avLst/>
              <a:gdLst/>
              <a:ahLst/>
              <a:cxnLst>
                <a:cxn ang="0">
                  <a:pos x="0" y="170"/>
                </a:cxn>
                <a:cxn ang="0">
                  <a:pos x="70" y="821"/>
                </a:cxn>
                <a:cxn ang="0">
                  <a:pos x="130" y="818"/>
                </a:cxn>
                <a:cxn ang="0">
                  <a:pos x="170" y="832"/>
                </a:cxn>
                <a:cxn ang="0">
                  <a:pos x="191" y="875"/>
                </a:cxn>
                <a:cxn ang="0">
                  <a:pos x="256" y="886"/>
                </a:cxn>
                <a:cxn ang="0">
                  <a:pos x="296" y="909"/>
                </a:cxn>
                <a:cxn ang="0">
                  <a:pos x="385" y="904"/>
                </a:cxn>
                <a:cxn ang="0">
                  <a:pos x="428" y="875"/>
                </a:cxn>
                <a:cxn ang="0">
                  <a:pos x="523" y="938"/>
                </a:cxn>
                <a:cxn ang="0">
                  <a:pos x="586" y="885"/>
                </a:cxn>
                <a:cxn ang="0">
                  <a:pos x="597" y="783"/>
                </a:cxn>
                <a:cxn ang="0">
                  <a:pos x="637" y="805"/>
                </a:cxn>
                <a:cxn ang="0">
                  <a:pos x="656" y="717"/>
                </a:cxn>
                <a:cxn ang="0">
                  <a:pos x="761" y="640"/>
                </a:cxn>
                <a:cxn ang="0">
                  <a:pos x="795" y="595"/>
                </a:cxn>
                <a:cxn ang="0">
                  <a:pos x="820" y="390"/>
                </a:cxn>
                <a:cxn ang="0">
                  <a:pos x="803" y="347"/>
                </a:cxn>
                <a:cxn ang="0">
                  <a:pos x="830" y="327"/>
                </a:cxn>
                <a:cxn ang="0">
                  <a:pos x="776" y="0"/>
                </a:cxn>
                <a:cxn ang="0">
                  <a:pos x="693" y="40"/>
                </a:cxn>
                <a:cxn ang="0">
                  <a:pos x="637" y="73"/>
                </a:cxn>
                <a:cxn ang="0">
                  <a:pos x="613" y="107"/>
                </a:cxn>
                <a:cxn ang="0">
                  <a:pos x="565" y="151"/>
                </a:cxn>
                <a:cxn ang="0">
                  <a:pos x="513" y="156"/>
                </a:cxn>
                <a:cxn ang="0">
                  <a:pos x="461" y="182"/>
                </a:cxn>
                <a:cxn ang="0">
                  <a:pos x="435" y="196"/>
                </a:cxn>
                <a:cxn ang="0">
                  <a:pos x="400" y="177"/>
                </a:cxn>
                <a:cxn ang="0">
                  <a:pos x="353" y="198"/>
                </a:cxn>
                <a:cxn ang="0">
                  <a:pos x="345" y="189"/>
                </a:cxn>
                <a:cxn ang="0">
                  <a:pos x="390" y="164"/>
                </a:cxn>
                <a:cxn ang="0">
                  <a:pos x="387" y="162"/>
                </a:cxn>
                <a:cxn ang="0">
                  <a:pos x="365" y="155"/>
                </a:cxn>
                <a:cxn ang="0">
                  <a:pos x="348" y="171"/>
                </a:cxn>
                <a:cxn ang="0">
                  <a:pos x="273" y="137"/>
                </a:cxn>
                <a:cxn ang="0">
                  <a:pos x="242" y="151"/>
                </a:cxn>
                <a:cxn ang="0">
                  <a:pos x="248" y="131"/>
                </a:cxn>
                <a:cxn ang="0">
                  <a:pos x="0" y="170"/>
                </a:cxn>
              </a:cxnLst>
              <a:rect l="0" t="0" r="r" b="b"/>
              <a:pathLst>
                <a:path w="830" h="938">
                  <a:moveTo>
                    <a:pt x="0" y="170"/>
                  </a:moveTo>
                  <a:lnTo>
                    <a:pt x="70" y="821"/>
                  </a:lnTo>
                  <a:lnTo>
                    <a:pt x="130" y="818"/>
                  </a:lnTo>
                  <a:lnTo>
                    <a:pt x="170" y="832"/>
                  </a:lnTo>
                  <a:lnTo>
                    <a:pt x="191" y="875"/>
                  </a:lnTo>
                  <a:lnTo>
                    <a:pt x="256" y="886"/>
                  </a:lnTo>
                  <a:lnTo>
                    <a:pt x="296" y="909"/>
                  </a:lnTo>
                  <a:lnTo>
                    <a:pt x="385" y="904"/>
                  </a:lnTo>
                  <a:lnTo>
                    <a:pt x="428" y="875"/>
                  </a:lnTo>
                  <a:lnTo>
                    <a:pt x="523" y="938"/>
                  </a:lnTo>
                  <a:lnTo>
                    <a:pt x="586" y="885"/>
                  </a:lnTo>
                  <a:lnTo>
                    <a:pt x="597" y="783"/>
                  </a:lnTo>
                  <a:lnTo>
                    <a:pt x="637" y="805"/>
                  </a:lnTo>
                  <a:lnTo>
                    <a:pt x="656" y="717"/>
                  </a:lnTo>
                  <a:lnTo>
                    <a:pt x="761" y="640"/>
                  </a:lnTo>
                  <a:lnTo>
                    <a:pt x="795" y="595"/>
                  </a:lnTo>
                  <a:lnTo>
                    <a:pt x="820" y="390"/>
                  </a:lnTo>
                  <a:lnTo>
                    <a:pt x="803" y="347"/>
                  </a:lnTo>
                  <a:lnTo>
                    <a:pt x="830" y="327"/>
                  </a:lnTo>
                  <a:lnTo>
                    <a:pt x="776" y="0"/>
                  </a:lnTo>
                  <a:lnTo>
                    <a:pt x="693" y="40"/>
                  </a:lnTo>
                  <a:lnTo>
                    <a:pt x="637" y="73"/>
                  </a:lnTo>
                  <a:lnTo>
                    <a:pt x="613" y="107"/>
                  </a:lnTo>
                  <a:lnTo>
                    <a:pt x="565" y="151"/>
                  </a:lnTo>
                  <a:lnTo>
                    <a:pt x="513" y="156"/>
                  </a:lnTo>
                  <a:lnTo>
                    <a:pt x="461" y="182"/>
                  </a:lnTo>
                  <a:lnTo>
                    <a:pt x="435" y="196"/>
                  </a:lnTo>
                  <a:lnTo>
                    <a:pt x="400" y="177"/>
                  </a:lnTo>
                  <a:lnTo>
                    <a:pt x="353" y="198"/>
                  </a:lnTo>
                  <a:lnTo>
                    <a:pt x="345" y="189"/>
                  </a:lnTo>
                  <a:lnTo>
                    <a:pt x="390" y="164"/>
                  </a:lnTo>
                  <a:lnTo>
                    <a:pt x="387" y="162"/>
                  </a:lnTo>
                  <a:lnTo>
                    <a:pt x="365" y="155"/>
                  </a:lnTo>
                  <a:lnTo>
                    <a:pt x="348" y="171"/>
                  </a:lnTo>
                  <a:lnTo>
                    <a:pt x="273" y="137"/>
                  </a:lnTo>
                  <a:lnTo>
                    <a:pt x="242" y="151"/>
                  </a:lnTo>
                  <a:lnTo>
                    <a:pt x="248" y="131"/>
                  </a:lnTo>
                  <a:lnTo>
                    <a:pt x="0" y="170"/>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0" name="Freeform 66"/>
            <p:cNvSpPr>
              <a:spLocks/>
            </p:cNvSpPr>
            <p:nvPr/>
          </p:nvSpPr>
          <p:spPr bwMode="gray">
            <a:xfrm>
              <a:off x="-769140" y="8745903"/>
              <a:ext cx="1252703" cy="602910"/>
            </a:xfrm>
            <a:custGeom>
              <a:avLst/>
              <a:gdLst/>
              <a:ahLst/>
              <a:cxnLst>
                <a:cxn ang="0">
                  <a:pos x="0" y="131"/>
                </a:cxn>
                <a:cxn ang="0">
                  <a:pos x="11" y="0"/>
                </a:cxn>
                <a:cxn ang="0">
                  <a:pos x="200" y="14"/>
                </a:cxn>
                <a:cxn ang="0">
                  <a:pos x="1038" y="54"/>
                </a:cxn>
                <a:cxn ang="0">
                  <a:pos x="1668" y="52"/>
                </a:cxn>
                <a:cxn ang="0">
                  <a:pos x="1672" y="182"/>
                </a:cxn>
                <a:cxn ang="0">
                  <a:pos x="1712" y="462"/>
                </a:cxn>
                <a:cxn ang="0">
                  <a:pos x="1705" y="896"/>
                </a:cxn>
                <a:cxn ang="0">
                  <a:pos x="1652" y="877"/>
                </a:cxn>
                <a:cxn ang="0">
                  <a:pos x="1567" y="820"/>
                </a:cxn>
                <a:cxn ang="0">
                  <a:pos x="1534" y="836"/>
                </a:cxn>
                <a:cxn ang="0">
                  <a:pos x="1423" y="847"/>
                </a:cxn>
                <a:cxn ang="0">
                  <a:pos x="1313" y="882"/>
                </a:cxn>
                <a:cxn ang="0">
                  <a:pos x="1270" y="841"/>
                </a:cxn>
                <a:cxn ang="0">
                  <a:pos x="1216" y="850"/>
                </a:cxn>
                <a:cxn ang="0">
                  <a:pos x="1205" y="821"/>
                </a:cxn>
                <a:cxn ang="0">
                  <a:pos x="1165" y="848"/>
                </a:cxn>
                <a:cxn ang="0">
                  <a:pos x="1158" y="883"/>
                </a:cxn>
                <a:cxn ang="0">
                  <a:pos x="1144" y="836"/>
                </a:cxn>
                <a:cxn ang="0">
                  <a:pos x="1106" y="861"/>
                </a:cxn>
                <a:cxn ang="0">
                  <a:pos x="1043" y="811"/>
                </a:cxn>
                <a:cxn ang="0">
                  <a:pos x="1009" y="848"/>
                </a:cxn>
                <a:cxn ang="0">
                  <a:pos x="986" y="829"/>
                </a:cxn>
                <a:cxn ang="0">
                  <a:pos x="956" y="768"/>
                </a:cxn>
                <a:cxn ang="0">
                  <a:pos x="903" y="764"/>
                </a:cxn>
                <a:cxn ang="0">
                  <a:pos x="896" y="783"/>
                </a:cxn>
                <a:cxn ang="0">
                  <a:pos x="858" y="758"/>
                </a:cxn>
                <a:cxn ang="0">
                  <a:pos x="828" y="769"/>
                </a:cxn>
                <a:cxn ang="0">
                  <a:pos x="787" y="749"/>
                </a:cxn>
                <a:cxn ang="0">
                  <a:pos x="738" y="744"/>
                </a:cxn>
                <a:cxn ang="0">
                  <a:pos x="740" y="712"/>
                </a:cxn>
                <a:cxn ang="0">
                  <a:pos x="706" y="683"/>
                </a:cxn>
                <a:cxn ang="0">
                  <a:pos x="695" y="703"/>
                </a:cxn>
                <a:cxn ang="0">
                  <a:pos x="637" y="700"/>
                </a:cxn>
                <a:cxn ang="0">
                  <a:pos x="578" y="651"/>
                </a:cxn>
                <a:cxn ang="0">
                  <a:pos x="598" y="165"/>
                </a:cxn>
                <a:cxn ang="0">
                  <a:pos x="0" y="131"/>
                </a:cxn>
              </a:cxnLst>
              <a:rect l="0" t="0" r="r" b="b"/>
              <a:pathLst>
                <a:path w="1712" h="896">
                  <a:moveTo>
                    <a:pt x="0" y="131"/>
                  </a:moveTo>
                  <a:lnTo>
                    <a:pt x="11" y="0"/>
                  </a:lnTo>
                  <a:lnTo>
                    <a:pt x="200" y="14"/>
                  </a:lnTo>
                  <a:lnTo>
                    <a:pt x="1038" y="54"/>
                  </a:lnTo>
                  <a:lnTo>
                    <a:pt x="1668" y="52"/>
                  </a:lnTo>
                  <a:lnTo>
                    <a:pt x="1672" y="182"/>
                  </a:lnTo>
                  <a:lnTo>
                    <a:pt x="1712" y="462"/>
                  </a:lnTo>
                  <a:lnTo>
                    <a:pt x="1705" y="896"/>
                  </a:lnTo>
                  <a:lnTo>
                    <a:pt x="1652" y="877"/>
                  </a:lnTo>
                  <a:lnTo>
                    <a:pt x="1567" y="820"/>
                  </a:lnTo>
                  <a:lnTo>
                    <a:pt x="1534" y="836"/>
                  </a:lnTo>
                  <a:lnTo>
                    <a:pt x="1423" y="847"/>
                  </a:lnTo>
                  <a:lnTo>
                    <a:pt x="1313" y="882"/>
                  </a:lnTo>
                  <a:lnTo>
                    <a:pt x="1270" y="841"/>
                  </a:lnTo>
                  <a:lnTo>
                    <a:pt x="1216" y="850"/>
                  </a:lnTo>
                  <a:lnTo>
                    <a:pt x="1205" y="821"/>
                  </a:lnTo>
                  <a:lnTo>
                    <a:pt x="1165" y="848"/>
                  </a:lnTo>
                  <a:lnTo>
                    <a:pt x="1158" y="883"/>
                  </a:lnTo>
                  <a:lnTo>
                    <a:pt x="1144" y="836"/>
                  </a:lnTo>
                  <a:lnTo>
                    <a:pt x="1106" y="861"/>
                  </a:lnTo>
                  <a:lnTo>
                    <a:pt x="1043" y="811"/>
                  </a:lnTo>
                  <a:lnTo>
                    <a:pt x="1009" y="848"/>
                  </a:lnTo>
                  <a:lnTo>
                    <a:pt x="986" y="829"/>
                  </a:lnTo>
                  <a:lnTo>
                    <a:pt x="956" y="768"/>
                  </a:lnTo>
                  <a:lnTo>
                    <a:pt x="903" y="764"/>
                  </a:lnTo>
                  <a:lnTo>
                    <a:pt x="896" y="783"/>
                  </a:lnTo>
                  <a:lnTo>
                    <a:pt x="858" y="758"/>
                  </a:lnTo>
                  <a:lnTo>
                    <a:pt x="828" y="769"/>
                  </a:lnTo>
                  <a:lnTo>
                    <a:pt x="787" y="749"/>
                  </a:lnTo>
                  <a:lnTo>
                    <a:pt x="738" y="744"/>
                  </a:lnTo>
                  <a:lnTo>
                    <a:pt x="740" y="712"/>
                  </a:lnTo>
                  <a:lnTo>
                    <a:pt x="706" y="683"/>
                  </a:lnTo>
                  <a:lnTo>
                    <a:pt x="695" y="703"/>
                  </a:lnTo>
                  <a:lnTo>
                    <a:pt x="637" y="700"/>
                  </a:lnTo>
                  <a:lnTo>
                    <a:pt x="578" y="651"/>
                  </a:lnTo>
                  <a:lnTo>
                    <a:pt x="598" y="165"/>
                  </a:lnTo>
                  <a:lnTo>
                    <a:pt x="0" y="13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1" name="Freeform 67"/>
            <p:cNvSpPr>
              <a:spLocks/>
            </p:cNvSpPr>
            <p:nvPr/>
          </p:nvSpPr>
          <p:spPr bwMode="gray">
            <a:xfrm>
              <a:off x="-3499916" y="6731729"/>
              <a:ext cx="1156116" cy="905036"/>
            </a:xfrm>
            <a:custGeom>
              <a:avLst/>
              <a:gdLst/>
              <a:ahLst/>
              <a:cxnLst>
                <a:cxn ang="0">
                  <a:pos x="0" y="1004"/>
                </a:cxn>
                <a:cxn ang="0">
                  <a:pos x="25" y="761"/>
                </a:cxn>
                <a:cxn ang="0">
                  <a:pos x="148" y="564"/>
                </a:cxn>
                <a:cxn ang="0">
                  <a:pos x="343" y="0"/>
                </a:cxn>
                <a:cxn ang="0">
                  <a:pos x="440" y="30"/>
                </a:cxn>
                <a:cxn ang="0">
                  <a:pos x="445" y="55"/>
                </a:cxn>
                <a:cxn ang="0">
                  <a:pos x="471" y="59"/>
                </a:cxn>
                <a:cxn ang="0">
                  <a:pos x="520" y="156"/>
                </a:cxn>
                <a:cxn ang="0">
                  <a:pos x="512" y="188"/>
                </a:cxn>
                <a:cxn ang="0">
                  <a:pos x="589" y="254"/>
                </a:cxn>
                <a:cxn ang="0">
                  <a:pos x="724" y="249"/>
                </a:cxn>
                <a:cxn ang="0">
                  <a:pos x="824" y="294"/>
                </a:cxn>
                <a:cxn ang="0">
                  <a:pos x="872" y="284"/>
                </a:cxn>
                <a:cxn ang="0">
                  <a:pos x="1175" y="294"/>
                </a:cxn>
                <a:cxn ang="0">
                  <a:pos x="1521" y="375"/>
                </a:cxn>
                <a:cxn ang="0">
                  <a:pos x="1539" y="418"/>
                </a:cxn>
                <a:cxn ang="0">
                  <a:pos x="1580" y="481"/>
                </a:cxn>
                <a:cxn ang="0">
                  <a:pos x="1525" y="564"/>
                </a:cxn>
                <a:cxn ang="0">
                  <a:pos x="1464" y="660"/>
                </a:cxn>
                <a:cxn ang="0">
                  <a:pos x="1389" y="731"/>
                </a:cxn>
                <a:cxn ang="0">
                  <a:pos x="1378" y="778"/>
                </a:cxn>
                <a:cxn ang="0">
                  <a:pos x="1421" y="830"/>
                </a:cxn>
                <a:cxn ang="0">
                  <a:pos x="1373" y="939"/>
                </a:cxn>
                <a:cxn ang="0">
                  <a:pos x="1279" y="1348"/>
                </a:cxn>
                <a:cxn ang="0">
                  <a:pos x="744" y="1214"/>
                </a:cxn>
                <a:cxn ang="0">
                  <a:pos x="0" y="1004"/>
                </a:cxn>
              </a:cxnLst>
              <a:rect l="0" t="0" r="r" b="b"/>
              <a:pathLst>
                <a:path w="1580" h="1348">
                  <a:moveTo>
                    <a:pt x="0" y="1004"/>
                  </a:moveTo>
                  <a:lnTo>
                    <a:pt x="25" y="761"/>
                  </a:lnTo>
                  <a:lnTo>
                    <a:pt x="148" y="564"/>
                  </a:lnTo>
                  <a:lnTo>
                    <a:pt x="343" y="0"/>
                  </a:lnTo>
                  <a:lnTo>
                    <a:pt x="440" y="30"/>
                  </a:lnTo>
                  <a:lnTo>
                    <a:pt x="445" y="55"/>
                  </a:lnTo>
                  <a:lnTo>
                    <a:pt x="471" y="59"/>
                  </a:lnTo>
                  <a:lnTo>
                    <a:pt x="520" y="156"/>
                  </a:lnTo>
                  <a:lnTo>
                    <a:pt x="512" y="188"/>
                  </a:lnTo>
                  <a:lnTo>
                    <a:pt x="589" y="254"/>
                  </a:lnTo>
                  <a:lnTo>
                    <a:pt x="724" y="249"/>
                  </a:lnTo>
                  <a:lnTo>
                    <a:pt x="824" y="294"/>
                  </a:lnTo>
                  <a:lnTo>
                    <a:pt x="872" y="284"/>
                  </a:lnTo>
                  <a:lnTo>
                    <a:pt x="1175" y="294"/>
                  </a:lnTo>
                  <a:lnTo>
                    <a:pt x="1521" y="375"/>
                  </a:lnTo>
                  <a:lnTo>
                    <a:pt x="1539" y="418"/>
                  </a:lnTo>
                  <a:lnTo>
                    <a:pt x="1580" y="481"/>
                  </a:lnTo>
                  <a:lnTo>
                    <a:pt x="1525" y="564"/>
                  </a:lnTo>
                  <a:lnTo>
                    <a:pt x="1464" y="660"/>
                  </a:lnTo>
                  <a:lnTo>
                    <a:pt x="1389" y="731"/>
                  </a:lnTo>
                  <a:lnTo>
                    <a:pt x="1378" y="778"/>
                  </a:lnTo>
                  <a:lnTo>
                    <a:pt x="1421" y="830"/>
                  </a:lnTo>
                  <a:lnTo>
                    <a:pt x="1373" y="939"/>
                  </a:lnTo>
                  <a:lnTo>
                    <a:pt x="1279" y="1348"/>
                  </a:lnTo>
                  <a:lnTo>
                    <a:pt x="744" y="1214"/>
                  </a:lnTo>
                  <a:lnTo>
                    <a:pt x="0" y="1004"/>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2" name="Freeform 68"/>
            <p:cNvSpPr>
              <a:spLocks/>
            </p:cNvSpPr>
            <p:nvPr/>
          </p:nvSpPr>
          <p:spPr bwMode="gray">
            <a:xfrm>
              <a:off x="3502637" y="7560226"/>
              <a:ext cx="112685" cy="128907"/>
            </a:xfrm>
            <a:custGeom>
              <a:avLst/>
              <a:gdLst/>
              <a:ahLst/>
              <a:cxnLst>
                <a:cxn ang="0">
                  <a:pos x="0" y="19"/>
                </a:cxn>
                <a:cxn ang="0">
                  <a:pos x="33" y="183"/>
                </a:cxn>
                <a:cxn ang="0">
                  <a:pos x="39" y="192"/>
                </a:cxn>
                <a:cxn ang="0">
                  <a:pos x="97" y="159"/>
                </a:cxn>
                <a:cxn ang="0">
                  <a:pos x="89" y="109"/>
                </a:cxn>
                <a:cxn ang="0">
                  <a:pos x="99" y="85"/>
                </a:cxn>
                <a:cxn ang="0">
                  <a:pos x="115" y="102"/>
                </a:cxn>
                <a:cxn ang="0">
                  <a:pos x="121" y="137"/>
                </a:cxn>
                <a:cxn ang="0">
                  <a:pos x="132" y="135"/>
                </a:cxn>
                <a:cxn ang="0">
                  <a:pos x="154" y="102"/>
                </a:cxn>
                <a:cxn ang="0">
                  <a:pos x="132" y="61"/>
                </a:cxn>
                <a:cxn ang="0">
                  <a:pos x="98" y="55"/>
                </a:cxn>
                <a:cxn ang="0">
                  <a:pos x="76" y="5"/>
                </a:cxn>
                <a:cxn ang="0">
                  <a:pos x="53" y="0"/>
                </a:cxn>
                <a:cxn ang="0">
                  <a:pos x="0" y="19"/>
                </a:cxn>
              </a:cxnLst>
              <a:rect l="0" t="0" r="r" b="b"/>
              <a:pathLst>
                <a:path w="154" h="192">
                  <a:moveTo>
                    <a:pt x="0" y="19"/>
                  </a:moveTo>
                  <a:lnTo>
                    <a:pt x="33" y="183"/>
                  </a:lnTo>
                  <a:lnTo>
                    <a:pt x="39" y="192"/>
                  </a:lnTo>
                  <a:lnTo>
                    <a:pt x="97" y="159"/>
                  </a:lnTo>
                  <a:lnTo>
                    <a:pt x="89" y="109"/>
                  </a:lnTo>
                  <a:lnTo>
                    <a:pt x="99" y="85"/>
                  </a:lnTo>
                  <a:lnTo>
                    <a:pt x="115" y="102"/>
                  </a:lnTo>
                  <a:lnTo>
                    <a:pt x="121" y="137"/>
                  </a:lnTo>
                  <a:lnTo>
                    <a:pt x="132" y="135"/>
                  </a:lnTo>
                  <a:lnTo>
                    <a:pt x="154" y="102"/>
                  </a:lnTo>
                  <a:lnTo>
                    <a:pt x="132" y="61"/>
                  </a:lnTo>
                  <a:lnTo>
                    <a:pt x="98" y="55"/>
                  </a:lnTo>
                  <a:lnTo>
                    <a:pt x="76" y="5"/>
                  </a:lnTo>
                  <a:lnTo>
                    <a:pt x="53" y="0"/>
                  </a:lnTo>
                  <a:lnTo>
                    <a:pt x="0" y="1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3" name="Freeform 69"/>
            <p:cNvSpPr>
              <a:spLocks/>
            </p:cNvSpPr>
            <p:nvPr/>
          </p:nvSpPr>
          <p:spPr bwMode="gray">
            <a:xfrm>
              <a:off x="2137249" y="8945978"/>
              <a:ext cx="737573" cy="518314"/>
            </a:xfrm>
            <a:custGeom>
              <a:avLst/>
              <a:gdLst/>
              <a:ahLst/>
              <a:cxnLst>
                <a:cxn ang="0">
                  <a:pos x="0" y="181"/>
                </a:cxn>
                <a:cxn ang="0">
                  <a:pos x="42" y="103"/>
                </a:cxn>
                <a:cxn ang="0">
                  <a:pos x="186" y="32"/>
                </a:cxn>
                <a:cxn ang="0">
                  <a:pos x="455" y="0"/>
                </a:cxn>
                <a:cxn ang="0">
                  <a:pos x="566" y="72"/>
                </a:cxn>
                <a:cxn ang="0">
                  <a:pos x="742" y="46"/>
                </a:cxn>
                <a:cxn ang="0">
                  <a:pos x="1008" y="238"/>
                </a:cxn>
                <a:cxn ang="0">
                  <a:pos x="931" y="326"/>
                </a:cxn>
                <a:cxn ang="0">
                  <a:pos x="890" y="387"/>
                </a:cxn>
                <a:cxn ang="0">
                  <a:pos x="895" y="448"/>
                </a:cxn>
                <a:cxn ang="0">
                  <a:pos x="825" y="506"/>
                </a:cxn>
                <a:cxn ang="0">
                  <a:pos x="771" y="591"/>
                </a:cxn>
                <a:cxn ang="0">
                  <a:pos x="694" y="637"/>
                </a:cxn>
                <a:cxn ang="0">
                  <a:pos x="661" y="643"/>
                </a:cxn>
                <a:cxn ang="0">
                  <a:pos x="646" y="699"/>
                </a:cxn>
                <a:cxn ang="0">
                  <a:pos x="602" y="669"/>
                </a:cxn>
                <a:cxn ang="0">
                  <a:pos x="641" y="720"/>
                </a:cxn>
                <a:cxn ang="0">
                  <a:pos x="604" y="772"/>
                </a:cxn>
                <a:cxn ang="0">
                  <a:pos x="567" y="765"/>
                </a:cxn>
                <a:cxn ang="0">
                  <a:pos x="543" y="734"/>
                </a:cxn>
                <a:cxn ang="0">
                  <a:pos x="500" y="657"/>
                </a:cxn>
                <a:cxn ang="0">
                  <a:pos x="476" y="647"/>
                </a:cxn>
                <a:cxn ang="0">
                  <a:pos x="428" y="545"/>
                </a:cxn>
                <a:cxn ang="0">
                  <a:pos x="358" y="502"/>
                </a:cxn>
                <a:cxn ang="0">
                  <a:pos x="309" y="433"/>
                </a:cxn>
                <a:cxn ang="0">
                  <a:pos x="188" y="345"/>
                </a:cxn>
                <a:cxn ang="0">
                  <a:pos x="130" y="266"/>
                </a:cxn>
                <a:cxn ang="0">
                  <a:pos x="0" y="181"/>
                </a:cxn>
              </a:cxnLst>
              <a:rect l="0" t="0" r="r" b="b"/>
              <a:pathLst>
                <a:path w="1008" h="772">
                  <a:moveTo>
                    <a:pt x="0" y="181"/>
                  </a:moveTo>
                  <a:lnTo>
                    <a:pt x="42" y="103"/>
                  </a:lnTo>
                  <a:lnTo>
                    <a:pt x="186" y="32"/>
                  </a:lnTo>
                  <a:lnTo>
                    <a:pt x="455" y="0"/>
                  </a:lnTo>
                  <a:lnTo>
                    <a:pt x="566" y="72"/>
                  </a:lnTo>
                  <a:lnTo>
                    <a:pt x="742" y="46"/>
                  </a:lnTo>
                  <a:lnTo>
                    <a:pt x="1008" y="238"/>
                  </a:lnTo>
                  <a:lnTo>
                    <a:pt x="931" y="326"/>
                  </a:lnTo>
                  <a:lnTo>
                    <a:pt x="890" y="387"/>
                  </a:lnTo>
                  <a:lnTo>
                    <a:pt x="895" y="448"/>
                  </a:lnTo>
                  <a:lnTo>
                    <a:pt x="825" y="506"/>
                  </a:lnTo>
                  <a:lnTo>
                    <a:pt x="771" y="591"/>
                  </a:lnTo>
                  <a:lnTo>
                    <a:pt x="694" y="637"/>
                  </a:lnTo>
                  <a:lnTo>
                    <a:pt x="661" y="643"/>
                  </a:lnTo>
                  <a:lnTo>
                    <a:pt x="646" y="699"/>
                  </a:lnTo>
                  <a:lnTo>
                    <a:pt x="602" y="669"/>
                  </a:lnTo>
                  <a:lnTo>
                    <a:pt x="641" y="720"/>
                  </a:lnTo>
                  <a:lnTo>
                    <a:pt x="604" y="772"/>
                  </a:lnTo>
                  <a:lnTo>
                    <a:pt x="567" y="765"/>
                  </a:lnTo>
                  <a:lnTo>
                    <a:pt x="543" y="734"/>
                  </a:lnTo>
                  <a:lnTo>
                    <a:pt x="500" y="657"/>
                  </a:lnTo>
                  <a:lnTo>
                    <a:pt x="476" y="647"/>
                  </a:lnTo>
                  <a:lnTo>
                    <a:pt x="428" y="545"/>
                  </a:lnTo>
                  <a:lnTo>
                    <a:pt x="358" y="502"/>
                  </a:lnTo>
                  <a:lnTo>
                    <a:pt x="309" y="433"/>
                  </a:lnTo>
                  <a:lnTo>
                    <a:pt x="188" y="345"/>
                  </a:lnTo>
                  <a:lnTo>
                    <a:pt x="130" y="266"/>
                  </a:lnTo>
                  <a:lnTo>
                    <a:pt x="0" y="18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4" name="Freeform 70"/>
            <p:cNvSpPr>
              <a:spLocks/>
            </p:cNvSpPr>
            <p:nvPr/>
          </p:nvSpPr>
          <p:spPr bwMode="gray">
            <a:xfrm>
              <a:off x="-814506" y="7231244"/>
              <a:ext cx="1020017" cy="628422"/>
            </a:xfrm>
            <a:custGeom>
              <a:avLst/>
              <a:gdLst/>
              <a:ahLst/>
              <a:cxnLst>
                <a:cxn ang="0">
                  <a:pos x="0" y="733"/>
                </a:cxn>
                <a:cxn ang="0">
                  <a:pos x="46" y="233"/>
                </a:cxn>
                <a:cxn ang="0">
                  <a:pos x="69" y="0"/>
                </a:cxn>
                <a:cxn ang="0">
                  <a:pos x="687" y="45"/>
                </a:cxn>
                <a:cxn ang="0">
                  <a:pos x="1374" y="66"/>
                </a:cxn>
                <a:cxn ang="0">
                  <a:pos x="1328" y="155"/>
                </a:cxn>
                <a:cxn ang="0">
                  <a:pos x="1395" y="220"/>
                </a:cxn>
                <a:cxn ang="0">
                  <a:pos x="1391" y="679"/>
                </a:cxn>
                <a:cxn ang="0">
                  <a:pos x="1364" y="677"/>
                </a:cxn>
                <a:cxn ang="0">
                  <a:pos x="1367" y="738"/>
                </a:cxn>
                <a:cxn ang="0">
                  <a:pos x="1389" y="783"/>
                </a:cxn>
                <a:cxn ang="0">
                  <a:pos x="1374" y="827"/>
                </a:cxn>
                <a:cxn ang="0">
                  <a:pos x="1387" y="936"/>
                </a:cxn>
                <a:cxn ang="0">
                  <a:pos x="1357" y="926"/>
                </a:cxn>
                <a:cxn ang="0">
                  <a:pos x="1322" y="884"/>
                </a:cxn>
                <a:cxn ang="0">
                  <a:pos x="1255" y="854"/>
                </a:cxn>
                <a:cxn ang="0">
                  <a:pos x="1198" y="841"/>
                </a:cxn>
                <a:cxn ang="0">
                  <a:pos x="1078" y="846"/>
                </a:cxn>
                <a:cxn ang="0">
                  <a:pos x="1009" y="795"/>
                </a:cxn>
                <a:cxn ang="0">
                  <a:pos x="0" y="733"/>
                </a:cxn>
              </a:cxnLst>
              <a:rect l="0" t="0" r="r" b="b"/>
              <a:pathLst>
                <a:path w="1395" h="936">
                  <a:moveTo>
                    <a:pt x="0" y="733"/>
                  </a:moveTo>
                  <a:lnTo>
                    <a:pt x="46" y="233"/>
                  </a:lnTo>
                  <a:lnTo>
                    <a:pt x="69" y="0"/>
                  </a:lnTo>
                  <a:lnTo>
                    <a:pt x="687" y="45"/>
                  </a:lnTo>
                  <a:lnTo>
                    <a:pt x="1374" y="66"/>
                  </a:lnTo>
                  <a:lnTo>
                    <a:pt x="1328" y="155"/>
                  </a:lnTo>
                  <a:lnTo>
                    <a:pt x="1395" y="220"/>
                  </a:lnTo>
                  <a:lnTo>
                    <a:pt x="1391" y="679"/>
                  </a:lnTo>
                  <a:lnTo>
                    <a:pt x="1364" y="677"/>
                  </a:lnTo>
                  <a:lnTo>
                    <a:pt x="1367" y="738"/>
                  </a:lnTo>
                  <a:lnTo>
                    <a:pt x="1389" y="783"/>
                  </a:lnTo>
                  <a:lnTo>
                    <a:pt x="1374" y="827"/>
                  </a:lnTo>
                  <a:lnTo>
                    <a:pt x="1387" y="936"/>
                  </a:lnTo>
                  <a:lnTo>
                    <a:pt x="1357" y="926"/>
                  </a:lnTo>
                  <a:lnTo>
                    <a:pt x="1322" y="884"/>
                  </a:lnTo>
                  <a:lnTo>
                    <a:pt x="1255" y="854"/>
                  </a:lnTo>
                  <a:lnTo>
                    <a:pt x="1198" y="841"/>
                  </a:lnTo>
                  <a:lnTo>
                    <a:pt x="1078" y="846"/>
                  </a:lnTo>
                  <a:lnTo>
                    <a:pt x="1009" y="795"/>
                  </a:lnTo>
                  <a:lnTo>
                    <a:pt x="0" y="733"/>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5" name="Freeform 71"/>
            <p:cNvSpPr>
              <a:spLocks/>
            </p:cNvSpPr>
            <p:nvPr/>
          </p:nvSpPr>
          <p:spPr bwMode="gray">
            <a:xfrm>
              <a:off x="3170437" y="7072796"/>
              <a:ext cx="232687" cy="422977"/>
            </a:xfrm>
            <a:custGeom>
              <a:avLst/>
              <a:gdLst/>
              <a:ahLst/>
              <a:cxnLst>
                <a:cxn ang="0">
                  <a:pos x="0" y="79"/>
                </a:cxn>
                <a:cxn ang="0">
                  <a:pos x="49" y="257"/>
                </a:cxn>
                <a:cxn ang="0">
                  <a:pos x="64" y="373"/>
                </a:cxn>
                <a:cxn ang="0">
                  <a:pos x="115" y="489"/>
                </a:cxn>
                <a:cxn ang="0">
                  <a:pos x="145" y="630"/>
                </a:cxn>
                <a:cxn ang="0">
                  <a:pos x="290" y="599"/>
                </a:cxn>
                <a:cxn ang="0">
                  <a:pos x="260" y="383"/>
                </a:cxn>
                <a:cxn ang="0">
                  <a:pos x="278" y="230"/>
                </a:cxn>
                <a:cxn ang="0">
                  <a:pos x="314" y="159"/>
                </a:cxn>
                <a:cxn ang="0">
                  <a:pos x="318" y="0"/>
                </a:cxn>
                <a:cxn ang="0">
                  <a:pos x="0" y="79"/>
                </a:cxn>
              </a:cxnLst>
              <a:rect l="0" t="0" r="r" b="b"/>
              <a:pathLst>
                <a:path w="318" h="630">
                  <a:moveTo>
                    <a:pt x="0" y="79"/>
                  </a:moveTo>
                  <a:lnTo>
                    <a:pt x="49" y="257"/>
                  </a:lnTo>
                  <a:lnTo>
                    <a:pt x="64" y="373"/>
                  </a:lnTo>
                  <a:lnTo>
                    <a:pt x="115" y="489"/>
                  </a:lnTo>
                  <a:lnTo>
                    <a:pt x="145" y="630"/>
                  </a:lnTo>
                  <a:lnTo>
                    <a:pt x="290" y="599"/>
                  </a:lnTo>
                  <a:lnTo>
                    <a:pt x="260" y="383"/>
                  </a:lnTo>
                  <a:lnTo>
                    <a:pt x="278" y="230"/>
                  </a:lnTo>
                  <a:lnTo>
                    <a:pt x="314" y="159"/>
                  </a:lnTo>
                  <a:lnTo>
                    <a:pt x="318" y="0"/>
                  </a:lnTo>
                  <a:lnTo>
                    <a:pt x="0" y="7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6" name="Freeform 72"/>
            <p:cNvSpPr>
              <a:spLocks/>
            </p:cNvSpPr>
            <p:nvPr/>
          </p:nvSpPr>
          <p:spPr bwMode="gray">
            <a:xfrm>
              <a:off x="2050906" y="8169849"/>
              <a:ext cx="1122457" cy="585453"/>
            </a:xfrm>
            <a:custGeom>
              <a:avLst/>
              <a:gdLst/>
              <a:ahLst/>
              <a:cxnLst>
                <a:cxn ang="0">
                  <a:pos x="143" y="776"/>
                </a:cxn>
                <a:cxn ang="0">
                  <a:pos x="196" y="692"/>
                </a:cxn>
                <a:cxn ang="0">
                  <a:pos x="299" y="592"/>
                </a:cxn>
                <a:cxn ang="0">
                  <a:pos x="424" y="625"/>
                </a:cxn>
                <a:cxn ang="0">
                  <a:pos x="496" y="625"/>
                </a:cxn>
                <a:cxn ang="0">
                  <a:pos x="598" y="575"/>
                </a:cxn>
                <a:cxn ang="0">
                  <a:pos x="618" y="507"/>
                </a:cxn>
                <a:cxn ang="0">
                  <a:pos x="707" y="259"/>
                </a:cxn>
                <a:cxn ang="0">
                  <a:pos x="811" y="196"/>
                </a:cxn>
                <a:cxn ang="0">
                  <a:pos x="899" y="98"/>
                </a:cxn>
                <a:cxn ang="0">
                  <a:pos x="1023" y="61"/>
                </a:cxn>
                <a:cxn ang="0">
                  <a:pos x="1093" y="26"/>
                </a:cxn>
                <a:cxn ang="0">
                  <a:pos x="1169" y="85"/>
                </a:cxn>
                <a:cxn ang="0">
                  <a:pos x="1189" y="144"/>
                </a:cxn>
                <a:cxn ang="0">
                  <a:pos x="1169" y="239"/>
                </a:cxn>
                <a:cxn ang="0">
                  <a:pos x="1224" y="246"/>
                </a:cxn>
                <a:cxn ang="0">
                  <a:pos x="1306" y="268"/>
                </a:cxn>
                <a:cxn ang="0">
                  <a:pos x="1390" y="308"/>
                </a:cxn>
                <a:cxn ang="0">
                  <a:pos x="1379" y="364"/>
                </a:cxn>
                <a:cxn ang="0">
                  <a:pos x="1360" y="373"/>
                </a:cxn>
                <a:cxn ang="0">
                  <a:pos x="1250" y="305"/>
                </a:cxn>
                <a:cxn ang="0">
                  <a:pos x="1396" y="396"/>
                </a:cxn>
                <a:cxn ang="0">
                  <a:pos x="1416" y="435"/>
                </a:cxn>
                <a:cxn ang="0">
                  <a:pos x="1397" y="437"/>
                </a:cxn>
                <a:cxn ang="0">
                  <a:pos x="1383" y="456"/>
                </a:cxn>
                <a:cxn ang="0">
                  <a:pos x="1377" y="478"/>
                </a:cxn>
                <a:cxn ang="0">
                  <a:pos x="1303" y="423"/>
                </a:cxn>
                <a:cxn ang="0">
                  <a:pos x="1368" y="485"/>
                </a:cxn>
                <a:cxn ang="0">
                  <a:pos x="1413" y="497"/>
                </a:cxn>
                <a:cxn ang="0">
                  <a:pos x="1424" y="510"/>
                </a:cxn>
                <a:cxn ang="0">
                  <a:pos x="1406" y="540"/>
                </a:cxn>
                <a:cxn ang="0">
                  <a:pos x="1357" y="503"/>
                </a:cxn>
                <a:cxn ang="0">
                  <a:pos x="1296" y="481"/>
                </a:cxn>
                <a:cxn ang="0">
                  <a:pos x="1346" y="517"/>
                </a:cxn>
                <a:cxn ang="0">
                  <a:pos x="1409" y="562"/>
                </a:cxn>
                <a:cxn ang="0">
                  <a:pos x="1430" y="542"/>
                </a:cxn>
                <a:cxn ang="0">
                  <a:pos x="1490" y="545"/>
                </a:cxn>
                <a:cxn ang="0">
                  <a:pos x="1506" y="612"/>
                </a:cxn>
                <a:cxn ang="0">
                  <a:pos x="895" y="752"/>
                </a:cxn>
                <a:cxn ang="0">
                  <a:pos x="0" y="871"/>
                </a:cxn>
              </a:cxnLst>
              <a:rect l="0" t="0" r="r" b="b"/>
              <a:pathLst>
                <a:path w="1534" h="871">
                  <a:moveTo>
                    <a:pt x="0" y="871"/>
                  </a:moveTo>
                  <a:lnTo>
                    <a:pt x="143" y="776"/>
                  </a:lnTo>
                  <a:lnTo>
                    <a:pt x="144" y="755"/>
                  </a:lnTo>
                  <a:lnTo>
                    <a:pt x="196" y="692"/>
                  </a:lnTo>
                  <a:lnTo>
                    <a:pt x="244" y="658"/>
                  </a:lnTo>
                  <a:lnTo>
                    <a:pt x="299" y="592"/>
                  </a:lnTo>
                  <a:lnTo>
                    <a:pt x="355" y="658"/>
                  </a:lnTo>
                  <a:lnTo>
                    <a:pt x="424" y="625"/>
                  </a:lnTo>
                  <a:lnTo>
                    <a:pt x="453" y="645"/>
                  </a:lnTo>
                  <a:lnTo>
                    <a:pt x="496" y="625"/>
                  </a:lnTo>
                  <a:lnTo>
                    <a:pt x="522" y="588"/>
                  </a:lnTo>
                  <a:lnTo>
                    <a:pt x="598" y="575"/>
                  </a:lnTo>
                  <a:lnTo>
                    <a:pt x="638" y="521"/>
                  </a:lnTo>
                  <a:lnTo>
                    <a:pt x="618" y="507"/>
                  </a:lnTo>
                  <a:lnTo>
                    <a:pt x="690" y="343"/>
                  </a:lnTo>
                  <a:lnTo>
                    <a:pt x="707" y="259"/>
                  </a:lnTo>
                  <a:lnTo>
                    <a:pt x="776" y="292"/>
                  </a:lnTo>
                  <a:lnTo>
                    <a:pt x="811" y="196"/>
                  </a:lnTo>
                  <a:lnTo>
                    <a:pt x="847" y="190"/>
                  </a:lnTo>
                  <a:lnTo>
                    <a:pt x="899" y="98"/>
                  </a:lnTo>
                  <a:lnTo>
                    <a:pt x="915" y="0"/>
                  </a:lnTo>
                  <a:lnTo>
                    <a:pt x="1023" y="61"/>
                  </a:lnTo>
                  <a:lnTo>
                    <a:pt x="1041" y="11"/>
                  </a:lnTo>
                  <a:lnTo>
                    <a:pt x="1093" y="26"/>
                  </a:lnTo>
                  <a:lnTo>
                    <a:pt x="1123" y="64"/>
                  </a:lnTo>
                  <a:lnTo>
                    <a:pt x="1169" y="85"/>
                  </a:lnTo>
                  <a:lnTo>
                    <a:pt x="1190" y="116"/>
                  </a:lnTo>
                  <a:lnTo>
                    <a:pt x="1189" y="144"/>
                  </a:lnTo>
                  <a:lnTo>
                    <a:pt x="1156" y="201"/>
                  </a:lnTo>
                  <a:lnTo>
                    <a:pt x="1169" y="239"/>
                  </a:lnTo>
                  <a:lnTo>
                    <a:pt x="1208" y="222"/>
                  </a:lnTo>
                  <a:lnTo>
                    <a:pt x="1224" y="246"/>
                  </a:lnTo>
                  <a:lnTo>
                    <a:pt x="1238" y="262"/>
                  </a:lnTo>
                  <a:lnTo>
                    <a:pt x="1306" y="268"/>
                  </a:lnTo>
                  <a:lnTo>
                    <a:pt x="1326" y="291"/>
                  </a:lnTo>
                  <a:lnTo>
                    <a:pt x="1390" y="308"/>
                  </a:lnTo>
                  <a:lnTo>
                    <a:pt x="1374" y="325"/>
                  </a:lnTo>
                  <a:lnTo>
                    <a:pt x="1379" y="364"/>
                  </a:lnTo>
                  <a:lnTo>
                    <a:pt x="1384" y="380"/>
                  </a:lnTo>
                  <a:lnTo>
                    <a:pt x="1360" y="373"/>
                  </a:lnTo>
                  <a:lnTo>
                    <a:pt x="1319" y="351"/>
                  </a:lnTo>
                  <a:lnTo>
                    <a:pt x="1250" y="305"/>
                  </a:lnTo>
                  <a:lnTo>
                    <a:pt x="1345" y="393"/>
                  </a:lnTo>
                  <a:lnTo>
                    <a:pt x="1396" y="396"/>
                  </a:lnTo>
                  <a:lnTo>
                    <a:pt x="1367" y="411"/>
                  </a:lnTo>
                  <a:lnTo>
                    <a:pt x="1416" y="435"/>
                  </a:lnTo>
                  <a:lnTo>
                    <a:pt x="1415" y="455"/>
                  </a:lnTo>
                  <a:lnTo>
                    <a:pt x="1397" y="437"/>
                  </a:lnTo>
                  <a:lnTo>
                    <a:pt x="1377" y="438"/>
                  </a:lnTo>
                  <a:lnTo>
                    <a:pt x="1383" y="456"/>
                  </a:lnTo>
                  <a:lnTo>
                    <a:pt x="1397" y="468"/>
                  </a:lnTo>
                  <a:lnTo>
                    <a:pt x="1377" y="478"/>
                  </a:lnTo>
                  <a:lnTo>
                    <a:pt x="1325" y="441"/>
                  </a:lnTo>
                  <a:lnTo>
                    <a:pt x="1303" y="423"/>
                  </a:lnTo>
                  <a:lnTo>
                    <a:pt x="1316" y="448"/>
                  </a:lnTo>
                  <a:lnTo>
                    <a:pt x="1368" y="485"/>
                  </a:lnTo>
                  <a:lnTo>
                    <a:pt x="1390" y="488"/>
                  </a:lnTo>
                  <a:lnTo>
                    <a:pt x="1413" y="497"/>
                  </a:lnTo>
                  <a:lnTo>
                    <a:pt x="1411" y="510"/>
                  </a:lnTo>
                  <a:lnTo>
                    <a:pt x="1424" y="510"/>
                  </a:lnTo>
                  <a:lnTo>
                    <a:pt x="1428" y="522"/>
                  </a:lnTo>
                  <a:lnTo>
                    <a:pt x="1406" y="540"/>
                  </a:lnTo>
                  <a:lnTo>
                    <a:pt x="1366" y="522"/>
                  </a:lnTo>
                  <a:lnTo>
                    <a:pt x="1357" y="503"/>
                  </a:lnTo>
                  <a:lnTo>
                    <a:pt x="1306" y="497"/>
                  </a:lnTo>
                  <a:lnTo>
                    <a:pt x="1296" y="481"/>
                  </a:lnTo>
                  <a:lnTo>
                    <a:pt x="1280" y="502"/>
                  </a:lnTo>
                  <a:lnTo>
                    <a:pt x="1346" y="517"/>
                  </a:lnTo>
                  <a:lnTo>
                    <a:pt x="1351" y="536"/>
                  </a:lnTo>
                  <a:lnTo>
                    <a:pt x="1409" y="562"/>
                  </a:lnTo>
                  <a:lnTo>
                    <a:pt x="1425" y="562"/>
                  </a:lnTo>
                  <a:lnTo>
                    <a:pt x="1430" y="542"/>
                  </a:lnTo>
                  <a:lnTo>
                    <a:pt x="1452" y="548"/>
                  </a:lnTo>
                  <a:lnTo>
                    <a:pt x="1490" y="545"/>
                  </a:lnTo>
                  <a:lnTo>
                    <a:pt x="1534" y="625"/>
                  </a:lnTo>
                  <a:lnTo>
                    <a:pt x="1506" y="612"/>
                  </a:lnTo>
                  <a:lnTo>
                    <a:pt x="1498" y="636"/>
                  </a:lnTo>
                  <a:lnTo>
                    <a:pt x="895" y="752"/>
                  </a:lnTo>
                  <a:lnTo>
                    <a:pt x="396" y="817"/>
                  </a:lnTo>
                  <a:lnTo>
                    <a:pt x="0" y="87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7" name="Freeform 73"/>
            <p:cNvSpPr>
              <a:spLocks/>
            </p:cNvSpPr>
            <p:nvPr/>
          </p:nvSpPr>
          <p:spPr bwMode="gray">
            <a:xfrm>
              <a:off x="3123607" y="8333669"/>
              <a:ext cx="62928" cy="165162"/>
            </a:xfrm>
            <a:custGeom>
              <a:avLst/>
              <a:gdLst/>
              <a:ahLst/>
              <a:cxnLst>
                <a:cxn ang="0">
                  <a:pos x="1" y="139"/>
                </a:cxn>
                <a:cxn ang="0">
                  <a:pos x="0" y="216"/>
                </a:cxn>
                <a:cxn ang="0">
                  <a:pos x="18" y="247"/>
                </a:cxn>
                <a:cxn ang="0">
                  <a:pos x="33" y="156"/>
                </a:cxn>
                <a:cxn ang="0">
                  <a:pos x="61" y="118"/>
                </a:cxn>
                <a:cxn ang="0">
                  <a:pos x="86" y="0"/>
                </a:cxn>
                <a:cxn ang="0">
                  <a:pos x="36" y="27"/>
                </a:cxn>
                <a:cxn ang="0">
                  <a:pos x="1" y="139"/>
                </a:cxn>
              </a:cxnLst>
              <a:rect l="0" t="0" r="r" b="b"/>
              <a:pathLst>
                <a:path w="86" h="247">
                  <a:moveTo>
                    <a:pt x="1" y="139"/>
                  </a:moveTo>
                  <a:lnTo>
                    <a:pt x="0" y="216"/>
                  </a:lnTo>
                  <a:lnTo>
                    <a:pt x="18" y="247"/>
                  </a:lnTo>
                  <a:lnTo>
                    <a:pt x="33" y="156"/>
                  </a:lnTo>
                  <a:lnTo>
                    <a:pt x="61" y="118"/>
                  </a:lnTo>
                  <a:lnTo>
                    <a:pt x="86" y="0"/>
                  </a:lnTo>
                  <a:lnTo>
                    <a:pt x="36" y="27"/>
                  </a:lnTo>
                  <a:lnTo>
                    <a:pt x="1" y="139"/>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8" name="Freeform 74"/>
            <p:cNvSpPr>
              <a:spLocks/>
            </p:cNvSpPr>
            <p:nvPr/>
          </p:nvSpPr>
          <p:spPr bwMode="gray">
            <a:xfrm>
              <a:off x="-3246741" y="6334265"/>
              <a:ext cx="970260" cy="649907"/>
            </a:xfrm>
            <a:custGeom>
              <a:avLst/>
              <a:gdLst/>
              <a:ahLst/>
              <a:cxnLst>
                <a:cxn ang="0">
                  <a:pos x="46" y="266"/>
                </a:cxn>
                <a:cxn ang="0">
                  <a:pos x="39" y="412"/>
                </a:cxn>
                <a:cxn ang="0">
                  <a:pos x="56" y="430"/>
                </a:cxn>
                <a:cxn ang="0">
                  <a:pos x="30" y="476"/>
                </a:cxn>
                <a:cxn ang="0">
                  <a:pos x="41" y="501"/>
                </a:cxn>
                <a:cxn ang="0">
                  <a:pos x="16" y="561"/>
                </a:cxn>
                <a:cxn ang="0">
                  <a:pos x="0" y="571"/>
                </a:cxn>
                <a:cxn ang="0">
                  <a:pos x="98" y="646"/>
                </a:cxn>
                <a:cxn ang="0">
                  <a:pos x="165" y="779"/>
                </a:cxn>
                <a:cxn ang="0">
                  <a:pos x="477" y="885"/>
                </a:cxn>
                <a:cxn ang="0">
                  <a:pos x="1174" y="966"/>
                </a:cxn>
                <a:cxn ang="0">
                  <a:pos x="408" y="0"/>
                </a:cxn>
                <a:cxn ang="0">
                  <a:pos x="394" y="24"/>
                </a:cxn>
                <a:cxn ang="0">
                  <a:pos x="404" y="66"/>
                </a:cxn>
                <a:cxn ang="0">
                  <a:pos x="425" y="96"/>
                </a:cxn>
                <a:cxn ang="0">
                  <a:pos x="391" y="120"/>
                </a:cxn>
                <a:cxn ang="0">
                  <a:pos x="399" y="144"/>
                </a:cxn>
                <a:cxn ang="0">
                  <a:pos x="417" y="249"/>
                </a:cxn>
                <a:cxn ang="0">
                  <a:pos x="410" y="267"/>
                </a:cxn>
                <a:cxn ang="0">
                  <a:pos x="375" y="330"/>
                </a:cxn>
                <a:cxn ang="0">
                  <a:pos x="365" y="351"/>
                </a:cxn>
                <a:cxn ang="0">
                  <a:pos x="342" y="430"/>
                </a:cxn>
                <a:cxn ang="0">
                  <a:pos x="287" y="455"/>
                </a:cxn>
                <a:cxn ang="0">
                  <a:pos x="263" y="444"/>
                </a:cxn>
                <a:cxn ang="0">
                  <a:pos x="243" y="458"/>
                </a:cxn>
                <a:cxn ang="0">
                  <a:pos x="248" y="429"/>
                </a:cxn>
                <a:cxn ang="0">
                  <a:pos x="227" y="413"/>
                </a:cxn>
                <a:cxn ang="0">
                  <a:pos x="260" y="397"/>
                </a:cxn>
                <a:cxn ang="0">
                  <a:pos x="279" y="431"/>
                </a:cxn>
                <a:cxn ang="0">
                  <a:pos x="302" y="409"/>
                </a:cxn>
                <a:cxn ang="0">
                  <a:pos x="329" y="389"/>
                </a:cxn>
                <a:cxn ang="0">
                  <a:pos x="316" y="350"/>
                </a:cxn>
                <a:cxn ang="0">
                  <a:pos x="334" y="305"/>
                </a:cxn>
                <a:cxn ang="0">
                  <a:pos x="356" y="255"/>
                </a:cxn>
                <a:cxn ang="0">
                  <a:pos x="326" y="295"/>
                </a:cxn>
                <a:cxn ang="0">
                  <a:pos x="263" y="338"/>
                </a:cxn>
                <a:cxn ang="0">
                  <a:pos x="244" y="377"/>
                </a:cxn>
                <a:cxn ang="0">
                  <a:pos x="289" y="304"/>
                </a:cxn>
                <a:cxn ang="0">
                  <a:pos x="339" y="273"/>
                </a:cxn>
                <a:cxn ang="0">
                  <a:pos x="345" y="232"/>
                </a:cxn>
                <a:cxn ang="0">
                  <a:pos x="332" y="202"/>
                </a:cxn>
                <a:cxn ang="0">
                  <a:pos x="317" y="208"/>
                </a:cxn>
                <a:cxn ang="0">
                  <a:pos x="284" y="181"/>
                </a:cxn>
                <a:cxn ang="0">
                  <a:pos x="55" y="47"/>
                </a:cxn>
              </a:cxnLst>
              <a:rect l="0" t="0" r="r" b="b"/>
              <a:pathLst>
                <a:path w="1325" h="966">
                  <a:moveTo>
                    <a:pt x="30" y="167"/>
                  </a:moveTo>
                  <a:lnTo>
                    <a:pt x="49" y="210"/>
                  </a:lnTo>
                  <a:lnTo>
                    <a:pt x="46" y="266"/>
                  </a:lnTo>
                  <a:lnTo>
                    <a:pt x="41" y="318"/>
                  </a:lnTo>
                  <a:lnTo>
                    <a:pt x="48" y="339"/>
                  </a:lnTo>
                  <a:lnTo>
                    <a:pt x="39" y="412"/>
                  </a:lnTo>
                  <a:lnTo>
                    <a:pt x="61" y="397"/>
                  </a:lnTo>
                  <a:lnTo>
                    <a:pt x="92" y="426"/>
                  </a:lnTo>
                  <a:lnTo>
                    <a:pt x="56" y="430"/>
                  </a:lnTo>
                  <a:lnTo>
                    <a:pt x="36" y="428"/>
                  </a:lnTo>
                  <a:lnTo>
                    <a:pt x="33" y="457"/>
                  </a:lnTo>
                  <a:lnTo>
                    <a:pt x="30" y="476"/>
                  </a:lnTo>
                  <a:lnTo>
                    <a:pt x="62" y="476"/>
                  </a:lnTo>
                  <a:lnTo>
                    <a:pt x="67" y="489"/>
                  </a:lnTo>
                  <a:lnTo>
                    <a:pt x="41" y="501"/>
                  </a:lnTo>
                  <a:lnTo>
                    <a:pt x="46" y="529"/>
                  </a:lnTo>
                  <a:lnTo>
                    <a:pt x="28" y="562"/>
                  </a:lnTo>
                  <a:lnTo>
                    <a:pt x="16" y="561"/>
                  </a:lnTo>
                  <a:lnTo>
                    <a:pt x="29" y="513"/>
                  </a:lnTo>
                  <a:lnTo>
                    <a:pt x="22" y="499"/>
                  </a:lnTo>
                  <a:lnTo>
                    <a:pt x="0" y="571"/>
                  </a:lnTo>
                  <a:lnTo>
                    <a:pt x="36" y="595"/>
                  </a:lnTo>
                  <a:lnTo>
                    <a:pt x="93" y="621"/>
                  </a:lnTo>
                  <a:lnTo>
                    <a:pt x="98" y="646"/>
                  </a:lnTo>
                  <a:lnTo>
                    <a:pt x="124" y="650"/>
                  </a:lnTo>
                  <a:lnTo>
                    <a:pt x="173" y="747"/>
                  </a:lnTo>
                  <a:lnTo>
                    <a:pt x="165" y="779"/>
                  </a:lnTo>
                  <a:lnTo>
                    <a:pt x="242" y="845"/>
                  </a:lnTo>
                  <a:lnTo>
                    <a:pt x="377" y="840"/>
                  </a:lnTo>
                  <a:lnTo>
                    <a:pt x="477" y="885"/>
                  </a:lnTo>
                  <a:lnTo>
                    <a:pt x="525" y="875"/>
                  </a:lnTo>
                  <a:lnTo>
                    <a:pt x="828" y="885"/>
                  </a:lnTo>
                  <a:lnTo>
                    <a:pt x="1174" y="966"/>
                  </a:lnTo>
                  <a:lnTo>
                    <a:pt x="1181" y="860"/>
                  </a:lnTo>
                  <a:lnTo>
                    <a:pt x="1325" y="240"/>
                  </a:lnTo>
                  <a:lnTo>
                    <a:pt x="408" y="0"/>
                  </a:lnTo>
                  <a:lnTo>
                    <a:pt x="398" y="5"/>
                  </a:lnTo>
                  <a:lnTo>
                    <a:pt x="404" y="18"/>
                  </a:lnTo>
                  <a:lnTo>
                    <a:pt x="394" y="24"/>
                  </a:lnTo>
                  <a:lnTo>
                    <a:pt x="404" y="37"/>
                  </a:lnTo>
                  <a:lnTo>
                    <a:pt x="400" y="51"/>
                  </a:lnTo>
                  <a:lnTo>
                    <a:pt x="404" y="66"/>
                  </a:lnTo>
                  <a:lnTo>
                    <a:pt x="417" y="61"/>
                  </a:lnTo>
                  <a:lnTo>
                    <a:pt x="432" y="68"/>
                  </a:lnTo>
                  <a:lnTo>
                    <a:pt x="425" y="96"/>
                  </a:lnTo>
                  <a:lnTo>
                    <a:pt x="430" y="107"/>
                  </a:lnTo>
                  <a:lnTo>
                    <a:pt x="412" y="143"/>
                  </a:lnTo>
                  <a:lnTo>
                    <a:pt x="391" y="120"/>
                  </a:lnTo>
                  <a:lnTo>
                    <a:pt x="382" y="124"/>
                  </a:lnTo>
                  <a:lnTo>
                    <a:pt x="382" y="141"/>
                  </a:lnTo>
                  <a:lnTo>
                    <a:pt x="399" y="144"/>
                  </a:lnTo>
                  <a:lnTo>
                    <a:pt x="418" y="183"/>
                  </a:lnTo>
                  <a:lnTo>
                    <a:pt x="410" y="233"/>
                  </a:lnTo>
                  <a:lnTo>
                    <a:pt x="417" y="249"/>
                  </a:lnTo>
                  <a:lnTo>
                    <a:pt x="429" y="253"/>
                  </a:lnTo>
                  <a:lnTo>
                    <a:pt x="421" y="262"/>
                  </a:lnTo>
                  <a:lnTo>
                    <a:pt x="410" y="267"/>
                  </a:lnTo>
                  <a:lnTo>
                    <a:pt x="382" y="299"/>
                  </a:lnTo>
                  <a:lnTo>
                    <a:pt x="382" y="310"/>
                  </a:lnTo>
                  <a:lnTo>
                    <a:pt x="375" y="330"/>
                  </a:lnTo>
                  <a:lnTo>
                    <a:pt x="368" y="332"/>
                  </a:lnTo>
                  <a:lnTo>
                    <a:pt x="377" y="347"/>
                  </a:lnTo>
                  <a:lnTo>
                    <a:pt x="365" y="351"/>
                  </a:lnTo>
                  <a:lnTo>
                    <a:pt x="365" y="408"/>
                  </a:lnTo>
                  <a:lnTo>
                    <a:pt x="342" y="415"/>
                  </a:lnTo>
                  <a:lnTo>
                    <a:pt x="342" y="430"/>
                  </a:lnTo>
                  <a:lnTo>
                    <a:pt x="326" y="411"/>
                  </a:lnTo>
                  <a:lnTo>
                    <a:pt x="323" y="422"/>
                  </a:lnTo>
                  <a:lnTo>
                    <a:pt x="287" y="455"/>
                  </a:lnTo>
                  <a:lnTo>
                    <a:pt x="274" y="450"/>
                  </a:lnTo>
                  <a:lnTo>
                    <a:pt x="268" y="434"/>
                  </a:lnTo>
                  <a:lnTo>
                    <a:pt x="263" y="444"/>
                  </a:lnTo>
                  <a:lnTo>
                    <a:pt x="255" y="436"/>
                  </a:lnTo>
                  <a:lnTo>
                    <a:pt x="248" y="461"/>
                  </a:lnTo>
                  <a:lnTo>
                    <a:pt x="243" y="458"/>
                  </a:lnTo>
                  <a:lnTo>
                    <a:pt x="245" y="441"/>
                  </a:lnTo>
                  <a:lnTo>
                    <a:pt x="232" y="443"/>
                  </a:lnTo>
                  <a:lnTo>
                    <a:pt x="248" y="429"/>
                  </a:lnTo>
                  <a:lnTo>
                    <a:pt x="228" y="428"/>
                  </a:lnTo>
                  <a:lnTo>
                    <a:pt x="243" y="418"/>
                  </a:lnTo>
                  <a:lnTo>
                    <a:pt x="227" y="413"/>
                  </a:lnTo>
                  <a:lnTo>
                    <a:pt x="234" y="402"/>
                  </a:lnTo>
                  <a:lnTo>
                    <a:pt x="250" y="413"/>
                  </a:lnTo>
                  <a:lnTo>
                    <a:pt x="260" y="397"/>
                  </a:lnTo>
                  <a:lnTo>
                    <a:pt x="287" y="383"/>
                  </a:lnTo>
                  <a:lnTo>
                    <a:pt x="273" y="416"/>
                  </a:lnTo>
                  <a:lnTo>
                    <a:pt x="279" y="431"/>
                  </a:lnTo>
                  <a:lnTo>
                    <a:pt x="289" y="400"/>
                  </a:lnTo>
                  <a:lnTo>
                    <a:pt x="315" y="387"/>
                  </a:lnTo>
                  <a:lnTo>
                    <a:pt x="302" y="409"/>
                  </a:lnTo>
                  <a:lnTo>
                    <a:pt x="316" y="421"/>
                  </a:lnTo>
                  <a:lnTo>
                    <a:pt x="316" y="403"/>
                  </a:lnTo>
                  <a:lnTo>
                    <a:pt x="329" y="389"/>
                  </a:lnTo>
                  <a:lnTo>
                    <a:pt x="343" y="366"/>
                  </a:lnTo>
                  <a:lnTo>
                    <a:pt x="340" y="348"/>
                  </a:lnTo>
                  <a:lnTo>
                    <a:pt x="316" y="350"/>
                  </a:lnTo>
                  <a:lnTo>
                    <a:pt x="320" y="328"/>
                  </a:lnTo>
                  <a:lnTo>
                    <a:pt x="333" y="340"/>
                  </a:lnTo>
                  <a:lnTo>
                    <a:pt x="334" y="305"/>
                  </a:lnTo>
                  <a:lnTo>
                    <a:pt x="365" y="307"/>
                  </a:lnTo>
                  <a:lnTo>
                    <a:pt x="367" y="273"/>
                  </a:lnTo>
                  <a:lnTo>
                    <a:pt x="356" y="255"/>
                  </a:lnTo>
                  <a:lnTo>
                    <a:pt x="355" y="287"/>
                  </a:lnTo>
                  <a:lnTo>
                    <a:pt x="347" y="280"/>
                  </a:lnTo>
                  <a:lnTo>
                    <a:pt x="326" y="295"/>
                  </a:lnTo>
                  <a:lnTo>
                    <a:pt x="313" y="315"/>
                  </a:lnTo>
                  <a:lnTo>
                    <a:pt x="295" y="317"/>
                  </a:lnTo>
                  <a:lnTo>
                    <a:pt x="263" y="338"/>
                  </a:lnTo>
                  <a:lnTo>
                    <a:pt x="238" y="366"/>
                  </a:lnTo>
                  <a:lnTo>
                    <a:pt x="282" y="367"/>
                  </a:lnTo>
                  <a:lnTo>
                    <a:pt x="244" y="377"/>
                  </a:lnTo>
                  <a:lnTo>
                    <a:pt x="227" y="370"/>
                  </a:lnTo>
                  <a:lnTo>
                    <a:pt x="263" y="317"/>
                  </a:lnTo>
                  <a:lnTo>
                    <a:pt x="289" y="304"/>
                  </a:lnTo>
                  <a:lnTo>
                    <a:pt x="317" y="271"/>
                  </a:lnTo>
                  <a:lnTo>
                    <a:pt x="322" y="289"/>
                  </a:lnTo>
                  <a:lnTo>
                    <a:pt x="339" y="273"/>
                  </a:lnTo>
                  <a:lnTo>
                    <a:pt x="355" y="237"/>
                  </a:lnTo>
                  <a:lnTo>
                    <a:pt x="351" y="213"/>
                  </a:lnTo>
                  <a:lnTo>
                    <a:pt x="345" y="232"/>
                  </a:lnTo>
                  <a:lnTo>
                    <a:pt x="335" y="229"/>
                  </a:lnTo>
                  <a:lnTo>
                    <a:pt x="343" y="202"/>
                  </a:lnTo>
                  <a:lnTo>
                    <a:pt x="332" y="202"/>
                  </a:lnTo>
                  <a:lnTo>
                    <a:pt x="329" y="226"/>
                  </a:lnTo>
                  <a:lnTo>
                    <a:pt x="319" y="233"/>
                  </a:lnTo>
                  <a:lnTo>
                    <a:pt x="317" y="208"/>
                  </a:lnTo>
                  <a:lnTo>
                    <a:pt x="308" y="202"/>
                  </a:lnTo>
                  <a:lnTo>
                    <a:pt x="300" y="214"/>
                  </a:lnTo>
                  <a:lnTo>
                    <a:pt x="284" y="181"/>
                  </a:lnTo>
                  <a:lnTo>
                    <a:pt x="254" y="180"/>
                  </a:lnTo>
                  <a:lnTo>
                    <a:pt x="137" y="120"/>
                  </a:lnTo>
                  <a:lnTo>
                    <a:pt x="55" y="47"/>
                  </a:lnTo>
                  <a:lnTo>
                    <a:pt x="32" y="100"/>
                  </a:lnTo>
                  <a:lnTo>
                    <a:pt x="30" y="16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09" name="Freeform 75"/>
            <p:cNvSpPr>
              <a:spLocks/>
            </p:cNvSpPr>
            <p:nvPr/>
          </p:nvSpPr>
          <p:spPr bwMode="gray">
            <a:xfrm>
              <a:off x="-3018444" y="6373206"/>
              <a:ext cx="43903" cy="48340"/>
            </a:xfrm>
            <a:custGeom>
              <a:avLst/>
              <a:gdLst/>
              <a:ahLst/>
              <a:cxnLst>
                <a:cxn ang="0">
                  <a:pos x="0" y="32"/>
                </a:cxn>
                <a:cxn ang="0">
                  <a:pos x="49" y="0"/>
                </a:cxn>
                <a:cxn ang="0">
                  <a:pos x="60" y="30"/>
                </a:cxn>
                <a:cxn ang="0">
                  <a:pos x="50" y="72"/>
                </a:cxn>
                <a:cxn ang="0">
                  <a:pos x="0" y="32"/>
                </a:cxn>
              </a:cxnLst>
              <a:rect l="0" t="0" r="r" b="b"/>
              <a:pathLst>
                <a:path w="60" h="72">
                  <a:moveTo>
                    <a:pt x="0" y="32"/>
                  </a:moveTo>
                  <a:lnTo>
                    <a:pt x="49" y="0"/>
                  </a:lnTo>
                  <a:lnTo>
                    <a:pt x="60" y="30"/>
                  </a:lnTo>
                  <a:lnTo>
                    <a:pt x="50" y="72"/>
                  </a:lnTo>
                  <a:lnTo>
                    <a:pt x="0" y="32"/>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10" name="Freeform 76"/>
            <p:cNvSpPr>
              <a:spLocks/>
            </p:cNvSpPr>
            <p:nvPr/>
          </p:nvSpPr>
          <p:spPr bwMode="gray">
            <a:xfrm>
              <a:off x="-2987712" y="6436317"/>
              <a:ext cx="32196" cy="68482"/>
            </a:xfrm>
            <a:custGeom>
              <a:avLst/>
              <a:gdLst/>
              <a:ahLst/>
              <a:cxnLst>
                <a:cxn ang="0">
                  <a:pos x="0" y="28"/>
                </a:cxn>
                <a:cxn ang="0">
                  <a:pos x="26" y="0"/>
                </a:cxn>
                <a:cxn ang="0">
                  <a:pos x="44" y="17"/>
                </a:cxn>
                <a:cxn ang="0">
                  <a:pos x="32" y="103"/>
                </a:cxn>
                <a:cxn ang="0">
                  <a:pos x="0" y="28"/>
                </a:cxn>
              </a:cxnLst>
              <a:rect l="0" t="0" r="r" b="b"/>
              <a:pathLst>
                <a:path w="44" h="103">
                  <a:moveTo>
                    <a:pt x="0" y="28"/>
                  </a:moveTo>
                  <a:lnTo>
                    <a:pt x="26" y="0"/>
                  </a:lnTo>
                  <a:lnTo>
                    <a:pt x="44" y="17"/>
                  </a:lnTo>
                  <a:lnTo>
                    <a:pt x="32" y="103"/>
                  </a:lnTo>
                  <a:lnTo>
                    <a:pt x="0" y="28"/>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11" name="Freeform 77"/>
            <p:cNvSpPr>
              <a:spLocks/>
            </p:cNvSpPr>
            <p:nvPr/>
          </p:nvSpPr>
          <p:spPr bwMode="gray">
            <a:xfrm>
              <a:off x="2160664" y="8019458"/>
              <a:ext cx="652694" cy="592167"/>
            </a:xfrm>
            <a:custGeom>
              <a:avLst/>
              <a:gdLst/>
              <a:ahLst/>
              <a:cxnLst>
                <a:cxn ang="0">
                  <a:pos x="0" y="611"/>
                </a:cxn>
                <a:cxn ang="0">
                  <a:pos x="35" y="733"/>
                </a:cxn>
                <a:cxn ang="0">
                  <a:pos x="74" y="775"/>
                </a:cxn>
                <a:cxn ang="0">
                  <a:pos x="149" y="818"/>
                </a:cxn>
                <a:cxn ang="0">
                  <a:pos x="205" y="884"/>
                </a:cxn>
                <a:cxn ang="0">
                  <a:pos x="274" y="851"/>
                </a:cxn>
                <a:cxn ang="0">
                  <a:pos x="303" y="871"/>
                </a:cxn>
                <a:cxn ang="0">
                  <a:pos x="346" y="851"/>
                </a:cxn>
                <a:cxn ang="0">
                  <a:pos x="372" y="814"/>
                </a:cxn>
                <a:cxn ang="0">
                  <a:pos x="448" y="801"/>
                </a:cxn>
                <a:cxn ang="0">
                  <a:pos x="488" y="747"/>
                </a:cxn>
                <a:cxn ang="0">
                  <a:pos x="468" y="733"/>
                </a:cxn>
                <a:cxn ang="0">
                  <a:pos x="540" y="569"/>
                </a:cxn>
                <a:cxn ang="0">
                  <a:pos x="557" y="485"/>
                </a:cxn>
                <a:cxn ang="0">
                  <a:pos x="626" y="518"/>
                </a:cxn>
                <a:cxn ang="0">
                  <a:pos x="661" y="422"/>
                </a:cxn>
                <a:cxn ang="0">
                  <a:pos x="697" y="416"/>
                </a:cxn>
                <a:cxn ang="0">
                  <a:pos x="749" y="324"/>
                </a:cxn>
                <a:cxn ang="0">
                  <a:pos x="765" y="226"/>
                </a:cxn>
                <a:cxn ang="0">
                  <a:pos x="873" y="287"/>
                </a:cxn>
                <a:cxn ang="0">
                  <a:pos x="891" y="237"/>
                </a:cxn>
                <a:cxn ang="0">
                  <a:pos x="863" y="198"/>
                </a:cxn>
                <a:cxn ang="0">
                  <a:pos x="814" y="176"/>
                </a:cxn>
                <a:cxn ang="0">
                  <a:pos x="756" y="182"/>
                </a:cxn>
                <a:cxn ang="0">
                  <a:pos x="735" y="216"/>
                </a:cxn>
                <a:cxn ang="0">
                  <a:pos x="628" y="246"/>
                </a:cxn>
                <a:cxn ang="0">
                  <a:pos x="560" y="326"/>
                </a:cxn>
                <a:cxn ang="0">
                  <a:pos x="537" y="199"/>
                </a:cxn>
                <a:cxn ang="0">
                  <a:pos x="345" y="231"/>
                </a:cxn>
                <a:cxn ang="0">
                  <a:pos x="307" y="0"/>
                </a:cxn>
                <a:cxn ang="0">
                  <a:pos x="280" y="20"/>
                </a:cxn>
                <a:cxn ang="0">
                  <a:pos x="297" y="63"/>
                </a:cxn>
                <a:cxn ang="0">
                  <a:pos x="272" y="268"/>
                </a:cxn>
                <a:cxn ang="0">
                  <a:pos x="238" y="313"/>
                </a:cxn>
                <a:cxn ang="0">
                  <a:pos x="133" y="390"/>
                </a:cxn>
                <a:cxn ang="0">
                  <a:pos x="114" y="478"/>
                </a:cxn>
                <a:cxn ang="0">
                  <a:pos x="74" y="456"/>
                </a:cxn>
                <a:cxn ang="0">
                  <a:pos x="63" y="558"/>
                </a:cxn>
                <a:cxn ang="0">
                  <a:pos x="0" y="611"/>
                </a:cxn>
              </a:cxnLst>
              <a:rect l="0" t="0" r="r" b="b"/>
              <a:pathLst>
                <a:path w="891" h="884">
                  <a:moveTo>
                    <a:pt x="0" y="611"/>
                  </a:moveTo>
                  <a:lnTo>
                    <a:pt x="35" y="733"/>
                  </a:lnTo>
                  <a:lnTo>
                    <a:pt x="74" y="775"/>
                  </a:lnTo>
                  <a:lnTo>
                    <a:pt x="149" y="818"/>
                  </a:lnTo>
                  <a:lnTo>
                    <a:pt x="205" y="884"/>
                  </a:lnTo>
                  <a:lnTo>
                    <a:pt x="274" y="851"/>
                  </a:lnTo>
                  <a:lnTo>
                    <a:pt x="303" y="871"/>
                  </a:lnTo>
                  <a:lnTo>
                    <a:pt x="346" y="851"/>
                  </a:lnTo>
                  <a:lnTo>
                    <a:pt x="372" y="814"/>
                  </a:lnTo>
                  <a:lnTo>
                    <a:pt x="448" y="801"/>
                  </a:lnTo>
                  <a:lnTo>
                    <a:pt x="488" y="747"/>
                  </a:lnTo>
                  <a:lnTo>
                    <a:pt x="468" y="733"/>
                  </a:lnTo>
                  <a:lnTo>
                    <a:pt x="540" y="569"/>
                  </a:lnTo>
                  <a:lnTo>
                    <a:pt x="557" y="485"/>
                  </a:lnTo>
                  <a:lnTo>
                    <a:pt x="626" y="518"/>
                  </a:lnTo>
                  <a:lnTo>
                    <a:pt x="661" y="422"/>
                  </a:lnTo>
                  <a:lnTo>
                    <a:pt x="697" y="416"/>
                  </a:lnTo>
                  <a:lnTo>
                    <a:pt x="749" y="324"/>
                  </a:lnTo>
                  <a:lnTo>
                    <a:pt x="765" y="226"/>
                  </a:lnTo>
                  <a:lnTo>
                    <a:pt x="873" y="287"/>
                  </a:lnTo>
                  <a:lnTo>
                    <a:pt x="891" y="237"/>
                  </a:lnTo>
                  <a:lnTo>
                    <a:pt x="863" y="198"/>
                  </a:lnTo>
                  <a:lnTo>
                    <a:pt x="814" y="176"/>
                  </a:lnTo>
                  <a:lnTo>
                    <a:pt x="756" y="182"/>
                  </a:lnTo>
                  <a:lnTo>
                    <a:pt x="735" y="216"/>
                  </a:lnTo>
                  <a:lnTo>
                    <a:pt x="628" y="246"/>
                  </a:lnTo>
                  <a:lnTo>
                    <a:pt x="560" y="326"/>
                  </a:lnTo>
                  <a:lnTo>
                    <a:pt x="537" y="199"/>
                  </a:lnTo>
                  <a:lnTo>
                    <a:pt x="345" y="231"/>
                  </a:lnTo>
                  <a:lnTo>
                    <a:pt x="307" y="0"/>
                  </a:lnTo>
                  <a:lnTo>
                    <a:pt x="280" y="20"/>
                  </a:lnTo>
                  <a:lnTo>
                    <a:pt x="297" y="63"/>
                  </a:lnTo>
                  <a:lnTo>
                    <a:pt x="272" y="268"/>
                  </a:lnTo>
                  <a:lnTo>
                    <a:pt x="238" y="313"/>
                  </a:lnTo>
                  <a:lnTo>
                    <a:pt x="133" y="390"/>
                  </a:lnTo>
                  <a:lnTo>
                    <a:pt x="114" y="478"/>
                  </a:lnTo>
                  <a:lnTo>
                    <a:pt x="74" y="456"/>
                  </a:lnTo>
                  <a:lnTo>
                    <a:pt x="63" y="558"/>
                  </a:lnTo>
                  <a:lnTo>
                    <a:pt x="0" y="611"/>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12" name="Freeform 78"/>
            <p:cNvSpPr>
              <a:spLocks/>
            </p:cNvSpPr>
            <p:nvPr/>
          </p:nvSpPr>
          <p:spPr bwMode="gray">
            <a:xfrm>
              <a:off x="660640" y="7096966"/>
              <a:ext cx="766842" cy="742559"/>
            </a:xfrm>
            <a:custGeom>
              <a:avLst/>
              <a:gdLst/>
              <a:ahLst/>
              <a:cxnLst>
                <a:cxn ang="0">
                  <a:pos x="0" y="337"/>
                </a:cxn>
                <a:cxn ang="0">
                  <a:pos x="27" y="422"/>
                </a:cxn>
                <a:cxn ang="0">
                  <a:pos x="24" y="558"/>
                </a:cxn>
                <a:cxn ang="0">
                  <a:pos x="150" y="637"/>
                </a:cxn>
                <a:cxn ang="0">
                  <a:pos x="201" y="693"/>
                </a:cxn>
                <a:cxn ang="0">
                  <a:pos x="274" y="740"/>
                </a:cxn>
                <a:cxn ang="0">
                  <a:pos x="303" y="773"/>
                </a:cxn>
                <a:cxn ang="0">
                  <a:pos x="318" y="863"/>
                </a:cxn>
                <a:cxn ang="0">
                  <a:pos x="337" y="989"/>
                </a:cxn>
                <a:cxn ang="0">
                  <a:pos x="436" y="1106"/>
                </a:cxn>
                <a:cxn ang="0">
                  <a:pos x="957" y="1073"/>
                </a:cxn>
                <a:cxn ang="0">
                  <a:pos x="926" y="902"/>
                </a:cxn>
                <a:cxn ang="0">
                  <a:pos x="945" y="724"/>
                </a:cxn>
                <a:cxn ang="0">
                  <a:pos x="975" y="645"/>
                </a:cxn>
                <a:cxn ang="0">
                  <a:pos x="971" y="573"/>
                </a:cxn>
                <a:cxn ang="0">
                  <a:pos x="1037" y="413"/>
                </a:cxn>
                <a:cxn ang="0">
                  <a:pos x="1049" y="371"/>
                </a:cxn>
                <a:cxn ang="0">
                  <a:pos x="1029" y="364"/>
                </a:cxn>
                <a:cxn ang="0">
                  <a:pos x="1003" y="397"/>
                </a:cxn>
                <a:cxn ang="0">
                  <a:pos x="982" y="481"/>
                </a:cxn>
                <a:cxn ang="0">
                  <a:pos x="939" y="488"/>
                </a:cxn>
                <a:cxn ang="0">
                  <a:pos x="920" y="537"/>
                </a:cxn>
                <a:cxn ang="0">
                  <a:pos x="877" y="571"/>
                </a:cxn>
                <a:cxn ang="0">
                  <a:pos x="880" y="518"/>
                </a:cxn>
                <a:cxn ang="0">
                  <a:pos x="909" y="461"/>
                </a:cxn>
                <a:cxn ang="0">
                  <a:pos x="938" y="444"/>
                </a:cxn>
                <a:cxn ang="0">
                  <a:pos x="941" y="421"/>
                </a:cxn>
                <a:cxn ang="0">
                  <a:pos x="884" y="268"/>
                </a:cxn>
                <a:cxn ang="0">
                  <a:pos x="845" y="257"/>
                </a:cxn>
                <a:cxn ang="0">
                  <a:pos x="831" y="221"/>
                </a:cxn>
                <a:cxn ang="0">
                  <a:pos x="730" y="209"/>
                </a:cxn>
                <a:cxn ang="0">
                  <a:pos x="512" y="153"/>
                </a:cxn>
                <a:cxn ang="0">
                  <a:pos x="423" y="90"/>
                </a:cxn>
                <a:cxn ang="0">
                  <a:pos x="373" y="68"/>
                </a:cxn>
                <a:cxn ang="0">
                  <a:pos x="344" y="89"/>
                </a:cxn>
                <a:cxn ang="0">
                  <a:pos x="333" y="84"/>
                </a:cxn>
                <a:cxn ang="0">
                  <a:pos x="349" y="68"/>
                </a:cxn>
                <a:cxn ang="0">
                  <a:pos x="350" y="38"/>
                </a:cxn>
                <a:cxn ang="0">
                  <a:pos x="359" y="30"/>
                </a:cxn>
                <a:cxn ang="0">
                  <a:pos x="360" y="8"/>
                </a:cxn>
                <a:cxn ang="0">
                  <a:pos x="346" y="0"/>
                </a:cxn>
                <a:cxn ang="0">
                  <a:pos x="225" y="56"/>
                </a:cxn>
                <a:cxn ang="0">
                  <a:pos x="180" y="73"/>
                </a:cxn>
                <a:cxn ang="0">
                  <a:pos x="161" y="76"/>
                </a:cxn>
                <a:cxn ang="0">
                  <a:pos x="130" y="59"/>
                </a:cxn>
                <a:cxn ang="0">
                  <a:pos x="124" y="73"/>
                </a:cxn>
                <a:cxn ang="0">
                  <a:pos x="121" y="58"/>
                </a:cxn>
                <a:cxn ang="0">
                  <a:pos x="96" y="79"/>
                </a:cxn>
                <a:cxn ang="0">
                  <a:pos x="102" y="207"/>
                </a:cxn>
                <a:cxn ang="0">
                  <a:pos x="0" y="337"/>
                </a:cxn>
              </a:cxnLst>
              <a:rect l="0" t="0" r="r" b="b"/>
              <a:pathLst>
                <a:path w="1049" h="1106">
                  <a:moveTo>
                    <a:pt x="0" y="337"/>
                  </a:moveTo>
                  <a:lnTo>
                    <a:pt x="27" y="422"/>
                  </a:lnTo>
                  <a:lnTo>
                    <a:pt x="24" y="558"/>
                  </a:lnTo>
                  <a:lnTo>
                    <a:pt x="150" y="637"/>
                  </a:lnTo>
                  <a:lnTo>
                    <a:pt x="201" y="693"/>
                  </a:lnTo>
                  <a:lnTo>
                    <a:pt x="274" y="740"/>
                  </a:lnTo>
                  <a:lnTo>
                    <a:pt x="303" y="773"/>
                  </a:lnTo>
                  <a:lnTo>
                    <a:pt x="318" y="863"/>
                  </a:lnTo>
                  <a:lnTo>
                    <a:pt x="337" y="989"/>
                  </a:lnTo>
                  <a:lnTo>
                    <a:pt x="436" y="1106"/>
                  </a:lnTo>
                  <a:lnTo>
                    <a:pt x="957" y="1073"/>
                  </a:lnTo>
                  <a:lnTo>
                    <a:pt x="926" y="902"/>
                  </a:lnTo>
                  <a:lnTo>
                    <a:pt x="945" y="724"/>
                  </a:lnTo>
                  <a:lnTo>
                    <a:pt x="975" y="645"/>
                  </a:lnTo>
                  <a:lnTo>
                    <a:pt x="971" y="573"/>
                  </a:lnTo>
                  <a:lnTo>
                    <a:pt x="1037" y="413"/>
                  </a:lnTo>
                  <a:lnTo>
                    <a:pt x="1049" y="371"/>
                  </a:lnTo>
                  <a:lnTo>
                    <a:pt x="1029" y="364"/>
                  </a:lnTo>
                  <a:lnTo>
                    <a:pt x="1003" y="397"/>
                  </a:lnTo>
                  <a:lnTo>
                    <a:pt x="982" y="481"/>
                  </a:lnTo>
                  <a:lnTo>
                    <a:pt x="939" y="488"/>
                  </a:lnTo>
                  <a:lnTo>
                    <a:pt x="920" y="537"/>
                  </a:lnTo>
                  <a:lnTo>
                    <a:pt x="877" y="571"/>
                  </a:lnTo>
                  <a:lnTo>
                    <a:pt x="880" y="518"/>
                  </a:lnTo>
                  <a:lnTo>
                    <a:pt x="909" y="461"/>
                  </a:lnTo>
                  <a:lnTo>
                    <a:pt x="938" y="444"/>
                  </a:lnTo>
                  <a:lnTo>
                    <a:pt x="941" y="421"/>
                  </a:lnTo>
                  <a:lnTo>
                    <a:pt x="884" y="268"/>
                  </a:lnTo>
                  <a:lnTo>
                    <a:pt x="845" y="257"/>
                  </a:lnTo>
                  <a:lnTo>
                    <a:pt x="831" y="221"/>
                  </a:lnTo>
                  <a:lnTo>
                    <a:pt x="730" y="209"/>
                  </a:lnTo>
                  <a:lnTo>
                    <a:pt x="512" y="153"/>
                  </a:lnTo>
                  <a:lnTo>
                    <a:pt x="423" y="90"/>
                  </a:lnTo>
                  <a:lnTo>
                    <a:pt x="373" y="68"/>
                  </a:lnTo>
                  <a:lnTo>
                    <a:pt x="344" y="89"/>
                  </a:lnTo>
                  <a:lnTo>
                    <a:pt x="333" y="84"/>
                  </a:lnTo>
                  <a:lnTo>
                    <a:pt x="349" y="68"/>
                  </a:lnTo>
                  <a:lnTo>
                    <a:pt x="350" y="38"/>
                  </a:lnTo>
                  <a:lnTo>
                    <a:pt x="359" y="30"/>
                  </a:lnTo>
                  <a:lnTo>
                    <a:pt x="360" y="8"/>
                  </a:lnTo>
                  <a:lnTo>
                    <a:pt x="346" y="0"/>
                  </a:lnTo>
                  <a:lnTo>
                    <a:pt x="225" y="56"/>
                  </a:lnTo>
                  <a:lnTo>
                    <a:pt x="180" y="73"/>
                  </a:lnTo>
                  <a:lnTo>
                    <a:pt x="161" y="76"/>
                  </a:lnTo>
                  <a:lnTo>
                    <a:pt x="130" y="59"/>
                  </a:lnTo>
                  <a:lnTo>
                    <a:pt x="124" y="73"/>
                  </a:lnTo>
                  <a:lnTo>
                    <a:pt x="121" y="58"/>
                  </a:lnTo>
                  <a:lnTo>
                    <a:pt x="96" y="79"/>
                  </a:lnTo>
                  <a:lnTo>
                    <a:pt x="102" y="207"/>
                  </a:lnTo>
                  <a:lnTo>
                    <a:pt x="0" y="337"/>
                  </a:lnTo>
                  <a:close/>
                </a:path>
              </a:pathLst>
            </a:custGeom>
            <a:solidFill>
              <a:schemeClr val="accent1"/>
            </a:solidFill>
            <a:ln w="3175" cmpd="sng">
              <a:solidFill>
                <a:schemeClr val="bg1"/>
              </a:solidFill>
              <a:prstDash val="solid"/>
              <a:round/>
              <a:headEnd/>
              <a:tailEnd/>
            </a:ln>
          </p:spPr>
          <p:txBody>
            <a:bodyPr/>
            <a:lstStyle/>
            <a:p>
              <a:endParaRPr lang="en-US" dirty="0"/>
            </a:p>
          </p:txBody>
        </p:sp>
        <p:sp>
          <p:nvSpPr>
            <p:cNvPr id="113" name="Freeform 79"/>
            <p:cNvSpPr>
              <a:spLocks/>
            </p:cNvSpPr>
            <p:nvPr/>
          </p:nvSpPr>
          <p:spPr bwMode="gray">
            <a:xfrm>
              <a:off x="-1800864" y="7284955"/>
              <a:ext cx="1020017" cy="774786"/>
            </a:xfrm>
            <a:custGeom>
              <a:avLst/>
              <a:gdLst/>
              <a:ahLst/>
              <a:cxnLst>
                <a:cxn ang="0">
                  <a:pos x="0" y="991"/>
                </a:cxn>
                <a:cxn ang="0">
                  <a:pos x="42" y="742"/>
                </a:cxn>
                <a:cxn ang="0">
                  <a:pos x="142" y="124"/>
                </a:cxn>
                <a:cxn ang="0">
                  <a:pos x="164" y="0"/>
                </a:cxn>
                <a:cxn ang="0">
                  <a:pos x="715" y="82"/>
                </a:cxn>
                <a:cxn ang="0">
                  <a:pos x="1393" y="154"/>
                </a:cxn>
                <a:cxn ang="0">
                  <a:pos x="1347" y="654"/>
                </a:cxn>
                <a:cxn ang="0">
                  <a:pos x="1301" y="1154"/>
                </a:cxn>
                <a:cxn ang="0">
                  <a:pos x="371" y="1048"/>
                </a:cxn>
                <a:cxn ang="0">
                  <a:pos x="0" y="991"/>
                </a:cxn>
              </a:cxnLst>
              <a:rect l="0" t="0" r="r" b="b"/>
              <a:pathLst>
                <a:path w="1393" h="1154">
                  <a:moveTo>
                    <a:pt x="0" y="991"/>
                  </a:moveTo>
                  <a:lnTo>
                    <a:pt x="42" y="742"/>
                  </a:lnTo>
                  <a:lnTo>
                    <a:pt x="142" y="124"/>
                  </a:lnTo>
                  <a:lnTo>
                    <a:pt x="164" y="0"/>
                  </a:lnTo>
                  <a:lnTo>
                    <a:pt x="715" y="82"/>
                  </a:lnTo>
                  <a:lnTo>
                    <a:pt x="1393" y="154"/>
                  </a:lnTo>
                  <a:lnTo>
                    <a:pt x="1347" y="654"/>
                  </a:lnTo>
                  <a:lnTo>
                    <a:pt x="1301" y="1154"/>
                  </a:lnTo>
                  <a:lnTo>
                    <a:pt x="371" y="1048"/>
                  </a:lnTo>
                  <a:lnTo>
                    <a:pt x="0" y="991"/>
                  </a:lnTo>
                  <a:close/>
                </a:path>
              </a:pathLst>
            </a:custGeom>
            <a:solidFill>
              <a:schemeClr val="accent1"/>
            </a:solidFill>
            <a:ln w="3175" cmpd="sng">
              <a:solidFill>
                <a:schemeClr val="bg1"/>
              </a:solidFill>
              <a:prstDash val="solid"/>
              <a:round/>
              <a:headEnd/>
              <a:tailEnd/>
            </a:ln>
          </p:spPr>
          <p:txBody>
            <a:bodyPr/>
            <a:lstStyle/>
            <a:p>
              <a:endParaRPr lang="en-US" dirty="0"/>
            </a:p>
          </p:txBody>
        </p:sp>
      </p:grpSp>
      <p:sp>
        <p:nvSpPr>
          <p:cNvPr id="114" name="Rektangel 113"/>
          <p:cNvSpPr/>
          <p:nvPr userDrawn="1"/>
        </p:nvSpPr>
        <p:spPr>
          <a:xfrm>
            <a:off x="1153678" y="0"/>
            <a:ext cx="7843344" cy="215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272687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 Target="../slides/slide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7" name="Rektangel 6"/>
          <p:cNvSpPr/>
          <p:nvPr/>
        </p:nvSpPr>
        <p:spPr>
          <a:xfrm>
            <a:off x="0" y="1"/>
            <a:ext cx="9144000" cy="215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rubrik 1"/>
          <p:cNvSpPr>
            <a:spLocks noGrp="1"/>
          </p:cNvSpPr>
          <p:nvPr>
            <p:ph type="title"/>
          </p:nvPr>
        </p:nvSpPr>
        <p:spPr>
          <a:xfrm>
            <a:off x="647700" y="575966"/>
            <a:ext cx="6840538" cy="492443"/>
          </a:xfrm>
          <a:prstGeom prst="rect">
            <a:avLst/>
          </a:prstGeom>
        </p:spPr>
        <p:txBody>
          <a:bodyPr vert="horz" wrap="square" lIns="0" tIns="0" rIns="0" bIns="0" rtlCol="0" anchor="t">
            <a:spAutoFit/>
          </a:bodyPr>
          <a:lstStyle/>
          <a:p>
            <a:r>
              <a:rPr lang="sv-SE" dirty="0"/>
              <a:t>Klicka här för att ändra format</a:t>
            </a:r>
          </a:p>
        </p:txBody>
      </p:sp>
      <p:sp>
        <p:nvSpPr>
          <p:cNvPr id="3" name="Platshållare för text 2"/>
          <p:cNvSpPr>
            <a:spLocks noGrp="1"/>
          </p:cNvSpPr>
          <p:nvPr>
            <p:ph type="body" idx="1"/>
          </p:nvPr>
        </p:nvSpPr>
        <p:spPr>
          <a:xfrm>
            <a:off x="647700" y="1273324"/>
            <a:ext cx="7848600" cy="3831812"/>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107950" y="5449888"/>
            <a:ext cx="2482850" cy="265112"/>
          </a:xfrm>
          <a:prstGeom prst="rect">
            <a:avLst/>
          </a:prstGeom>
        </p:spPr>
        <p:txBody>
          <a:bodyPr vert="horz" lIns="0" tIns="0" rIns="0" bIns="0" rtlCol="0" anchor="ctr"/>
          <a:lstStyle>
            <a:lvl1pPr algn="l">
              <a:defRPr sz="1000">
                <a:solidFill>
                  <a:schemeClr val="tx1">
                    <a:tint val="75000"/>
                  </a:schemeClr>
                </a:solidFill>
              </a:defRPr>
            </a:lvl1pPr>
          </a:lstStyle>
          <a:p>
            <a:fld id="{BB22C362-5484-40FF-B32B-91CA5DB2DE71}" type="datetime1">
              <a:rPr lang="sv-SE" smtClean="0"/>
              <a:pPr/>
              <a:t>2017-01-21</a:t>
            </a:fld>
            <a:endParaRPr lang="sv-SE"/>
          </a:p>
        </p:txBody>
      </p:sp>
      <p:sp>
        <p:nvSpPr>
          <p:cNvPr id="5" name="Platshållare för sidfot 4"/>
          <p:cNvSpPr>
            <a:spLocks noGrp="1"/>
          </p:cNvSpPr>
          <p:nvPr>
            <p:ph type="ftr" sz="quarter" idx="3"/>
          </p:nvPr>
        </p:nvSpPr>
        <p:spPr>
          <a:xfrm>
            <a:off x="3124200" y="5449888"/>
            <a:ext cx="2895600" cy="265112"/>
          </a:xfrm>
          <a:prstGeom prst="rect">
            <a:avLst/>
          </a:prstGeom>
        </p:spPr>
        <p:txBody>
          <a:bodyPr vert="horz" lIns="0" tIns="0" rIns="0" bIns="0" rtlCol="0" anchor="ctr"/>
          <a:lstStyle>
            <a:lvl1pPr algn="ctr">
              <a:defRPr sz="1000">
                <a:solidFill>
                  <a:schemeClr val="tx1">
                    <a:tint val="75000"/>
                  </a:schemeClr>
                </a:solidFill>
              </a:defRPr>
            </a:lvl1pPr>
          </a:lstStyle>
          <a:p>
            <a:r>
              <a:rPr lang="sv-SE"/>
              <a:t>Sidfot</a:t>
            </a:r>
          </a:p>
        </p:txBody>
      </p:sp>
      <p:sp>
        <p:nvSpPr>
          <p:cNvPr id="6" name="Platshållare för bildnummer 5"/>
          <p:cNvSpPr>
            <a:spLocks noGrp="1"/>
          </p:cNvSpPr>
          <p:nvPr>
            <p:ph type="sldNum" sz="quarter" idx="4"/>
          </p:nvPr>
        </p:nvSpPr>
        <p:spPr>
          <a:xfrm>
            <a:off x="6553200" y="5449888"/>
            <a:ext cx="2482850" cy="265112"/>
          </a:xfrm>
          <a:prstGeom prst="rect">
            <a:avLst/>
          </a:prstGeom>
        </p:spPr>
        <p:txBody>
          <a:bodyPr vert="horz" lIns="0" tIns="0" rIns="0" bIns="0" rtlCol="0" anchor="ctr"/>
          <a:lstStyle>
            <a:lvl1pPr algn="r">
              <a:defRPr sz="1000">
                <a:solidFill>
                  <a:schemeClr val="tx1">
                    <a:tint val="75000"/>
                  </a:schemeClr>
                </a:solidFill>
              </a:defRPr>
            </a:lvl1pPr>
          </a:lstStyle>
          <a:p>
            <a:fld id="{6B734CD5-26A6-4D2C-9F4C-55F9ADBD3084}" type="slidenum">
              <a:rPr lang="sv-SE" smtClean="0"/>
              <a:pPr/>
              <a:t>‹#›</a:t>
            </a:fld>
            <a:endParaRPr lang="sv-SE"/>
          </a:p>
        </p:txBody>
      </p:sp>
      <p:pic>
        <p:nvPicPr>
          <p:cNvPr id="21" name="Picture 4" descr="K:\kunder\2014\Sogeti\Logotyp\sogeti_varmred_rgb_utanprofil.jpg">
            <a:hlinkClick r:id="rId24" action="ppaction://hlinksldjump"/>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r="769"/>
          <a:stretch/>
        </p:blipFill>
        <p:spPr bwMode="auto">
          <a:xfrm>
            <a:off x="7607905" y="645180"/>
            <a:ext cx="1536095" cy="35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032490"/>
      </p:ext>
    </p:extLst>
  </p:cSld>
  <p:clrMap bg1="lt1" tx1="dk1" bg2="lt2" tx2="dk2" accent1="accent1" accent2="accent2" accent3="accent3" accent4="accent4" accent5="accent5" accent6="accent6" hlink="hlink" folHlink="folHlink"/>
  <p:sldLayoutIdLst>
    <p:sldLayoutId id="2147483716" r:id="rId1"/>
    <p:sldLayoutId id="2147483649" r:id="rId2"/>
    <p:sldLayoutId id="2147483650" r:id="rId3"/>
    <p:sldLayoutId id="2147483715" r:id="rId4"/>
    <p:sldLayoutId id="2147483654" r:id="rId5"/>
    <p:sldLayoutId id="2147483658" r:id="rId6"/>
    <p:sldLayoutId id="2147483731" r:id="rId7"/>
    <p:sldLayoutId id="2147483732" r:id="rId8"/>
    <p:sldLayoutId id="2147483733" r:id="rId9"/>
    <p:sldLayoutId id="2147483737" r:id="rId10"/>
    <p:sldLayoutId id="2147483738" r:id="rId11"/>
    <p:sldLayoutId id="2147483734" r:id="rId12"/>
    <p:sldLayoutId id="2147483718" r:id="rId13"/>
    <p:sldLayoutId id="2147483736" r:id="rId14"/>
    <p:sldLayoutId id="2147483735" r:id="rId15"/>
    <p:sldLayoutId id="2147483655" r:id="rId16"/>
    <p:sldLayoutId id="2147483717" r:id="rId17"/>
    <p:sldLayoutId id="2147483740" r:id="rId18"/>
    <p:sldLayoutId id="2147483745" r:id="rId19"/>
    <p:sldLayoutId id="2147483746" r:id="rId20"/>
    <p:sldLayoutId id="2147483747" r:id="rId21"/>
    <p:sldLayoutId id="2147483748" r:id="rId22"/>
  </p:sldLayoutIdLst>
  <p:hf hdr="0" ftr="0" dt="0"/>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266700" indent="-266700" algn="l" defTabSz="914400" rtl="0" eaLnBrk="1" latinLnBrk="0" hangingPunct="1">
        <a:lnSpc>
          <a:spcPct val="110000"/>
        </a:lnSpc>
        <a:spcBef>
          <a:spcPts val="300"/>
        </a:spcBef>
        <a:spcAft>
          <a:spcPts val="400"/>
        </a:spcAft>
        <a:buFont typeface="Arial" panose="020B0604020202020204" pitchFamily="34" charset="0"/>
        <a:buChar char="►"/>
        <a:defRPr sz="1600" kern="1200">
          <a:solidFill>
            <a:schemeClr val="tx1"/>
          </a:solidFill>
          <a:latin typeface="+mn-lt"/>
          <a:ea typeface="+mn-ea"/>
          <a:cs typeface="+mn-cs"/>
        </a:defRPr>
      </a:lvl1pPr>
      <a:lvl2pPr marL="447675" indent="-176213" algn="l" defTabSz="914400" rtl="0" eaLnBrk="1" latinLnBrk="0" hangingPunct="1">
        <a:lnSpc>
          <a:spcPct val="11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622300" indent="-180975" algn="l" defTabSz="914400" rtl="0" eaLnBrk="1" latinLnBrk="0" hangingPunct="1">
        <a:lnSpc>
          <a:spcPct val="110000"/>
        </a:lnSpc>
        <a:spcBef>
          <a:spcPts val="0"/>
        </a:spcBef>
        <a:spcAft>
          <a:spcPts val="400"/>
        </a:spcAft>
        <a:buFont typeface="Arial" panose="020B0604020202020204" pitchFamily="34" charset="0"/>
        <a:buChar char="•"/>
        <a:defRPr sz="1200" kern="1200">
          <a:solidFill>
            <a:schemeClr val="tx1"/>
          </a:solidFill>
          <a:latin typeface="+mn-lt"/>
          <a:ea typeface="+mn-ea"/>
          <a:cs typeface="+mn-cs"/>
        </a:defRPr>
      </a:lvl3pPr>
      <a:lvl4pPr marL="806450" indent="-17621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4pPr>
      <a:lvl5pPr marL="981075" indent="-18256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71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hyperlink" Target="http://aka.ms/Cloud-Design-Patterns"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jp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0.jp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2.jp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44.pn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jp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businessofapps.com/pokemon-go-usage-revenue-statistic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sp>
        <p:nvSpPr>
          <p:cNvPr id="2" name="Rubrik 1"/>
          <p:cNvSpPr>
            <a:spLocks noGrp="1"/>
          </p:cNvSpPr>
          <p:nvPr>
            <p:ph type="ctrTitle"/>
          </p:nvPr>
        </p:nvSpPr>
        <p:spPr>
          <a:xfrm>
            <a:off x="1" y="2369978"/>
            <a:ext cx="7397461" cy="1263217"/>
          </a:xfrm>
          <a:solidFill>
            <a:schemeClr val="tx2"/>
          </a:solidFill>
        </p:spPr>
        <p:txBody>
          <a:bodyPr/>
          <a:lstStyle/>
          <a:p>
            <a:r>
              <a:rPr lang="es-ES" sz="4500" dirty="0"/>
              <a:t>Cloud </a:t>
            </a:r>
            <a:r>
              <a:rPr lang="es-ES" sz="4500" dirty="0" err="1"/>
              <a:t>Design</a:t>
            </a:r>
            <a:r>
              <a:rPr lang="es-ES" sz="4500" dirty="0"/>
              <a:t> </a:t>
            </a:r>
            <a:r>
              <a:rPr lang="es-ES" sz="4500" dirty="0" err="1"/>
              <a:t>Patterns</a:t>
            </a:r>
            <a:r>
              <a:rPr lang="es-ES" sz="4500" dirty="0"/>
              <a:t>:</a:t>
            </a:r>
            <a:br>
              <a:rPr lang="es-ES" sz="4500" dirty="0"/>
            </a:br>
            <a:r>
              <a:rPr lang="en-US" sz="3000" dirty="0"/>
              <a:t>Prepare your application for Azure</a:t>
            </a:r>
            <a:endParaRPr lang="sv-SE" sz="3000" dirty="0"/>
          </a:p>
        </p:txBody>
      </p:sp>
      <p:sp>
        <p:nvSpPr>
          <p:cNvPr id="4" name="Underrubrik 3"/>
          <p:cNvSpPr>
            <a:spLocks noGrp="1"/>
          </p:cNvSpPr>
          <p:nvPr>
            <p:ph type="subTitle" idx="1"/>
          </p:nvPr>
        </p:nvSpPr>
        <p:spPr/>
        <p:txBody>
          <a:bodyPr/>
          <a:lstStyle/>
          <a:p>
            <a:r>
              <a:rPr lang="sv-SE" dirty="0"/>
              <a:t>Carlos Mendible</a:t>
            </a: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238" y="0"/>
            <a:ext cx="1655762" cy="1655762"/>
          </a:xfrm>
          <a:prstGeom prst="rect">
            <a:avLst/>
          </a:prstGeom>
        </p:spPr>
      </p:pic>
    </p:spTree>
    <p:extLst>
      <p:ext uri="{BB962C8B-B14F-4D97-AF65-F5344CB8AC3E}">
        <p14:creationId xmlns:p14="http://schemas.microsoft.com/office/powerpoint/2010/main" val="3402696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ubrik 3"/>
          <p:cNvSpPr>
            <a:spLocks noGrp="1"/>
          </p:cNvSpPr>
          <p:nvPr>
            <p:ph type="title"/>
          </p:nvPr>
        </p:nvSpPr>
        <p:spPr/>
        <p:txBody>
          <a:bodyPr/>
          <a:lstStyle/>
          <a:p>
            <a:r>
              <a:rPr lang="en-US" dirty="0"/>
              <a:t>               Designing for Cloud</a:t>
            </a:r>
          </a:p>
        </p:txBody>
      </p:sp>
      <p:sp>
        <p:nvSpPr>
          <p:cNvPr id="11" name="Content Placeholder 2"/>
          <p:cNvSpPr txBox="1">
            <a:spLocks/>
          </p:cNvSpPr>
          <p:nvPr/>
        </p:nvSpPr>
        <p:spPr>
          <a:xfrm>
            <a:off x="4608512" y="3532833"/>
            <a:ext cx="4572000" cy="2204988"/>
          </a:xfrm>
          <a:prstGeom prst="rect">
            <a:avLst/>
          </a:prstGeom>
        </p:spPr>
        <p:txBody>
          <a:bodyPr vert="horz" lIns="0" tIns="26293" rIns="26293" bIns="26293" rtlCol="0">
            <a:noAutofit/>
          </a:bodyPr>
          <a:lstStyle>
            <a:lvl1pPr marL="158614" indent="-158614" algn="l" defTabSz="872667" rtl="0" eaLnBrk="1" latinLnBrk="0" hangingPunct="1">
              <a:spcBef>
                <a:spcPts val="0"/>
              </a:spcBef>
              <a:buClr>
                <a:schemeClr val="accent5"/>
              </a:buClr>
              <a:buFont typeface="Wingdings" pitchFamily="2" charset="2"/>
              <a:buChar char="§"/>
              <a:defRPr sz="1600" b="0" kern="1200">
                <a:solidFill>
                  <a:schemeClr val="bg2">
                    <a:lumMod val="50000"/>
                  </a:schemeClr>
                </a:solidFill>
                <a:latin typeface="Arial"/>
                <a:ea typeface="+mn-ea"/>
                <a:cs typeface="Arial"/>
              </a:defRPr>
            </a:lvl1pPr>
            <a:lvl2pPr marL="339392" indent="-172727" algn="l" defTabSz="872667" rtl="0" eaLnBrk="1" latinLnBrk="0" hangingPunct="1">
              <a:spcBef>
                <a:spcPts val="0"/>
              </a:spcBef>
              <a:buClr>
                <a:schemeClr val="accent3"/>
              </a:buClr>
              <a:buFont typeface="Wingdings" pitchFamily="2" charset="2"/>
              <a:buChar char="§"/>
              <a:defRPr sz="1400" kern="1200">
                <a:solidFill>
                  <a:schemeClr val="bg2">
                    <a:lumMod val="50000"/>
                  </a:schemeClr>
                </a:solidFill>
                <a:latin typeface="Arial"/>
                <a:ea typeface="+mn-ea"/>
                <a:cs typeface="Arial"/>
              </a:defRPr>
            </a:lvl2pPr>
            <a:lvl3pPr marL="512119" indent="-157575" algn="l" defTabSz="872667" rtl="0" eaLnBrk="1" latinLnBrk="0" hangingPunct="1">
              <a:spcBef>
                <a:spcPts val="0"/>
              </a:spcBef>
              <a:buClr>
                <a:schemeClr val="accent2"/>
              </a:buClr>
              <a:buFont typeface="Arial" pitchFamily="34" charset="0"/>
              <a:buChar char="•"/>
              <a:defRPr sz="1200" kern="1200">
                <a:solidFill>
                  <a:schemeClr val="bg2">
                    <a:lumMod val="50000"/>
                  </a:schemeClr>
                </a:solidFill>
                <a:latin typeface="Arial"/>
                <a:ea typeface="+mn-ea"/>
                <a:cs typeface="Arial"/>
              </a:defRPr>
            </a:lvl3pPr>
            <a:lvl4pPr marL="678784" indent="-157575" algn="l" defTabSz="872667" rtl="0" eaLnBrk="1" latinLnBrk="0" hangingPunct="1">
              <a:spcBef>
                <a:spcPts val="0"/>
              </a:spcBef>
              <a:buClr>
                <a:schemeClr val="bg2"/>
              </a:buClr>
              <a:buFont typeface="Arial" pitchFamily="34" charset="0"/>
              <a:buChar char="–"/>
              <a:defRPr sz="1100" kern="1200">
                <a:solidFill>
                  <a:schemeClr val="bg2">
                    <a:lumMod val="50000"/>
                  </a:schemeClr>
                </a:solidFill>
                <a:latin typeface="Arial"/>
                <a:ea typeface="+mn-ea"/>
                <a:cs typeface="Arial"/>
              </a:defRPr>
            </a:lvl4pPr>
            <a:lvl5pPr marL="1536259" indent="-184836" algn="l" defTabSz="872667" rtl="0" eaLnBrk="1" latinLnBrk="0" hangingPunct="1">
              <a:spcBef>
                <a:spcPts val="0"/>
              </a:spcBef>
              <a:buClr>
                <a:srgbClr val="B1B1B1"/>
              </a:buClr>
              <a:buFont typeface="Arial" pitchFamily="34" charset="0"/>
              <a:buNone/>
              <a:defRPr sz="1700" kern="1200">
                <a:solidFill>
                  <a:srgbClr val="494949"/>
                </a:solidFill>
                <a:latin typeface="+mn-lt"/>
                <a:ea typeface="+mn-ea"/>
                <a:cs typeface="+mn-cs"/>
              </a:defRPr>
            </a:lvl5pPr>
            <a:lvl6pPr marL="2399835" indent="-218167" algn="l" defTabSz="872667"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836168" indent="-218167" algn="l" defTabSz="872667"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272502" indent="-218167" algn="l" defTabSz="872667"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708835" indent="-218167" algn="l" defTabSz="872667"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pPr marL="0" indent="0">
              <a:buNone/>
            </a:pPr>
            <a:r>
              <a:rPr lang="en-GB" sz="2167" dirty="0"/>
              <a:t>						</a:t>
            </a:r>
          </a:p>
        </p:txBody>
      </p:sp>
      <p:graphicFrame>
        <p:nvGraphicFramePr>
          <p:cNvPr id="10" name="Diagram 9"/>
          <p:cNvGraphicFramePr/>
          <p:nvPr>
            <p:extLst>
              <p:ext uri="{D42A27DB-BD31-4B8C-83A1-F6EECF244321}">
                <p14:modId xmlns:p14="http://schemas.microsoft.com/office/powerpoint/2010/main" val="462121549"/>
              </p:ext>
            </p:extLst>
          </p:nvPr>
        </p:nvGraphicFramePr>
        <p:xfrm>
          <a:off x="633978" y="1417342"/>
          <a:ext cx="7826454" cy="3642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092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ubrik 16"/>
          <p:cNvSpPr>
            <a:spLocks noGrp="1"/>
          </p:cNvSpPr>
          <p:nvPr>
            <p:ph type="ctrTitle"/>
          </p:nvPr>
        </p:nvSpPr>
        <p:spPr/>
        <p:txBody>
          <a:bodyPr/>
          <a:lstStyle/>
          <a:p>
            <a:r>
              <a:rPr lang="en-US" dirty="0"/>
              <a:t>Problem Areas in the Cloud</a:t>
            </a:r>
            <a:endParaRPr lang="sv-SE" dirty="0"/>
          </a:p>
        </p:txBody>
      </p:sp>
      <p:sp>
        <p:nvSpPr>
          <p:cNvPr id="18" name="Underrubrik 17"/>
          <p:cNvSpPr>
            <a:spLocks noGrp="1"/>
          </p:cNvSpPr>
          <p:nvPr>
            <p:ph type="subTitle" idx="1"/>
          </p:nvPr>
        </p:nvSpPr>
        <p:spPr/>
        <p:txBody>
          <a:bodyPr/>
          <a:lstStyle/>
          <a:p>
            <a:endParaRPr lang="en-US" dirty="0"/>
          </a:p>
        </p:txBody>
      </p:sp>
      <p:pic>
        <p:nvPicPr>
          <p:cNvPr id="3" name="Platshållare för bild 2"/>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787" b="33101"/>
          <a:stretch/>
        </p:blipFill>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238" y="-5694"/>
            <a:ext cx="1655762" cy="1655762"/>
          </a:xfrm>
          <a:prstGeom prst="rect">
            <a:avLst/>
          </a:prstGeom>
        </p:spPr>
      </p:pic>
      <p:pic>
        <p:nvPicPr>
          <p:cNvPr id="5" name="Picture 2" descr="Image result for pokemon transparent backgroun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668935">
            <a:off x="6924537" y="2088070"/>
            <a:ext cx="3881651" cy="2804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15452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US" dirty="0"/>
              <a:t>Availability</a:t>
            </a:r>
          </a:p>
        </p:txBody>
      </p:sp>
      <p:sp>
        <p:nvSpPr>
          <p:cNvPr id="5" name="Platshållare för innehåll 4"/>
          <p:cNvSpPr>
            <a:spLocks noGrp="1"/>
          </p:cNvSpPr>
          <p:nvPr>
            <p:ph idx="1"/>
          </p:nvPr>
        </p:nvSpPr>
        <p:spPr/>
        <p:txBody>
          <a:bodyPr>
            <a:normAutofit/>
          </a:bodyPr>
          <a:lstStyle/>
          <a:p>
            <a:r>
              <a:rPr lang="en-US" dirty="0"/>
              <a:t>Availability defines the proportion of time that the system is functional and working. </a:t>
            </a:r>
          </a:p>
          <a:p>
            <a:r>
              <a:rPr lang="en-US" dirty="0"/>
              <a:t>Cloud applications typically provide users with a service level agreement (SLA) </a:t>
            </a:r>
            <a:r>
              <a:rPr lang="en-US" dirty="0">
                <a:sym typeface="Wingdings" panose="05000000000000000000" pitchFamily="2" charset="2"/>
              </a:rPr>
              <a:t> </a:t>
            </a:r>
            <a:r>
              <a:rPr lang="en-US" dirty="0"/>
              <a:t>maximize availability.</a:t>
            </a:r>
          </a:p>
          <a:p>
            <a:endParaRPr lang="en-US" dirty="0"/>
          </a:p>
        </p:txBody>
      </p:sp>
      <p:sp>
        <p:nvSpPr>
          <p:cNvPr id="2" name="Platshållare för bildnummer 1"/>
          <p:cNvSpPr>
            <a:spLocks noGrp="1"/>
          </p:cNvSpPr>
          <p:nvPr>
            <p:ph type="sldNum" sz="quarter" idx="12"/>
          </p:nvPr>
        </p:nvSpPr>
        <p:spPr/>
        <p:txBody>
          <a:bodyPr/>
          <a:lstStyle/>
          <a:p>
            <a:fld id="{6B734CD5-26A6-4D2C-9F4C-55F9ADBD3084}"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3822314" y="2790040"/>
            <a:ext cx="3264286" cy="2659054"/>
          </a:xfrm>
          <a:prstGeom prst="rect">
            <a:avLst/>
          </a:prstGeom>
        </p:spPr>
      </p:pic>
    </p:spTree>
    <p:extLst>
      <p:ext uri="{BB962C8B-B14F-4D97-AF65-F5344CB8AC3E}">
        <p14:creationId xmlns:p14="http://schemas.microsoft.com/office/powerpoint/2010/main" val="223782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13</a:t>
            </a:fld>
            <a:endParaRPr lang="en-US" dirty="0"/>
          </a:p>
        </p:txBody>
      </p:sp>
      <p:sp>
        <p:nvSpPr>
          <p:cNvPr id="2" name="Rubrik 1"/>
          <p:cNvSpPr>
            <a:spLocks noGrp="1"/>
          </p:cNvSpPr>
          <p:nvPr>
            <p:ph type="title"/>
          </p:nvPr>
        </p:nvSpPr>
        <p:spPr/>
        <p:txBody>
          <a:bodyPr/>
          <a:lstStyle/>
          <a:p>
            <a:r>
              <a:rPr lang="en-US" dirty="0"/>
              <a:t>Data Management</a:t>
            </a:r>
          </a:p>
        </p:txBody>
      </p:sp>
      <p:pic>
        <p:nvPicPr>
          <p:cNvPr id="6" name="Picture 5"/>
          <p:cNvPicPr>
            <a:picLocks noChangeAspect="1"/>
          </p:cNvPicPr>
          <p:nvPr/>
        </p:nvPicPr>
        <p:blipFill>
          <a:blip r:embed="rId3"/>
          <a:stretch>
            <a:fillRect/>
          </a:stretch>
        </p:blipFill>
        <p:spPr>
          <a:xfrm>
            <a:off x="5039391" y="2650696"/>
            <a:ext cx="3456909" cy="2799192"/>
          </a:xfrm>
          <a:prstGeom prst="rect">
            <a:avLst/>
          </a:prstGeom>
        </p:spPr>
      </p:pic>
      <p:sp>
        <p:nvSpPr>
          <p:cNvPr id="7" name="Platshållare för innehåll 4"/>
          <p:cNvSpPr txBox="1">
            <a:spLocks/>
          </p:cNvSpPr>
          <p:nvPr/>
        </p:nvSpPr>
        <p:spPr>
          <a:xfrm>
            <a:off x="647700" y="1273324"/>
            <a:ext cx="7848600" cy="3831812"/>
          </a:xfrm>
          <a:prstGeom prst="rect">
            <a:avLst/>
          </a:prstGeom>
        </p:spPr>
        <p:txBody>
          <a:bodyPr>
            <a:normAutofit/>
          </a:bodyPr>
          <a:lstStyle>
            <a:lvl1pPr marL="266700" indent="-266700" algn="l" defTabSz="914400" rtl="0" eaLnBrk="1" latinLnBrk="0" hangingPunct="1">
              <a:lnSpc>
                <a:spcPct val="110000"/>
              </a:lnSpc>
              <a:spcBef>
                <a:spcPts val="300"/>
              </a:spcBef>
              <a:spcAft>
                <a:spcPts val="400"/>
              </a:spcAft>
              <a:buFont typeface="Arial" panose="020B0604020202020204" pitchFamily="34" charset="0"/>
              <a:buChar char="►"/>
              <a:defRPr sz="1600" kern="1200">
                <a:solidFill>
                  <a:schemeClr val="tx1"/>
                </a:solidFill>
                <a:latin typeface="+mn-lt"/>
                <a:ea typeface="+mn-ea"/>
                <a:cs typeface="+mn-cs"/>
              </a:defRPr>
            </a:lvl1pPr>
            <a:lvl2pPr marL="447675" indent="-176213" algn="l" defTabSz="914400" rtl="0" eaLnBrk="1" latinLnBrk="0" hangingPunct="1">
              <a:lnSpc>
                <a:spcPct val="11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622300" indent="-180975" algn="l" defTabSz="914400" rtl="0" eaLnBrk="1" latinLnBrk="0" hangingPunct="1">
              <a:lnSpc>
                <a:spcPct val="110000"/>
              </a:lnSpc>
              <a:spcBef>
                <a:spcPts val="0"/>
              </a:spcBef>
              <a:spcAft>
                <a:spcPts val="400"/>
              </a:spcAft>
              <a:buFont typeface="Arial" panose="020B0604020202020204" pitchFamily="34" charset="0"/>
              <a:buChar char="•"/>
              <a:defRPr sz="1200" kern="1200">
                <a:solidFill>
                  <a:schemeClr val="tx1"/>
                </a:solidFill>
                <a:latin typeface="+mn-lt"/>
                <a:ea typeface="+mn-ea"/>
                <a:cs typeface="+mn-cs"/>
              </a:defRPr>
            </a:lvl3pPr>
            <a:lvl4pPr marL="806450" indent="-17621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4pPr>
            <a:lvl5pPr marL="981075" indent="-18256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Is the key element of cloud applications, and influences most of the quality attributes. </a:t>
            </a:r>
          </a:p>
          <a:p>
            <a:r>
              <a:rPr lang="en-US" dirty="0"/>
              <a:t>Data is typically hosted in different locations and across multiple servers.</a:t>
            </a:r>
          </a:p>
        </p:txBody>
      </p:sp>
    </p:spTree>
    <p:extLst>
      <p:ext uri="{BB962C8B-B14F-4D97-AF65-F5344CB8AC3E}">
        <p14:creationId xmlns:p14="http://schemas.microsoft.com/office/powerpoint/2010/main" val="1943351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14</a:t>
            </a:fld>
            <a:endParaRPr lang="en-US" dirty="0"/>
          </a:p>
        </p:txBody>
      </p:sp>
      <p:sp>
        <p:nvSpPr>
          <p:cNvPr id="2" name="Rubrik 1"/>
          <p:cNvSpPr>
            <a:spLocks noGrp="1"/>
          </p:cNvSpPr>
          <p:nvPr>
            <p:ph type="title"/>
          </p:nvPr>
        </p:nvSpPr>
        <p:spPr/>
        <p:txBody>
          <a:bodyPr/>
          <a:lstStyle/>
          <a:p>
            <a:r>
              <a:rPr lang="en-US" dirty="0"/>
              <a:t>Design and Implementation</a:t>
            </a:r>
          </a:p>
        </p:txBody>
      </p:sp>
      <p:pic>
        <p:nvPicPr>
          <p:cNvPr id="5" name="Picture 4"/>
          <p:cNvPicPr>
            <a:picLocks noChangeAspect="1"/>
          </p:cNvPicPr>
          <p:nvPr/>
        </p:nvPicPr>
        <p:blipFill>
          <a:blip r:embed="rId3"/>
          <a:stretch>
            <a:fillRect/>
          </a:stretch>
        </p:blipFill>
        <p:spPr>
          <a:xfrm>
            <a:off x="3398876" y="3085263"/>
            <a:ext cx="2346247" cy="2364625"/>
          </a:xfrm>
          <a:prstGeom prst="rect">
            <a:avLst/>
          </a:prstGeom>
        </p:spPr>
      </p:pic>
      <p:sp>
        <p:nvSpPr>
          <p:cNvPr id="6" name="Platshållare för innehåll 4"/>
          <p:cNvSpPr txBox="1">
            <a:spLocks/>
          </p:cNvSpPr>
          <p:nvPr/>
        </p:nvSpPr>
        <p:spPr>
          <a:xfrm>
            <a:off x="647700" y="1273324"/>
            <a:ext cx="7848600" cy="3831812"/>
          </a:xfrm>
          <a:prstGeom prst="rect">
            <a:avLst/>
          </a:prstGeom>
        </p:spPr>
        <p:txBody>
          <a:bodyPr>
            <a:normAutofit/>
          </a:bodyPr>
          <a:lstStyle>
            <a:lvl1pPr marL="266700" indent="-266700" algn="l" defTabSz="914400" rtl="0" eaLnBrk="1" latinLnBrk="0" hangingPunct="1">
              <a:lnSpc>
                <a:spcPct val="110000"/>
              </a:lnSpc>
              <a:spcBef>
                <a:spcPts val="300"/>
              </a:spcBef>
              <a:spcAft>
                <a:spcPts val="400"/>
              </a:spcAft>
              <a:buFont typeface="Arial" panose="020B0604020202020204" pitchFamily="34" charset="0"/>
              <a:buChar char="►"/>
              <a:defRPr sz="1600" kern="1200">
                <a:solidFill>
                  <a:schemeClr val="tx1"/>
                </a:solidFill>
                <a:latin typeface="+mn-lt"/>
                <a:ea typeface="+mn-ea"/>
                <a:cs typeface="+mn-cs"/>
              </a:defRPr>
            </a:lvl1pPr>
            <a:lvl2pPr marL="447675" indent="-176213" algn="l" defTabSz="914400" rtl="0" eaLnBrk="1" latinLnBrk="0" hangingPunct="1">
              <a:lnSpc>
                <a:spcPct val="11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622300" indent="-180975" algn="l" defTabSz="914400" rtl="0" eaLnBrk="1" latinLnBrk="0" hangingPunct="1">
              <a:lnSpc>
                <a:spcPct val="110000"/>
              </a:lnSpc>
              <a:spcBef>
                <a:spcPts val="0"/>
              </a:spcBef>
              <a:spcAft>
                <a:spcPts val="400"/>
              </a:spcAft>
              <a:buFont typeface="Arial" panose="020B0604020202020204" pitchFamily="34" charset="0"/>
              <a:buChar char="•"/>
              <a:defRPr sz="1200" kern="1200">
                <a:solidFill>
                  <a:schemeClr val="tx1"/>
                </a:solidFill>
                <a:latin typeface="+mn-lt"/>
                <a:ea typeface="+mn-ea"/>
                <a:cs typeface="+mn-cs"/>
              </a:defRPr>
            </a:lvl3pPr>
            <a:lvl4pPr marL="806450" indent="-17621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4pPr>
            <a:lvl5pPr marL="981075" indent="-18256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Consistency and coherence in component design and deployment</a:t>
            </a:r>
          </a:p>
          <a:p>
            <a:r>
              <a:rPr lang="en-US" dirty="0"/>
              <a:t>Maintainability</a:t>
            </a:r>
          </a:p>
          <a:p>
            <a:r>
              <a:rPr lang="en-US" dirty="0"/>
              <a:t>Reusability</a:t>
            </a:r>
          </a:p>
          <a:p>
            <a:r>
              <a:rPr lang="en-US" dirty="0"/>
              <a:t>Decisions --&gt; huge impact on the quality and the TCO</a:t>
            </a:r>
          </a:p>
        </p:txBody>
      </p:sp>
    </p:spTree>
    <p:extLst>
      <p:ext uri="{BB962C8B-B14F-4D97-AF65-F5344CB8AC3E}">
        <p14:creationId xmlns:p14="http://schemas.microsoft.com/office/powerpoint/2010/main" val="2288178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15</a:t>
            </a:fld>
            <a:endParaRPr lang="en-US" dirty="0"/>
          </a:p>
        </p:txBody>
      </p:sp>
      <p:sp>
        <p:nvSpPr>
          <p:cNvPr id="2" name="Rubrik 1"/>
          <p:cNvSpPr>
            <a:spLocks noGrp="1"/>
          </p:cNvSpPr>
          <p:nvPr>
            <p:ph type="title"/>
          </p:nvPr>
        </p:nvSpPr>
        <p:spPr/>
        <p:txBody>
          <a:bodyPr/>
          <a:lstStyle/>
          <a:p>
            <a:r>
              <a:rPr lang="en-US" dirty="0"/>
              <a:t>Messaging</a:t>
            </a:r>
          </a:p>
        </p:txBody>
      </p:sp>
      <p:pic>
        <p:nvPicPr>
          <p:cNvPr id="5" name="Picture 4"/>
          <p:cNvPicPr>
            <a:picLocks noChangeAspect="1"/>
          </p:cNvPicPr>
          <p:nvPr/>
        </p:nvPicPr>
        <p:blipFill>
          <a:blip r:embed="rId3"/>
          <a:stretch>
            <a:fillRect/>
          </a:stretch>
        </p:blipFill>
        <p:spPr>
          <a:xfrm>
            <a:off x="3707904" y="2571986"/>
            <a:ext cx="3836144" cy="2877108"/>
          </a:xfrm>
          <a:prstGeom prst="rect">
            <a:avLst/>
          </a:prstGeom>
        </p:spPr>
      </p:pic>
      <p:sp>
        <p:nvSpPr>
          <p:cNvPr id="6" name="Platshållare för innehåll 4"/>
          <p:cNvSpPr txBox="1">
            <a:spLocks/>
          </p:cNvSpPr>
          <p:nvPr/>
        </p:nvSpPr>
        <p:spPr>
          <a:xfrm>
            <a:off x="647700" y="1273324"/>
            <a:ext cx="7848600" cy="3831812"/>
          </a:xfrm>
          <a:prstGeom prst="rect">
            <a:avLst/>
          </a:prstGeom>
        </p:spPr>
        <p:txBody>
          <a:bodyPr>
            <a:normAutofit/>
          </a:bodyPr>
          <a:lstStyle>
            <a:lvl1pPr marL="266700" indent="-266700" algn="l" defTabSz="914400" rtl="0" eaLnBrk="1" latinLnBrk="0" hangingPunct="1">
              <a:lnSpc>
                <a:spcPct val="110000"/>
              </a:lnSpc>
              <a:spcBef>
                <a:spcPts val="300"/>
              </a:spcBef>
              <a:spcAft>
                <a:spcPts val="400"/>
              </a:spcAft>
              <a:buFont typeface="Arial" panose="020B0604020202020204" pitchFamily="34" charset="0"/>
              <a:buChar char="►"/>
              <a:defRPr sz="1600" kern="1200">
                <a:solidFill>
                  <a:schemeClr val="tx1"/>
                </a:solidFill>
                <a:latin typeface="+mn-lt"/>
                <a:ea typeface="+mn-ea"/>
                <a:cs typeface="+mn-cs"/>
              </a:defRPr>
            </a:lvl1pPr>
            <a:lvl2pPr marL="447675" indent="-176213" algn="l" defTabSz="914400" rtl="0" eaLnBrk="1" latinLnBrk="0" hangingPunct="1">
              <a:lnSpc>
                <a:spcPct val="11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622300" indent="-180975" algn="l" defTabSz="914400" rtl="0" eaLnBrk="1" latinLnBrk="0" hangingPunct="1">
              <a:lnSpc>
                <a:spcPct val="110000"/>
              </a:lnSpc>
              <a:spcBef>
                <a:spcPts val="0"/>
              </a:spcBef>
              <a:spcAft>
                <a:spcPts val="400"/>
              </a:spcAft>
              <a:buFont typeface="Arial" panose="020B0604020202020204" pitchFamily="34" charset="0"/>
              <a:buChar char="•"/>
              <a:defRPr sz="1200" kern="1200">
                <a:solidFill>
                  <a:schemeClr val="tx1"/>
                </a:solidFill>
                <a:latin typeface="+mn-lt"/>
                <a:ea typeface="+mn-ea"/>
                <a:cs typeface="+mn-cs"/>
              </a:defRPr>
            </a:lvl3pPr>
            <a:lvl4pPr marL="806450" indent="-17621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4pPr>
            <a:lvl5pPr marL="981075" indent="-18256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Messaging infrastructure to connect the components and services</a:t>
            </a:r>
          </a:p>
          <a:p>
            <a:r>
              <a:rPr lang="en-US" dirty="0"/>
              <a:t>Loosely coupled. </a:t>
            </a:r>
          </a:p>
          <a:p>
            <a:r>
              <a:rPr lang="en-US" dirty="0"/>
              <a:t>Asynchronous messaging.</a:t>
            </a:r>
          </a:p>
        </p:txBody>
      </p:sp>
    </p:spTree>
    <p:extLst>
      <p:ext uri="{BB962C8B-B14F-4D97-AF65-F5344CB8AC3E}">
        <p14:creationId xmlns:p14="http://schemas.microsoft.com/office/powerpoint/2010/main" val="3173100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16</a:t>
            </a:fld>
            <a:endParaRPr lang="en-US" dirty="0"/>
          </a:p>
        </p:txBody>
      </p:sp>
      <p:sp>
        <p:nvSpPr>
          <p:cNvPr id="6" name="Rubrik 1"/>
          <p:cNvSpPr>
            <a:spLocks noGrp="1"/>
          </p:cNvSpPr>
          <p:nvPr>
            <p:ph type="title"/>
          </p:nvPr>
        </p:nvSpPr>
        <p:spPr/>
        <p:txBody>
          <a:bodyPr/>
          <a:lstStyle/>
          <a:p>
            <a:r>
              <a:rPr lang="en-US" dirty="0"/>
              <a:t>Management and Monitoring</a:t>
            </a:r>
          </a:p>
        </p:txBody>
      </p:sp>
      <p:pic>
        <p:nvPicPr>
          <p:cNvPr id="9" name="Picture 8"/>
          <p:cNvPicPr>
            <a:picLocks noChangeAspect="1"/>
          </p:cNvPicPr>
          <p:nvPr/>
        </p:nvPicPr>
        <p:blipFill>
          <a:blip r:embed="rId3"/>
          <a:stretch>
            <a:fillRect/>
          </a:stretch>
        </p:blipFill>
        <p:spPr>
          <a:xfrm>
            <a:off x="2864574" y="3398408"/>
            <a:ext cx="3414851" cy="1879104"/>
          </a:xfrm>
          <a:prstGeom prst="rect">
            <a:avLst/>
          </a:prstGeom>
        </p:spPr>
      </p:pic>
      <p:sp>
        <p:nvSpPr>
          <p:cNvPr id="10" name="Platshållare för innehåll 4"/>
          <p:cNvSpPr txBox="1">
            <a:spLocks/>
          </p:cNvSpPr>
          <p:nvPr/>
        </p:nvSpPr>
        <p:spPr>
          <a:xfrm>
            <a:off x="647700" y="1273324"/>
            <a:ext cx="7848600" cy="3831812"/>
          </a:xfrm>
          <a:prstGeom prst="rect">
            <a:avLst/>
          </a:prstGeom>
        </p:spPr>
        <p:txBody>
          <a:bodyPr>
            <a:normAutofit/>
          </a:bodyPr>
          <a:lstStyle>
            <a:lvl1pPr marL="266700" indent="-266700" algn="l" defTabSz="914400" rtl="0" eaLnBrk="1" latinLnBrk="0" hangingPunct="1">
              <a:lnSpc>
                <a:spcPct val="110000"/>
              </a:lnSpc>
              <a:spcBef>
                <a:spcPts val="300"/>
              </a:spcBef>
              <a:spcAft>
                <a:spcPts val="400"/>
              </a:spcAft>
              <a:buFont typeface="Arial" panose="020B0604020202020204" pitchFamily="34" charset="0"/>
              <a:buChar char="►"/>
              <a:defRPr sz="1600" kern="1200">
                <a:solidFill>
                  <a:schemeClr val="tx1"/>
                </a:solidFill>
                <a:latin typeface="+mn-lt"/>
                <a:ea typeface="+mn-ea"/>
                <a:cs typeface="+mn-cs"/>
              </a:defRPr>
            </a:lvl1pPr>
            <a:lvl2pPr marL="447675" indent="-176213" algn="l" defTabSz="914400" rtl="0" eaLnBrk="1" latinLnBrk="0" hangingPunct="1">
              <a:lnSpc>
                <a:spcPct val="11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622300" indent="-180975" algn="l" defTabSz="914400" rtl="0" eaLnBrk="1" latinLnBrk="0" hangingPunct="1">
              <a:lnSpc>
                <a:spcPct val="110000"/>
              </a:lnSpc>
              <a:spcBef>
                <a:spcPts val="0"/>
              </a:spcBef>
              <a:spcAft>
                <a:spcPts val="400"/>
              </a:spcAft>
              <a:buFont typeface="Arial" panose="020B0604020202020204" pitchFamily="34" charset="0"/>
              <a:buChar char="•"/>
              <a:defRPr sz="1200" kern="1200">
                <a:solidFill>
                  <a:schemeClr val="tx1"/>
                </a:solidFill>
                <a:latin typeface="+mn-lt"/>
                <a:ea typeface="+mn-ea"/>
                <a:cs typeface="+mn-cs"/>
              </a:defRPr>
            </a:lvl3pPr>
            <a:lvl4pPr marL="806450" indent="-17621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4pPr>
            <a:lvl5pPr marL="981075" indent="-18256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Management and monitoring more difficult than  an on-premises deployment. </a:t>
            </a:r>
          </a:p>
          <a:p>
            <a:r>
              <a:rPr lang="en-US" dirty="0"/>
              <a:t>Applications must expose runtime information that administrators and operators can use to manage and monitor the system.</a:t>
            </a:r>
          </a:p>
          <a:p>
            <a:r>
              <a:rPr lang="en-US" dirty="0"/>
              <a:t>Applications support changing business requirements and customization without requiring the application to be stopped or redeployed.</a:t>
            </a:r>
          </a:p>
          <a:p>
            <a:endParaRPr lang="en-US" dirty="0"/>
          </a:p>
        </p:txBody>
      </p:sp>
    </p:spTree>
    <p:extLst>
      <p:ext uri="{BB962C8B-B14F-4D97-AF65-F5344CB8AC3E}">
        <p14:creationId xmlns:p14="http://schemas.microsoft.com/office/powerpoint/2010/main" val="904875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17</a:t>
            </a:fld>
            <a:endParaRPr lang="en-US" dirty="0"/>
          </a:p>
        </p:txBody>
      </p:sp>
      <p:sp>
        <p:nvSpPr>
          <p:cNvPr id="2" name="Rubrik 1"/>
          <p:cNvSpPr>
            <a:spLocks noGrp="1"/>
          </p:cNvSpPr>
          <p:nvPr>
            <p:ph type="title"/>
          </p:nvPr>
        </p:nvSpPr>
        <p:spPr/>
        <p:txBody>
          <a:bodyPr/>
          <a:lstStyle/>
          <a:p>
            <a:r>
              <a:rPr lang="en-US" dirty="0"/>
              <a:t>Performance and Scalability</a:t>
            </a:r>
          </a:p>
        </p:txBody>
      </p:sp>
      <p:pic>
        <p:nvPicPr>
          <p:cNvPr id="5" name="Picture 4"/>
          <p:cNvPicPr>
            <a:picLocks noChangeAspect="1"/>
          </p:cNvPicPr>
          <p:nvPr/>
        </p:nvPicPr>
        <p:blipFill>
          <a:blip r:embed="rId3"/>
          <a:stretch>
            <a:fillRect/>
          </a:stretch>
        </p:blipFill>
        <p:spPr>
          <a:xfrm>
            <a:off x="5255940" y="3536583"/>
            <a:ext cx="3240360" cy="1913305"/>
          </a:xfrm>
          <a:prstGeom prst="rect">
            <a:avLst/>
          </a:prstGeom>
        </p:spPr>
      </p:pic>
      <p:sp>
        <p:nvSpPr>
          <p:cNvPr id="6" name="Platshållare för innehåll 4"/>
          <p:cNvSpPr txBox="1">
            <a:spLocks/>
          </p:cNvSpPr>
          <p:nvPr/>
        </p:nvSpPr>
        <p:spPr>
          <a:xfrm>
            <a:off x="647700" y="1273324"/>
            <a:ext cx="7848600" cy="3831812"/>
          </a:xfrm>
          <a:prstGeom prst="rect">
            <a:avLst/>
          </a:prstGeom>
        </p:spPr>
        <p:txBody>
          <a:bodyPr>
            <a:normAutofit/>
          </a:bodyPr>
          <a:lstStyle>
            <a:lvl1pPr marL="266700" indent="-266700" algn="l" defTabSz="914400" rtl="0" eaLnBrk="1" latinLnBrk="0" hangingPunct="1">
              <a:lnSpc>
                <a:spcPct val="110000"/>
              </a:lnSpc>
              <a:spcBef>
                <a:spcPts val="300"/>
              </a:spcBef>
              <a:spcAft>
                <a:spcPts val="400"/>
              </a:spcAft>
              <a:buFont typeface="Arial" panose="020B0604020202020204" pitchFamily="34" charset="0"/>
              <a:buChar char="►"/>
              <a:defRPr sz="1600" kern="1200">
                <a:solidFill>
                  <a:schemeClr val="tx1"/>
                </a:solidFill>
                <a:latin typeface="+mn-lt"/>
                <a:ea typeface="+mn-ea"/>
                <a:cs typeface="+mn-cs"/>
              </a:defRPr>
            </a:lvl1pPr>
            <a:lvl2pPr marL="447675" indent="-176213" algn="l" defTabSz="914400" rtl="0" eaLnBrk="1" latinLnBrk="0" hangingPunct="1">
              <a:lnSpc>
                <a:spcPct val="11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622300" indent="-180975" algn="l" defTabSz="914400" rtl="0" eaLnBrk="1" latinLnBrk="0" hangingPunct="1">
              <a:lnSpc>
                <a:spcPct val="110000"/>
              </a:lnSpc>
              <a:spcBef>
                <a:spcPts val="0"/>
              </a:spcBef>
              <a:spcAft>
                <a:spcPts val="400"/>
              </a:spcAft>
              <a:buFont typeface="Arial" panose="020B0604020202020204" pitchFamily="34" charset="0"/>
              <a:buChar char="•"/>
              <a:defRPr sz="1200" kern="1200">
                <a:solidFill>
                  <a:schemeClr val="tx1"/>
                </a:solidFill>
                <a:latin typeface="+mn-lt"/>
                <a:ea typeface="+mn-ea"/>
                <a:cs typeface="+mn-cs"/>
              </a:defRPr>
            </a:lvl3pPr>
            <a:lvl4pPr marL="806450" indent="-17621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4pPr>
            <a:lvl5pPr marL="981075" indent="-18256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Performance is an indication of the responsiveness of a system to execute any action within a given  time interval.</a:t>
            </a:r>
          </a:p>
          <a:p>
            <a:r>
              <a:rPr lang="en-US" dirty="0"/>
              <a:t>Scalability is ability of a system either to handle increases in load without impact on performance.</a:t>
            </a:r>
          </a:p>
          <a:p>
            <a:r>
              <a:rPr lang="en-US" dirty="0"/>
              <a:t>Applications should be able to scale out within limits to meet peaks in demand, and scale in when demand decreases. </a:t>
            </a:r>
          </a:p>
        </p:txBody>
      </p:sp>
    </p:spTree>
    <p:extLst>
      <p:ext uri="{BB962C8B-B14F-4D97-AF65-F5344CB8AC3E}">
        <p14:creationId xmlns:p14="http://schemas.microsoft.com/office/powerpoint/2010/main" val="71181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18</a:t>
            </a:fld>
            <a:endParaRPr lang="en-US" dirty="0"/>
          </a:p>
        </p:txBody>
      </p:sp>
      <p:sp>
        <p:nvSpPr>
          <p:cNvPr id="2" name="Rubrik 1"/>
          <p:cNvSpPr>
            <a:spLocks noGrp="1"/>
          </p:cNvSpPr>
          <p:nvPr>
            <p:ph type="title"/>
          </p:nvPr>
        </p:nvSpPr>
        <p:spPr/>
        <p:txBody>
          <a:bodyPr/>
          <a:lstStyle/>
          <a:p>
            <a:r>
              <a:rPr lang="en-US" dirty="0"/>
              <a:t>Resiliency</a:t>
            </a:r>
          </a:p>
        </p:txBody>
      </p:sp>
      <p:pic>
        <p:nvPicPr>
          <p:cNvPr id="5" name="Picture 4"/>
          <p:cNvPicPr>
            <a:picLocks noChangeAspect="1"/>
          </p:cNvPicPr>
          <p:nvPr/>
        </p:nvPicPr>
        <p:blipFill>
          <a:blip r:embed="rId3"/>
          <a:stretch>
            <a:fillRect/>
          </a:stretch>
        </p:blipFill>
        <p:spPr>
          <a:xfrm>
            <a:off x="1313892" y="3509484"/>
            <a:ext cx="6516216" cy="1939610"/>
          </a:xfrm>
          <a:prstGeom prst="rect">
            <a:avLst/>
          </a:prstGeom>
        </p:spPr>
      </p:pic>
      <p:sp>
        <p:nvSpPr>
          <p:cNvPr id="6" name="Platshållare för innehåll 4"/>
          <p:cNvSpPr txBox="1">
            <a:spLocks/>
          </p:cNvSpPr>
          <p:nvPr/>
        </p:nvSpPr>
        <p:spPr>
          <a:xfrm>
            <a:off x="647700" y="1273324"/>
            <a:ext cx="7848600" cy="3831812"/>
          </a:xfrm>
          <a:prstGeom prst="rect">
            <a:avLst/>
          </a:prstGeom>
        </p:spPr>
        <p:txBody>
          <a:bodyPr>
            <a:normAutofit/>
          </a:bodyPr>
          <a:lstStyle>
            <a:lvl1pPr marL="266700" indent="-266700" algn="l" defTabSz="914400" rtl="0" eaLnBrk="1" latinLnBrk="0" hangingPunct="1">
              <a:lnSpc>
                <a:spcPct val="110000"/>
              </a:lnSpc>
              <a:spcBef>
                <a:spcPts val="300"/>
              </a:spcBef>
              <a:spcAft>
                <a:spcPts val="400"/>
              </a:spcAft>
              <a:buFont typeface="Arial" panose="020B0604020202020204" pitchFamily="34" charset="0"/>
              <a:buChar char="►"/>
              <a:defRPr sz="1600" kern="1200">
                <a:solidFill>
                  <a:schemeClr val="tx1"/>
                </a:solidFill>
                <a:latin typeface="+mn-lt"/>
                <a:ea typeface="+mn-ea"/>
                <a:cs typeface="+mn-cs"/>
              </a:defRPr>
            </a:lvl1pPr>
            <a:lvl2pPr marL="447675" indent="-176213" algn="l" defTabSz="914400" rtl="0" eaLnBrk="1" latinLnBrk="0" hangingPunct="1">
              <a:lnSpc>
                <a:spcPct val="11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622300" indent="-180975" algn="l" defTabSz="914400" rtl="0" eaLnBrk="1" latinLnBrk="0" hangingPunct="1">
              <a:lnSpc>
                <a:spcPct val="110000"/>
              </a:lnSpc>
              <a:spcBef>
                <a:spcPts val="0"/>
              </a:spcBef>
              <a:spcAft>
                <a:spcPts val="400"/>
              </a:spcAft>
              <a:buFont typeface="Arial" panose="020B0604020202020204" pitchFamily="34" charset="0"/>
              <a:buChar char="•"/>
              <a:defRPr sz="1200" kern="1200">
                <a:solidFill>
                  <a:schemeClr val="tx1"/>
                </a:solidFill>
                <a:latin typeface="+mn-lt"/>
                <a:ea typeface="+mn-ea"/>
                <a:cs typeface="+mn-cs"/>
              </a:defRPr>
            </a:lvl3pPr>
            <a:lvl4pPr marL="806450" indent="-17621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4pPr>
            <a:lvl5pPr marL="981075" indent="-18256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Resiliency is the ability of a system to gracefully handle and recover from failures. </a:t>
            </a:r>
          </a:p>
          <a:p>
            <a:r>
              <a:rPr lang="en-US" dirty="0"/>
              <a:t>Cloud + Internet </a:t>
            </a:r>
            <a:r>
              <a:rPr lang="en-US" dirty="0">
                <a:sym typeface="Wingdings" panose="05000000000000000000" pitchFamily="2" charset="2"/>
              </a:rPr>
              <a:t> I</a:t>
            </a:r>
            <a:r>
              <a:rPr lang="en-US" dirty="0"/>
              <a:t>ncreased likelihood that both transient and more permanent faults will arise. </a:t>
            </a:r>
          </a:p>
          <a:p>
            <a:r>
              <a:rPr lang="en-US" dirty="0"/>
              <a:t>Detecting failures, and recovering quickly and efficiently, is necessary</a:t>
            </a:r>
          </a:p>
          <a:p>
            <a:endParaRPr lang="en-US" dirty="0"/>
          </a:p>
        </p:txBody>
      </p:sp>
    </p:spTree>
    <p:extLst>
      <p:ext uri="{BB962C8B-B14F-4D97-AF65-F5344CB8AC3E}">
        <p14:creationId xmlns:p14="http://schemas.microsoft.com/office/powerpoint/2010/main" val="2931101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19</a:t>
            </a:fld>
            <a:endParaRPr lang="en-US" dirty="0"/>
          </a:p>
        </p:txBody>
      </p:sp>
      <p:sp>
        <p:nvSpPr>
          <p:cNvPr id="2" name="Rubrik 1"/>
          <p:cNvSpPr>
            <a:spLocks noGrp="1"/>
          </p:cNvSpPr>
          <p:nvPr>
            <p:ph type="title"/>
          </p:nvPr>
        </p:nvSpPr>
        <p:spPr/>
        <p:txBody>
          <a:bodyPr/>
          <a:lstStyle/>
          <a:p>
            <a:r>
              <a:rPr lang="en-US" dirty="0"/>
              <a:t>Security</a:t>
            </a:r>
          </a:p>
        </p:txBody>
      </p:sp>
      <p:pic>
        <p:nvPicPr>
          <p:cNvPr id="4" name="Picture 3"/>
          <p:cNvPicPr>
            <a:picLocks noChangeAspect="1"/>
          </p:cNvPicPr>
          <p:nvPr/>
        </p:nvPicPr>
        <p:blipFill>
          <a:blip r:embed="rId3"/>
          <a:stretch>
            <a:fillRect/>
          </a:stretch>
        </p:blipFill>
        <p:spPr>
          <a:xfrm>
            <a:off x="2031070" y="2247636"/>
            <a:ext cx="4073797" cy="2857500"/>
          </a:xfrm>
          <a:prstGeom prst="rect">
            <a:avLst/>
          </a:prstGeom>
        </p:spPr>
      </p:pic>
      <p:sp>
        <p:nvSpPr>
          <p:cNvPr id="6" name="Platshållare för innehåll 4"/>
          <p:cNvSpPr txBox="1">
            <a:spLocks/>
          </p:cNvSpPr>
          <p:nvPr/>
        </p:nvSpPr>
        <p:spPr>
          <a:xfrm>
            <a:off x="647700" y="1273324"/>
            <a:ext cx="7848600" cy="3831812"/>
          </a:xfrm>
          <a:prstGeom prst="rect">
            <a:avLst/>
          </a:prstGeom>
        </p:spPr>
        <p:txBody>
          <a:bodyPr>
            <a:normAutofit/>
          </a:bodyPr>
          <a:lstStyle>
            <a:lvl1pPr marL="266700" indent="-266700" algn="l" defTabSz="914400" rtl="0" eaLnBrk="1" latinLnBrk="0" hangingPunct="1">
              <a:lnSpc>
                <a:spcPct val="110000"/>
              </a:lnSpc>
              <a:spcBef>
                <a:spcPts val="300"/>
              </a:spcBef>
              <a:spcAft>
                <a:spcPts val="400"/>
              </a:spcAft>
              <a:buFont typeface="Arial" panose="020B0604020202020204" pitchFamily="34" charset="0"/>
              <a:buChar char="►"/>
              <a:defRPr sz="1600" kern="1200">
                <a:solidFill>
                  <a:schemeClr val="tx1"/>
                </a:solidFill>
                <a:latin typeface="+mn-lt"/>
                <a:ea typeface="+mn-ea"/>
                <a:cs typeface="+mn-cs"/>
              </a:defRPr>
            </a:lvl1pPr>
            <a:lvl2pPr marL="447675" indent="-176213" algn="l" defTabSz="914400" rtl="0" eaLnBrk="1" latinLnBrk="0" hangingPunct="1">
              <a:lnSpc>
                <a:spcPct val="11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622300" indent="-180975" algn="l" defTabSz="914400" rtl="0" eaLnBrk="1" latinLnBrk="0" hangingPunct="1">
              <a:lnSpc>
                <a:spcPct val="110000"/>
              </a:lnSpc>
              <a:spcBef>
                <a:spcPts val="0"/>
              </a:spcBef>
              <a:spcAft>
                <a:spcPts val="400"/>
              </a:spcAft>
              <a:buFont typeface="Arial" panose="020B0604020202020204" pitchFamily="34" charset="0"/>
              <a:buChar char="•"/>
              <a:defRPr sz="1200" kern="1200">
                <a:solidFill>
                  <a:schemeClr val="tx1"/>
                </a:solidFill>
                <a:latin typeface="+mn-lt"/>
                <a:ea typeface="+mn-ea"/>
                <a:cs typeface="+mn-cs"/>
              </a:defRPr>
            </a:lvl3pPr>
            <a:lvl4pPr marL="806450" indent="-17621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4pPr>
            <a:lvl5pPr marL="981075" indent="-182563" algn="l" defTabSz="914400" rtl="0" eaLnBrk="1" latinLnBrk="0" hangingPunct="1">
              <a:lnSpc>
                <a:spcPct val="110000"/>
              </a:lnSpc>
              <a:spcBef>
                <a:spcPts val="0"/>
              </a:spcBef>
              <a:spcAft>
                <a:spcPts val="400"/>
              </a:spcAft>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Applications must be designed and deployed in a way that protects them from malicious attacks, restricts access to only approved users, and protects sensitive data.</a:t>
            </a:r>
          </a:p>
          <a:p>
            <a:endParaRPr lang="en-US" dirty="0"/>
          </a:p>
        </p:txBody>
      </p:sp>
    </p:spTree>
    <p:extLst>
      <p:ext uri="{BB962C8B-B14F-4D97-AF65-F5344CB8AC3E}">
        <p14:creationId xmlns:p14="http://schemas.microsoft.com/office/powerpoint/2010/main" val="1430118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6336" y="2266"/>
            <a:ext cx="1547664" cy="1547664"/>
          </a:xfrm>
          <a:prstGeom prst="rect">
            <a:avLst/>
          </a:prstGeom>
        </p:spPr>
      </p:pic>
      <p:sp>
        <p:nvSpPr>
          <p:cNvPr id="9" name="Rectangle 8"/>
          <p:cNvSpPr/>
          <p:nvPr/>
        </p:nvSpPr>
        <p:spPr>
          <a:xfrm>
            <a:off x="6444208" y="4702755"/>
            <a:ext cx="2444900" cy="415498"/>
          </a:xfrm>
          <a:prstGeom prst="rect">
            <a:avLst/>
          </a:prstGeom>
        </p:spPr>
        <p:txBody>
          <a:bodyPr wrap="none">
            <a:spAutoFit/>
          </a:bodyPr>
          <a:lstStyle/>
          <a:p>
            <a:r>
              <a:rPr lang="es-ES" sz="2100" strike="sngStrike" dirty="0">
                <a:solidFill>
                  <a:schemeClr val="tx1">
                    <a:lumMod val="50000"/>
                  </a:schemeClr>
                </a:solidFill>
              </a:rPr>
              <a:t>#</a:t>
            </a:r>
            <a:r>
              <a:rPr lang="es-ES" sz="2100" b="1" dirty="0" err="1">
                <a:solidFill>
                  <a:schemeClr val="tx1">
                    <a:lumMod val="50000"/>
                  </a:schemeClr>
                </a:solidFill>
              </a:rPr>
              <a:t>CATAzureDay</a:t>
            </a:r>
            <a:endParaRPr lang="es-ES" sz="2100" dirty="0">
              <a:solidFill>
                <a:schemeClr val="tx1">
                  <a:lumMod val="50000"/>
                </a:schemeClr>
              </a:solidFill>
            </a:endParaRPr>
          </a:p>
        </p:txBody>
      </p:sp>
      <p:pic>
        <p:nvPicPr>
          <p:cNvPr id="2050" name="Picture 2" descr="Resultado de imagen de soget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711" y="1550127"/>
            <a:ext cx="7317985" cy="167291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201931" y="480594"/>
            <a:ext cx="8740141" cy="1364476"/>
          </a:xfrm>
        </p:spPr>
        <p:txBody>
          <a:bodyPr/>
          <a:lstStyle/>
          <a:p>
            <a:r>
              <a:rPr lang="es-ES" dirty="0"/>
              <a:t>Patrocinadores: ¡GRACIAS!</a:t>
            </a:r>
            <a:br>
              <a:rPr lang="en-US" dirty="0"/>
            </a:br>
            <a:endParaRPr lang="en-US" dirty="0"/>
          </a:p>
        </p:txBody>
      </p:sp>
      <p:sp>
        <p:nvSpPr>
          <p:cNvPr id="7" name="AutoShape 4" descr="Resultado de imagen de SUGCAT"/>
          <p:cNvSpPr>
            <a:spLocks noChangeAspect="1" noChangeArrowheads="1"/>
          </p:cNvSpPr>
          <p:nvPr/>
        </p:nvSpPr>
        <p:spPr bwMode="auto">
          <a:xfrm>
            <a:off x="4457700" y="27432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ES" sz="1350"/>
          </a:p>
        </p:txBody>
      </p:sp>
      <p:pic>
        <p:nvPicPr>
          <p:cNvPr id="2056" name="Picture 8" descr="SUG.CA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9522" y="3573478"/>
            <a:ext cx="2455697" cy="100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205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Platshållare för bildnummer 1"/>
          <p:cNvSpPr>
            <a:spLocks noGrp="1"/>
          </p:cNvSpPr>
          <p:nvPr>
            <p:ph type="sldNum" sz="quarter" idx="12"/>
          </p:nvPr>
        </p:nvSpPr>
        <p:spPr/>
        <p:txBody>
          <a:bodyPr/>
          <a:lstStyle/>
          <a:p>
            <a:fld id="{6B734CD5-26A6-4D2C-9F4C-55F9ADBD3084}" type="slidenum">
              <a:rPr lang="en-US" smtClean="0"/>
              <a:pPr/>
              <a:t>20</a:t>
            </a:fld>
            <a:endParaRPr lang="en-US" dirty="0"/>
          </a:p>
        </p:txBody>
      </p:sp>
      <p:sp>
        <p:nvSpPr>
          <p:cNvPr id="4" name="Rubrik 3"/>
          <p:cNvSpPr>
            <a:spLocks noGrp="1"/>
          </p:cNvSpPr>
          <p:nvPr>
            <p:ph type="title"/>
          </p:nvPr>
        </p:nvSpPr>
        <p:spPr/>
        <p:txBody>
          <a:bodyPr/>
          <a:lstStyle/>
          <a:p>
            <a:r>
              <a:rPr lang="en-US" dirty="0"/>
              <a:t>The Book: Cloud Design Patterns</a:t>
            </a:r>
          </a:p>
        </p:txBody>
      </p:sp>
      <p:sp>
        <p:nvSpPr>
          <p:cNvPr id="5" name="Platshållare för innehåll 4"/>
          <p:cNvSpPr>
            <a:spLocks noGrp="1"/>
          </p:cNvSpPr>
          <p:nvPr>
            <p:ph type="body" sz="quarter" idx="4294967295"/>
          </p:nvPr>
        </p:nvSpPr>
        <p:spPr>
          <a:xfrm>
            <a:off x="3455988" y="1770063"/>
            <a:ext cx="5688012" cy="2744787"/>
          </a:xfrm>
        </p:spPr>
        <p:txBody>
          <a:bodyPr>
            <a:noAutofit/>
          </a:bodyPr>
          <a:lstStyle/>
          <a:p>
            <a:endParaRPr lang="en-US" sz="2000" dirty="0">
              <a:hlinkClick r:id="rId3"/>
            </a:endParaRPr>
          </a:p>
          <a:p>
            <a:endParaRPr lang="en-US" sz="2000" dirty="0">
              <a:hlinkClick r:id="rId3"/>
            </a:endParaRPr>
          </a:p>
          <a:p>
            <a:endParaRPr lang="en-US" sz="2000" dirty="0">
              <a:hlinkClick r:id="rId3"/>
            </a:endParaRPr>
          </a:p>
          <a:p>
            <a:r>
              <a:rPr lang="en-US" sz="2000" dirty="0">
                <a:hlinkClick r:id="rId3"/>
              </a:rPr>
              <a:t>http://aka.ms/Cloud-Design-Patterns</a:t>
            </a:r>
            <a:endParaRPr lang="en-US" sz="2000" dirty="0"/>
          </a:p>
        </p:txBody>
      </p:sp>
      <p:pic>
        <p:nvPicPr>
          <p:cNvPr id="7" name="Picture 6"/>
          <p:cNvPicPr>
            <a:picLocks noChangeAspect="1"/>
          </p:cNvPicPr>
          <p:nvPr/>
        </p:nvPicPr>
        <p:blipFill>
          <a:blip r:embed="rId4"/>
          <a:stretch>
            <a:fillRect/>
          </a:stretch>
        </p:blipFill>
        <p:spPr>
          <a:xfrm>
            <a:off x="711406" y="1579662"/>
            <a:ext cx="2437945" cy="3124869"/>
          </a:xfrm>
          <a:prstGeom prst="rect">
            <a:avLst/>
          </a:prstGeom>
        </p:spPr>
      </p:pic>
    </p:spTree>
    <p:extLst>
      <p:ext uri="{BB962C8B-B14F-4D97-AF65-F5344CB8AC3E}">
        <p14:creationId xmlns:p14="http://schemas.microsoft.com/office/powerpoint/2010/main" val="4209090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ubrik 16"/>
          <p:cNvSpPr>
            <a:spLocks noGrp="1"/>
          </p:cNvSpPr>
          <p:nvPr>
            <p:ph type="ctrTitle"/>
          </p:nvPr>
        </p:nvSpPr>
        <p:spPr>
          <a:xfrm>
            <a:off x="647700" y="3397251"/>
            <a:ext cx="7848600" cy="492443"/>
          </a:xfrm>
        </p:spPr>
        <p:txBody>
          <a:bodyPr/>
          <a:lstStyle/>
          <a:p>
            <a:r>
              <a:rPr lang="sv-SE" dirty="0"/>
              <a:t>Cloud Design Patterns</a:t>
            </a:r>
          </a:p>
        </p:txBody>
      </p:sp>
      <p:sp>
        <p:nvSpPr>
          <p:cNvPr id="18" name="Underrubrik 17"/>
          <p:cNvSpPr>
            <a:spLocks noGrp="1"/>
          </p:cNvSpPr>
          <p:nvPr>
            <p:ph type="subTitle" idx="1"/>
          </p:nvPr>
        </p:nvSpPr>
        <p:spPr/>
        <p:txBody>
          <a:bodyPr/>
          <a:lstStyle/>
          <a:p>
            <a:endParaRPr lang="en-US" dirty="0"/>
          </a:p>
        </p:txBody>
      </p:sp>
      <p:pic>
        <p:nvPicPr>
          <p:cNvPr id="3" name="Platshållare för bild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1" b="51"/>
          <a:stretch>
            <a:fillRect/>
          </a:stretch>
        </p:blipFill>
        <p:spPr/>
      </p:pic>
      <p:pic>
        <p:nvPicPr>
          <p:cNvPr id="12290" name="Picture 2" descr="Image result for pokemon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160" y="2965450"/>
            <a:ext cx="2585235" cy="258523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8238" y="-5694"/>
            <a:ext cx="1655762" cy="1655762"/>
          </a:xfrm>
          <a:prstGeom prst="rect">
            <a:avLst/>
          </a:prstGeom>
        </p:spPr>
      </p:pic>
    </p:spTree>
    <p:extLst>
      <p:ext uri="{BB962C8B-B14F-4D97-AF65-F5344CB8AC3E}">
        <p14:creationId xmlns:p14="http://schemas.microsoft.com/office/powerpoint/2010/main" val="358305141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p:txBody>
          <a:bodyPr>
            <a:normAutofit/>
          </a:bodyPr>
          <a:lstStyle/>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Runtime Reconfiguration</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Scheduler Agent Supervisor</a:t>
            </a:r>
          </a:p>
          <a:p>
            <a:pPr marL="0" indent="0">
              <a:buClr>
                <a:schemeClr val="bg1">
                  <a:lumMod val="85000"/>
                </a:schemeClr>
              </a:buClr>
              <a:buSzPct val="90000"/>
              <a:buNone/>
            </a:pPr>
            <a:r>
              <a:rPr lang="en-US" dirty="0" err="1">
                <a:latin typeface="Segoe UI Light" panose="020B0502040204020203" pitchFamily="34" charset="0"/>
                <a:cs typeface="Segoe UI Light" panose="020B0502040204020203" pitchFamily="34" charset="0"/>
              </a:rPr>
              <a:t>Sharding</a:t>
            </a:r>
            <a:r>
              <a:rPr lang="en-US" dirty="0">
                <a:latin typeface="Segoe UI Light" panose="020B0502040204020203" pitchFamily="34" charset="0"/>
                <a:cs typeface="Segoe UI Light" panose="020B0502040204020203" pitchFamily="34" charset="0"/>
              </a:rPr>
              <a:t> Pattern</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Computer Resource Consolidation</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Throttling</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External Configuration Store</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Event Sourcing</a:t>
            </a:r>
          </a:p>
          <a:p>
            <a:pPr marL="0" indent="0">
              <a:buClr>
                <a:schemeClr val="bg1">
                  <a:lumMod val="85000"/>
                </a:schemeClr>
              </a:buClr>
              <a:buSzPct val="90000"/>
              <a:buNone/>
            </a:pPr>
            <a:endParaRPr lang="en-US" dirty="0">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9"/>
          </p:nvPr>
        </p:nvSpPr>
        <p:spPr/>
        <p:txBody>
          <a:bodyPr>
            <a:normAutofit/>
          </a:bodyPr>
          <a:lstStyle/>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Federated Identity</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Gatekeepers</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Compensating transaction</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Index table</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Leader Election</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Materialized View</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Pipes and Filters</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Priority Queue</a:t>
            </a:r>
          </a:p>
          <a:p>
            <a:pPr marL="0" indent="0">
              <a:buClr>
                <a:schemeClr val="bg1">
                  <a:lumMod val="85000"/>
                </a:schemeClr>
              </a:buClr>
              <a:buSzPct val="90000"/>
              <a:buNone/>
            </a:pPr>
            <a:r>
              <a:rPr lang="en-US" dirty="0">
                <a:latin typeface="Segoe UI Light" panose="020B0502040204020203" pitchFamily="34" charset="0"/>
                <a:cs typeface="Segoe UI Light" panose="020B0502040204020203" pitchFamily="34" charset="0"/>
              </a:rPr>
              <a:t>Queue-Based Load Leveling</a:t>
            </a:r>
          </a:p>
        </p:txBody>
      </p:sp>
      <p:sp>
        <p:nvSpPr>
          <p:cNvPr id="17" name="Rubrik 16"/>
          <p:cNvSpPr>
            <a:spLocks noGrp="1"/>
          </p:cNvSpPr>
          <p:nvPr>
            <p:ph type="title"/>
          </p:nvPr>
        </p:nvSpPr>
        <p:spPr/>
        <p:txBody>
          <a:bodyPr/>
          <a:lstStyle/>
          <a:p>
            <a:r>
              <a:rPr lang="sv-SE" dirty="0"/>
              <a:t>Cloud Design Patterns</a:t>
            </a:r>
          </a:p>
        </p:txBody>
      </p:sp>
      <p:sp>
        <p:nvSpPr>
          <p:cNvPr id="3" name="Text Placeholder 2"/>
          <p:cNvSpPr>
            <a:spLocks noGrp="1"/>
          </p:cNvSpPr>
          <p:nvPr>
            <p:ph type="body" sz="quarter" idx="15"/>
          </p:nvPr>
        </p:nvSpPr>
        <p:spPr/>
        <p:txBody>
          <a:bodyPr>
            <a:normAutofit/>
          </a:bodyPr>
          <a:lstStyle/>
          <a:p>
            <a:pPr marL="0" indent="0">
              <a:buClr>
                <a:schemeClr val="bg1">
                  <a:lumMod val="85000"/>
                </a:schemeClr>
              </a:buClr>
              <a:buSzPct val="90000"/>
              <a:buNone/>
            </a:pPr>
            <a:r>
              <a:rPr lang="en-US" b="1" dirty="0">
                <a:latin typeface="Segoe UI Light" panose="020B0502040204020203" pitchFamily="34" charset="0"/>
                <a:cs typeface="Segoe UI Light" panose="020B0502040204020203" pitchFamily="34" charset="0"/>
              </a:rPr>
              <a:t>Cache-Aside</a:t>
            </a:r>
          </a:p>
          <a:p>
            <a:pPr marL="0" indent="0">
              <a:buClr>
                <a:schemeClr val="bg1">
                  <a:lumMod val="85000"/>
                </a:schemeClr>
              </a:buClr>
              <a:buSzPct val="90000"/>
              <a:buNone/>
            </a:pPr>
            <a:r>
              <a:rPr lang="en-US" b="1" dirty="0">
                <a:latin typeface="Segoe UI Light" panose="020B0502040204020203" pitchFamily="34" charset="0"/>
                <a:cs typeface="Segoe UI Light" panose="020B0502040204020203" pitchFamily="34" charset="0"/>
              </a:rPr>
              <a:t>Circuit Breaker</a:t>
            </a:r>
          </a:p>
          <a:p>
            <a:pPr marL="0" indent="0">
              <a:buClr>
                <a:schemeClr val="bg1">
                  <a:lumMod val="85000"/>
                </a:schemeClr>
              </a:buClr>
              <a:buSzPct val="90000"/>
              <a:buNone/>
            </a:pPr>
            <a:r>
              <a:rPr lang="en-US" b="1" dirty="0">
                <a:latin typeface="Segoe UI Light" panose="020B0502040204020203" pitchFamily="34" charset="0"/>
                <a:cs typeface="Segoe UI Light" panose="020B0502040204020203" pitchFamily="34" charset="0"/>
              </a:rPr>
              <a:t>Competing Consumers</a:t>
            </a:r>
          </a:p>
          <a:p>
            <a:pPr marL="0" indent="0">
              <a:buClr>
                <a:schemeClr val="bg1">
                  <a:lumMod val="85000"/>
                </a:schemeClr>
              </a:buClr>
              <a:buSzPct val="90000"/>
              <a:buNone/>
            </a:pPr>
            <a:r>
              <a:rPr lang="en-US" b="1" dirty="0">
                <a:latin typeface="Segoe UI Light" panose="020B0502040204020203" pitchFamily="34" charset="0"/>
                <a:cs typeface="Segoe UI Light" panose="020B0502040204020203" pitchFamily="34" charset="0"/>
              </a:rPr>
              <a:t>CQRS</a:t>
            </a:r>
          </a:p>
          <a:p>
            <a:pPr marL="0" indent="0">
              <a:buClr>
                <a:schemeClr val="bg1">
                  <a:lumMod val="85000"/>
                </a:schemeClr>
              </a:buClr>
              <a:buSzPct val="90000"/>
              <a:buNone/>
            </a:pPr>
            <a:r>
              <a:rPr lang="en-US" b="1" dirty="0">
                <a:latin typeface="Segoe UI Light" panose="020B0502040204020203" pitchFamily="34" charset="0"/>
                <a:cs typeface="Segoe UI Light" panose="020B0502040204020203" pitchFamily="34" charset="0"/>
              </a:rPr>
              <a:t>Retry Pattern</a:t>
            </a:r>
          </a:p>
          <a:p>
            <a:pPr marL="0" indent="0">
              <a:buClr>
                <a:schemeClr val="bg1">
                  <a:lumMod val="85000"/>
                </a:schemeClr>
              </a:buClr>
              <a:buSzPct val="90000"/>
              <a:buNone/>
            </a:pPr>
            <a:r>
              <a:rPr lang="en-US" b="1" dirty="0">
                <a:latin typeface="Segoe UI Light" panose="020B0502040204020203" pitchFamily="34" charset="0"/>
                <a:cs typeface="Segoe UI Light" panose="020B0502040204020203" pitchFamily="34" charset="0"/>
              </a:rPr>
              <a:t>Health Endpoint Monitoring</a:t>
            </a:r>
          </a:p>
          <a:p>
            <a:pPr marL="0" indent="0">
              <a:buClr>
                <a:schemeClr val="bg1">
                  <a:lumMod val="85000"/>
                </a:schemeClr>
              </a:buClr>
              <a:buSzPct val="90000"/>
              <a:buNone/>
            </a:pPr>
            <a:r>
              <a:rPr lang="en-US" b="1" dirty="0">
                <a:latin typeface="Segoe UI Light" panose="020B0502040204020203" pitchFamily="34" charset="0"/>
                <a:cs typeface="Segoe UI Light" panose="020B0502040204020203" pitchFamily="34" charset="0"/>
              </a:rPr>
              <a:t>Static Content Hosting</a:t>
            </a:r>
          </a:p>
          <a:p>
            <a:pPr marL="0" indent="0">
              <a:buClr>
                <a:schemeClr val="bg1">
                  <a:lumMod val="85000"/>
                </a:schemeClr>
              </a:buClr>
              <a:buSzPct val="90000"/>
              <a:buNone/>
            </a:pPr>
            <a:r>
              <a:rPr lang="en-US" b="1" dirty="0">
                <a:latin typeface="Segoe UI Light" panose="020B0502040204020203" pitchFamily="34" charset="0"/>
                <a:cs typeface="Segoe UI Light" panose="020B0502040204020203" pitchFamily="34" charset="0"/>
              </a:rPr>
              <a:t>Valet Key</a:t>
            </a:r>
          </a:p>
          <a:p>
            <a:pPr marL="0" indent="0">
              <a:buClr>
                <a:schemeClr val="bg1">
                  <a:lumMod val="85000"/>
                </a:schemeClr>
              </a:buClr>
              <a:buSzPct val="90000"/>
              <a:buNone/>
            </a:pPr>
            <a:endParaRPr lang="en-US" b="1" dirty="0">
              <a:latin typeface="Segoe UI Light" panose="020B0502040204020203" pitchFamily="34" charset="0"/>
              <a:cs typeface="Segoe UI Light" panose="020B0502040204020203" pitchFamily="34" charset="0"/>
            </a:endParaRPr>
          </a:p>
        </p:txBody>
      </p:sp>
      <p:pic>
        <p:nvPicPr>
          <p:cNvPr id="11268" name="Picture 4" descr="Image result for pokemon training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353" y="1068409"/>
            <a:ext cx="3371187" cy="4274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53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7">
                                            <p:txEl>
                                              <p:pRg st="0" end="0"/>
                                            </p:txEl>
                                          </p:spTgt>
                                        </p:tgtEl>
                                      </p:cBhvr>
                                    </p:animEffect>
                                    <p:set>
                                      <p:cBhvr>
                                        <p:cTn id="7" dur="1" fill="hold">
                                          <p:stCondLst>
                                            <p:cond delay="499"/>
                                          </p:stCondLst>
                                        </p:cTn>
                                        <p:tgtEl>
                                          <p:spTgt spid="7">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
                                            <p:txEl>
                                              <p:pRg st="1" end="1"/>
                                            </p:txEl>
                                          </p:spTgt>
                                        </p:tgtEl>
                                      </p:cBhvr>
                                    </p:animEffect>
                                    <p:set>
                                      <p:cBhvr>
                                        <p:cTn id="10" dur="1" fill="hold">
                                          <p:stCondLst>
                                            <p:cond delay="499"/>
                                          </p:stCondLst>
                                        </p:cTn>
                                        <p:tgtEl>
                                          <p:spTgt spid="7">
                                            <p:txEl>
                                              <p:pRg st="1" end="1"/>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
                                            <p:txEl>
                                              <p:pRg st="2" end="2"/>
                                            </p:txEl>
                                          </p:spTgt>
                                        </p:tgtEl>
                                      </p:cBhvr>
                                    </p:animEffect>
                                    <p:set>
                                      <p:cBhvr>
                                        <p:cTn id="13" dur="1" fill="hold">
                                          <p:stCondLst>
                                            <p:cond delay="499"/>
                                          </p:stCondLst>
                                        </p:cTn>
                                        <p:tgtEl>
                                          <p:spTgt spid="7">
                                            <p:txEl>
                                              <p:pRg st="2" end="2"/>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xEl>
                                              <p:pRg st="3" end="3"/>
                                            </p:txEl>
                                          </p:spTgt>
                                        </p:tgtEl>
                                      </p:cBhvr>
                                    </p:animEffect>
                                    <p:set>
                                      <p:cBhvr>
                                        <p:cTn id="16" dur="1" fill="hold">
                                          <p:stCondLst>
                                            <p:cond delay="499"/>
                                          </p:stCondLst>
                                        </p:cTn>
                                        <p:tgtEl>
                                          <p:spTgt spid="7">
                                            <p:txEl>
                                              <p:pRg st="3" end="3"/>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
                                            <p:txEl>
                                              <p:pRg st="4" end="4"/>
                                            </p:txEl>
                                          </p:spTgt>
                                        </p:tgtEl>
                                      </p:cBhvr>
                                    </p:animEffect>
                                    <p:set>
                                      <p:cBhvr>
                                        <p:cTn id="19" dur="1" fill="hold">
                                          <p:stCondLst>
                                            <p:cond delay="499"/>
                                          </p:stCondLst>
                                        </p:cTn>
                                        <p:tgtEl>
                                          <p:spTgt spid="7">
                                            <p:txEl>
                                              <p:pRg st="4" end="4"/>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
                                            <p:txEl>
                                              <p:pRg st="5" end="5"/>
                                            </p:txEl>
                                          </p:spTgt>
                                        </p:tgtEl>
                                      </p:cBhvr>
                                    </p:animEffect>
                                    <p:set>
                                      <p:cBhvr>
                                        <p:cTn id="22" dur="1" fill="hold">
                                          <p:stCondLst>
                                            <p:cond delay="499"/>
                                          </p:stCondLst>
                                        </p:cTn>
                                        <p:tgtEl>
                                          <p:spTgt spid="7">
                                            <p:txEl>
                                              <p:pRg st="5" end="5"/>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
                                            <p:txEl>
                                              <p:pRg st="6" end="6"/>
                                            </p:txEl>
                                          </p:spTgt>
                                        </p:tgtEl>
                                      </p:cBhvr>
                                    </p:animEffect>
                                    <p:set>
                                      <p:cBhvr>
                                        <p:cTn id="25" dur="1" fill="hold">
                                          <p:stCondLst>
                                            <p:cond delay="499"/>
                                          </p:stCondLst>
                                        </p:cTn>
                                        <p:tgtEl>
                                          <p:spTgt spid="7">
                                            <p:txEl>
                                              <p:pRg st="6" end="6"/>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5">
                                            <p:txEl>
                                              <p:pRg st="0" end="0"/>
                                            </p:txEl>
                                          </p:spTgt>
                                        </p:tgtEl>
                                      </p:cBhvr>
                                    </p:animEffect>
                                    <p:set>
                                      <p:cBhvr>
                                        <p:cTn id="28" dur="1" fill="hold">
                                          <p:stCondLst>
                                            <p:cond delay="499"/>
                                          </p:stCondLst>
                                        </p:cTn>
                                        <p:tgtEl>
                                          <p:spTgt spid="5">
                                            <p:txEl>
                                              <p:pRg st="0" end="0"/>
                                            </p:txEl>
                                          </p:spTgt>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
                                            <p:txEl>
                                              <p:pRg st="1" end="1"/>
                                            </p:txEl>
                                          </p:spTgt>
                                        </p:tgtEl>
                                      </p:cBhvr>
                                    </p:animEffect>
                                    <p:set>
                                      <p:cBhvr>
                                        <p:cTn id="31" dur="1" fill="hold">
                                          <p:stCondLst>
                                            <p:cond delay="499"/>
                                          </p:stCondLst>
                                        </p:cTn>
                                        <p:tgtEl>
                                          <p:spTgt spid="5">
                                            <p:txEl>
                                              <p:pRg st="1" end="1"/>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
                                            <p:txEl>
                                              <p:pRg st="2" end="2"/>
                                            </p:txEl>
                                          </p:spTgt>
                                        </p:tgtEl>
                                      </p:cBhvr>
                                    </p:animEffect>
                                    <p:set>
                                      <p:cBhvr>
                                        <p:cTn id="34" dur="1" fill="hold">
                                          <p:stCondLst>
                                            <p:cond delay="499"/>
                                          </p:stCondLst>
                                        </p:cTn>
                                        <p:tgtEl>
                                          <p:spTgt spid="5">
                                            <p:txEl>
                                              <p:pRg st="2" end="2"/>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xEl>
                                              <p:pRg st="3" end="3"/>
                                            </p:txEl>
                                          </p:spTgt>
                                        </p:tgtEl>
                                      </p:cBhvr>
                                    </p:animEffect>
                                    <p:set>
                                      <p:cBhvr>
                                        <p:cTn id="37" dur="1" fill="hold">
                                          <p:stCondLst>
                                            <p:cond delay="499"/>
                                          </p:stCondLst>
                                        </p:cTn>
                                        <p:tgtEl>
                                          <p:spTgt spid="5">
                                            <p:txEl>
                                              <p:pRg st="3" end="3"/>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
                                            <p:txEl>
                                              <p:pRg st="4" end="4"/>
                                            </p:txEl>
                                          </p:spTgt>
                                        </p:tgtEl>
                                      </p:cBhvr>
                                    </p:animEffect>
                                    <p:set>
                                      <p:cBhvr>
                                        <p:cTn id="40" dur="1" fill="hold">
                                          <p:stCondLst>
                                            <p:cond delay="499"/>
                                          </p:stCondLst>
                                        </p:cTn>
                                        <p:tgtEl>
                                          <p:spTgt spid="5">
                                            <p:txEl>
                                              <p:pRg st="4" end="4"/>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xEl>
                                              <p:pRg st="5" end="5"/>
                                            </p:txEl>
                                          </p:spTgt>
                                        </p:tgtEl>
                                      </p:cBhvr>
                                    </p:animEffect>
                                    <p:set>
                                      <p:cBhvr>
                                        <p:cTn id="43" dur="1" fill="hold">
                                          <p:stCondLst>
                                            <p:cond delay="499"/>
                                          </p:stCondLst>
                                        </p:cTn>
                                        <p:tgtEl>
                                          <p:spTgt spid="5">
                                            <p:txEl>
                                              <p:pRg st="5" end="5"/>
                                            </p:txEl>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
                                            <p:txEl>
                                              <p:pRg st="6" end="6"/>
                                            </p:txEl>
                                          </p:spTgt>
                                        </p:tgtEl>
                                      </p:cBhvr>
                                    </p:animEffect>
                                    <p:set>
                                      <p:cBhvr>
                                        <p:cTn id="46" dur="1" fill="hold">
                                          <p:stCondLst>
                                            <p:cond delay="499"/>
                                          </p:stCondLst>
                                        </p:cTn>
                                        <p:tgtEl>
                                          <p:spTgt spid="5">
                                            <p:txEl>
                                              <p:pRg st="6" end="6"/>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
                                            <p:txEl>
                                              <p:pRg st="7" end="7"/>
                                            </p:txEl>
                                          </p:spTgt>
                                        </p:tgtEl>
                                      </p:cBhvr>
                                    </p:animEffect>
                                    <p:set>
                                      <p:cBhvr>
                                        <p:cTn id="49" dur="1" fill="hold">
                                          <p:stCondLst>
                                            <p:cond delay="499"/>
                                          </p:stCondLst>
                                        </p:cTn>
                                        <p:tgtEl>
                                          <p:spTgt spid="5">
                                            <p:txEl>
                                              <p:pRg st="7" end="7"/>
                                            </p:txEl>
                                          </p:spTgt>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5">
                                            <p:txEl>
                                              <p:pRg st="8" end="8"/>
                                            </p:txEl>
                                          </p:spTgt>
                                        </p:tgtEl>
                                      </p:cBhvr>
                                    </p:animEffect>
                                    <p:set>
                                      <p:cBhvr>
                                        <p:cTn id="52" dur="1" fill="hold">
                                          <p:stCondLst>
                                            <p:cond delay="499"/>
                                          </p:stCondLst>
                                        </p:cTn>
                                        <p:tgtEl>
                                          <p:spTgt spid="5">
                                            <p:txEl>
                                              <p:pRg st="8" end="8"/>
                                            </p:txEl>
                                          </p:spTgt>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1268"/>
                                        </p:tgtEl>
                                        <p:attrNameLst>
                                          <p:attrName>style.visibility</p:attrName>
                                        </p:attrNameLst>
                                      </p:cBhvr>
                                      <p:to>
                                        <p:strVal val="visible"/>
                                      </p:to>
                                    </p:set>
                                    <p:animEffect transition="in" filter="fade">
                                      <p:cBhvr>
                                        <p:cTn id="55"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23</a:t>
            </a:fld>
            <a:endParaRPr lang="en-US" dirty="0"/>
          </a:p>
        </p:txBody>
      </p:sp>
      <p:sp>
        <p:nvSpPr>
          <p:cNvPr id="2" name="Rubrik 1"/>
          <p:cNvSpPr>
            <a:spLocks noGrp="1"/>
          </p:cNvSpPr>
          <p:nvPr>
            <p:ph type="title"/>
          </p:nvPr>
        </p:nvSpPr>
        <p:spPr/>
        <p:txBody>
          <a:bodyPr/>
          <a:lstStyle/>
          <a:p>
            <a:r>
              <a:rPr lang="en-US" dirty="0"/>
              <a:t>Cache-Aside</a:t>
            </a:r>
          </a:p>
        </p:txBody>
      </p:sp>
      <p:sp>
        <p:nvSpPr>
          <p:cNvPr id="6" name="Text Placeholder 5"/>
          <p:cNvSpPr>
            <a:spLocks noGrp="1"/>
          </p:cNvSpPr>
          <p:nvPr>
            <p:ph type="body" idx="1"/>
          </p:nvPr>
        </p:nvSpPr>
        <p:spPr/>
        <p:txBody>
          <a:bodyPr>
            <a:normAutofit/>
          </a:bodyPr>
          <a:lstStyle/>
          <a:p>
            <a:r>
              <a:rPr lang="en-US" dirty="0"/>
              <a:t>Context</a:t>
            </a:r>
          </a:p>
        </p:txBody>
      </p:sp>
      <p:sp>
        <p:nvSpPr>
          <p:cNvPr id="8" name="Text Placeholder 7"/>
          <p:cNvSpPr>
            <a:spLocks noGrp="1"/>
          </p:cNvSpPr>
          <p:nvPr>
            <p:ph type="body" idx="13"/>
          </p:nvPr>
        </p:nvSpPr>
        <p:spPr/>
        <p:txBody>
          <a:bodyPr>
            <a:normAutofit/>
          </a:bodyPr>
          <a:lstStyle/>
          <a:p>
            <a:r>
              <a:rPr lang="en-US" dirty="0"/>
              <a:t>Solution</a:t>
            </a:r>
          </a:p>
        </p:txBody>
      </p:sp>
      <p:sp>
        <p:nvSpPr>
          <p:cNvPr id="10" name="Text Placeholder 9"/>
          <p:cNvSpPr>
            <a:spLocks noGrp="1"/>
          </p:cNvSpPr>
          <p:nvPr>
            <p:ph type="body" idx="14"/>
          </p:nvPr>
        </p:nvSpPr>
        <p:spPr/>
        <p:txBody>
          <a:bodyPr>
            <a:normAutofit/>
          </a:bodyPr>
          <a:lstStyle/>
          <a:p>
            <a:pPr>
              <a:buClr>
                <a:schemeClr val="bg1">
                  <a:lumMod val="85000"/>
                </a:schemeClr>
              </a:buClr>
            </a:pPr>
            <a:r>
              <a:rPr lang="en-US" dirty="0"/>
              <a:t>Usage</a:t>
            </a:r>
          </a:p>
        </p:txBody>
      </p:sp>
      <p:sp>
        <p:nvSpPr>
          <p:cNvPr id="9" name="Text Placeholder 8"/>
          <p:cNvSpPr>
            <a:spLocks noGrp="1"/>
          </p:cNvSpPr>
          <p:nvPr>
            <p:ph type="body" sz="quarter" idx="15"/>
          </p:nvPr>
        </p:nvSpPr>
        <p:spPr/>
        <p:txBody>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Applications use a cache to optimize repeated access to information held in a data store.</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Usually impractical to expect that cached data will always be completely consistent with the data in the data store. </a:t>
            </a:r>
          </a:p>
        </p:txBody>
      </p:sp>
      <p:sp>
        <p:nvSpPr>
          <p:cNvPr id="7" name="Text Placeholder 6"/>
          <p:cNvSpPr>
            <a:spLocks noGrp="1"/>
          </p:cNvSpPr>
          <p:nvPr>
            <p:ph type="body" sz="quarter" idx="16"/>
          </p:nvPr>
        </p:nvSpPr>
        <p:spPr/>
        <p:txBody>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Implement a strategy that helps to ensure that the data in the cache is up to date as far as possible</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Detect and handle situations that arise when the data in the cache has become stale.</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Load data into the cache on demand. </a:t>
            </a:r>
          </a:p>
        </p:txBody>
      </p:sp>
      <p:sp>
        <p:nvSpPr>
          <p:cNvPr id="4" name="Text Placeholder 3"/>
          <p:cNvSpPr>
            <a:spLocks noGrp="1"/>
          </p:cNvSpPr>
          <p:nvPr>
            <p:ph type="body" sz="quarter" idx="17"/>
          </p:nvPr>
        </p:nvSpPr>
        <p:spPr/>
        <p:txBody>
          <a:bodyPr/>
          <a:lstStyle/>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A cache does not provide native read-through and write-through operations.</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Resource demand is unpredictable.</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When the cached data set is static.</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For caching session state information in a web application hosted in a web farm</a:t>
            </a:r>
          </a:p>
          <a:p>
            <a:endParaRPr lang="en-US" dirty="0"/>
          </a:p>
        </p:txBody>
      </p:sp>
    </p:spTree>
    <p:extLst>
      <p:ext uri="{BB962C8B-B14F-4D97-AF65-F5344CB8AC3E}">
        <p14:creationId xmlns:p14="http://schemas.microsoft.com/office/powerpoint/2010/main" val="3668870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ubrik 16"/>
          <p:cNvSpPr>
            <a:spLocks noGrp="1"/>
          </p:cNvSpPr>
          <p:nvPr>
            <p:ph type="ctrTitle"/>
          </p:nvPr>
        </p:nvSpPr>
        <p:spPr/>
        <p:txBody>
          <a:bodyPr/>
          <a:lstStyle/>
          <a:p>
            <a:r>
              <a:rPr lang="en-US" dirty="0"/>
              <a:t>Cache-Aside </a:t>
            </a:r>
            <a:r>
              <a:rPr lang="sv-SE" dirty="0"/>
              <a:t>Demo</a:t>
            </a:r>
          </a:p>
        </p:txBody>
      </p:sp>
      <p:sp>
        <p:nvSpPr>
          <p:cNvPr id="18" name="Underrubrik 17"/>
          <p:cNvSpPr>
            <a:spLocks noGrp="1"/>
          </p:cNvSpPr>
          <p:nvPr>
            <p:ph type="subTitle" idx="1"/>
          </p:nvPr>
        </p:nvSpPr>
        <p:spPr/>
        <p:txBody>
          <a:bodyPr/>
          <a:lstStyle/>
          <a:p>
            <a:endParaRPr lang="en-US" dirty="0"/>
          </a:p>
        </p:txBody>
      </p:sp>
      <p:pic>
        <p:nvPicPr>
          <p:cNvPr id="3" name="Platshållare för bild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122" r="9122"/>
          <a:stretch>
            <a:fillRect/>
          </a:stretch>
        </p:blipFill>
        <p:spPr/>
      </p:pic>
      <p:pic>
        <p:nvPicPr>
          <p:cNvPr id="15366" name="Picture 6" descr="Image result for pokemon training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9363" y="2958099"/>
            <a:ext cx="3436937" cy="274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83867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25</a:t>
            </a:fld>
            <a:endParaRPr lang="en-US" dirty="0"/>
          </a:p>
        </p:txBody>
      </p:sp>
      <p:sp>
        <p:nvSpPr>
          <p:cNvPr id="2" name="Rubrik 1"/>
          <p:cNvSpPr>
            <a:spLocks noGrp="1"/>
          </p:cNvSpPr>
          <p:nvPr>
            <p:ph type="title"/>
          </p:nvPr>
        </p:nvSpPr>
        <p:spPr/>
        <p:txBody>
          <a:bodyPr/>
          <a:lstStyle/>
          <a:p>
            <a:r>
              <a:rPr lang="en-US" dirty="0"/>
              <a:t>Circuit Breaker</a:t>
            </a:r>
          </a:p>
        </p:txBody>
      </p:sp>
      <p:sp>
        <p:nvSpPr>
          <p:cNvPr id="12" name="Text Placeholder 11"/>
          <p:cNvSpPr>
            <a:spLocks noGrp="1"/>
          </p:cNvSpPr>
          <p:nvPr>
            <p:ph type="body" idx="1"/>
          </p:nvPr>
        </p:nvSpPr>
        <p:spPr/>
        <p:txBody>
          <a:bodyPr/>
          <a:lstStyle/>
          <a:p>
            <a:r>
              <a:rPr lang="en-US" dirty="0"/>
              <a:t>Context</a:t>
            </a:r>
          </a:p>
        </p:txBody>
      </p:sp>
      <p:sp>
        <p:nvSpPr>
          <p:cNvPr id="14" name="Text Placeholder 13"/>
          <p:cNvSpPr>
            <a:spLocks noGrp="1"/>
          </p:cNvSpPr>
          <p:nvPr>
            <p:ph type="body" idx="13"/>
          </p:nvPr>
        </p:nvSpPr>
        <p:spPr/>
        <p:txBody>
          <a:bodyPr/>
          <a:lstStyle/>
          <a:p>
            <a:r>
              <a:rPr lang="en-US" dirty="0"/>
              <a:t>Solution</a:t>
            </a:r>
          </a:p>
        </p:txBody>
      </p:sp>
      <p:sp>
        <p:nvSpPr>
          <p:cNvPr id="16" name="Text Placeholder 15"/>
          <p:cNvSpPr>
            <a:spLocks noGrp="1"/>
          </p:cNvSpPr>
          <p:nvPr>
            <p:ph type="body" idx="14"/>
          </p:nvPr>
        </p:nvSpPr>
        <p:spPr/>
        <p:txBody>
          <a:bodyPr/>
          <a:lstStyle/>
          <a:p>
            <a:r>
              <a:rPr lang="en-US" dirty="0"/>
              <a:t>Usage</a:t>
            </a:r>
          </a:p>
        </p:txBody>
      </p:sp>
      <p:sp>
        <p:nvSpPr>
          <p:cNvPr id="13" name="Text Placeholder 12"/>
          <p:cNvSpPr>
            <a:spLocks noGrp="1"/>
          </p:cNvSpPr>
          <p:nvPr>
            <p:ph type="body" sz="quarter" idx="15"/>
          </p:nvPr>
        </p:nvSpPr>
        <p:spPr/>
        <p:txBody>
          <a:bodyPr>
            <a:normAutofit/>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Access remote resources and services.</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Partial loss of connectivity.</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Complete failure of a service.</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Pointless for an application to continually retry the operation.</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Avoid cascading failures</a:t>
            </a:r>
          </a:p>
        </p:txBody>
      </p:sp>
      <p:sp>
        <p:nvSpPr>
          <p:cNvPr id="15" name="Text Placeholder 14"/>
          <p:cNvSpPr>
            <a:spLocks noGrp="1"/>
          </p:cNvSpPr>
          <p:nvPr>
            <p:ph type="body" sz="quarter" idx="16"/>
          </p:nvPr>
        </p:nvSpPr>
        <p:spPr/>
        <p:txBody>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Prevent an application repeatedly trying to execute an operation that is likely to fail.</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Detect whether the fault has been resolved</a:t>
            </a:r>
          </a:p>
        </p:txBody>
      </p:sp>
      <p:sp>
        <p:nvSpPr>
          <p:cNvPr id="17" name="Text Placeholder 16"/>
          <p:cNvSpPr>
            <a:spLocks noGrp="1"/>
          </p:cNvSpPr>
          <p:nvPr>
            <p:ph type="body" sz="quarter" idx="17"/>
          </p:nvPr>
        </p:nvSpPr>
        <p:spPr/>
        <p:txBody>
          <a:bodyPr>
            <a:normAutofit/>
          </a:bodyPr>
          <a:lstStyle/>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Prevent an application from attempting to invoke a remote service or access a shared resource if this operation is highly likely to fail.</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Handling access to local private resources in an application.</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As a substitute for handling exceptions in the business logic of your applications</a:t>
            </a:r>
          </a:p>
        </p:txBody>
      </p:sp>
    </p:spTree>
    <p:extLst>
      <p:ext uri="{BB962C8B-B14F-4D97-AF65-F5344CB8AC3E}">
        <p14:creationId xmlns:p14="http://schemas.microsoft.com/office/powerpoint/2010/main" val="1345870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ubrik 16"/>
          <p:cNvSpPr>
            <a:spLocks noGrp="1"/>
          </p:cNvSpPr>
          <p:nvPr>
            <p:ph type="ctrTitle"/>
          </p:nvPr>
        </p:nvSpPr>
        <p:spPr/>
        <p:txBody>
          <a:bodyPr/>
          <a:lstStyle/>
          <a:p>
            <a:r>
              <a:rPr lang="sv-SE" dirty="0"/>
              <a:t>Circuit Breaker Demo</a:t>
            </a:r>
          </a:p>
        </p:txBody>
      </p:sp>
      <p:sp>
        <p:nvSpPr>
          <p:cNvPr id="18" name="Underrubrik 17"/>
          <p:cNvSpPr>
            <a:spLocks noGrp="1"/>
          </p:cNvSpPr>
          <p:nvPr>
            <p:ph type="subTitle" idx="1"/>
          </p:nvPr>
        </p:nvSpPr>
        <p:spPr/>
        <p:txBody>
          <a:bodyPr/>
          <a:lstStyle/>
          <a:p>
            <a:endParaRPr lang="en-US" dirty="0"/>
          </a:p>
        </p:txBody>
      </p:sp>
      <p:pic>
        <p:nvPicPr>
          <p:cNvPr id="3" name="Platshållare för bild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1" b="51"/>
          <a:stretch>
            <a:fillRect/>
          </a:stretch>
        </p:blipFill>
        <p:spPr/>
      </p:pic>
      <p:pic>
        <p:nvPicPr>
          <p:cNvPr id="5" name="Picture 6" descr="Image result for pokemon training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9363" y="2958099"/>
            <a:ext cx="3436937" cy="274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30057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27</a:t>
            </a:fld>
            <a:endParaRPr lang="en-US" dirty="0"/>
          </a:p>
        </p:txBody>
      </p:sp>
      <p:sp>
        <p:nvSpPr>
          <p:cNvPr id="2" name="Rubrik 1"/>
          <p:cNvSpPr>
            <a:spLocks noGrp="1"/>
          </p:cNvSpPr>
          <p:nvPr>
            <p:ph type="title"/>
          </p:nvPr>
        </p:nvSpPr>
        <p:spPr/>
        <p:txBody>
          <a:bodyPr/>
          <a:lstStyle/>
          <a:p>
            <a:r>
              <a:rPr lang="en-US" dirty="0"/>
              <a:t>Competing Consumers</a:t>
            </a:r>
          </a:p>
        </p:txBody>
      </p:sp>
      <p:sp>
        <p:nvSpPr>
          <p:cNvPr id="5" name="Text Placeholder 4"/>
          <p:cNvSpPr>
            <a:spLocks noGrp="1"/>
          </p:cNvSpPr>
          <p:nvPr>
            <p:ph type="body" idx="1"/>
          </p:nvPr>
        </p:nvSpPr>
        <p:spPr/>
        <p:txBody>
          <a:bodyPr/>
          <a:lstStyle/>
          <a:p>
            <a:r>
              <a:rPr lang="en-US" dirty="0"/>
              <a:t>Context</a:t>
            </a:r>
          </a:p>
        </p:txBody>
      </p:sp>
      <p:sp>
        <p:nvSpPr>
          <p:cNvPr id="7" name="Text Placeholder 6"/>
          <p:cNvSpPr>
            <a:spLocks noGrp="1"/>
          </p:cNvSpPr>
          <p:nvPr>
            <p:ph type="body" idx="13"/>
          </p:nvPr>
        </p:nvSpPr>
        <p:spPr/>
        <p:txBody>
          <a:bodyPr/>
          <a:lstStyle/>
          <a:p>
            <a:r>
              <a:rPr lang="en-US" dirty="0"/>
              <a:t>Solution</a:t>
            </a:r>
          </a:p>
        </p:txBody>
      </p:sp>
      <p:sp>
        <p:nvSpPr>
          <p:cNvPr id="9" name="Text Placeholder 8"/>
          <p:cNvSpPr>
            <a:spLocks noGrp="1"/>
          </p:cNvSpPr>
          <p:nvPr>
            <p:ph type="body" idx="14"/>
          </p:nvPr>
        </p:nvSpPr>
        <p:spPr/>
        <p:txBody>
          <a:bodyPr/>
          <a:lstStyle/>
          <a:p>
            <a:r>
              <a:rPr lang="en-US" dirty="0"/>
              <a:t>Usage</a:t>
            </a:r>
          </a:p>
        </p:txBody>
      </p:sp>
      <p:sp>
        <p:nvSpPr>
          <p:cNvPr id="6" name="Text Placeholder 5"/>
          <p:cNvSpPr>
            <a:spLocks noGrp="1"/>
          </p:cNvSpPr>
          <p:nvPr>
            <p:ph type="body" sz="quarter" idx="15"/>
          </p:nvPr>
        </p:nvSpPr>
        <p:spPr/>
        <p:txBody>
          <a:bodyPr>
            <a:normAutofit/>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Application running in the cloud may be expected to handle a large number of requests.</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Application pass the request through a messaging system  and then handles them asynchronously through a consumer service</a:t>
            </a:r>
          </a:p>
        </p:txBody>
      </p:sp>
      <p:sp>
        <p:nvSpPr>
          <p:cNvPr id="8" name="Text Placeholder 7"/>
          <p:cNvSpPr>
            <a:spLocks noGrp="1"/>
          </p:cNvSpPr>
          <p:nvPr>
            <p:ph type="body" sz="quarter" idx="16"/>
          </p:nvPr>
        </p:nvSpPr>
        <p:spPr/>
        <p:txBody>
          <a:bodyPr>
            <a:normAutofit/>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Use a message queue to implement the communication channel between the application and the instances of the consumer service.</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Consumer service instances receive messages from the queue and process them</a:t>
            </a:r>
          </a:p>
        </p:txBody>
      </p:sp>
      <p:sp>
        <p:nvSpPr>
          <p:cNvPr id="10" name="Text Placeholder 9"/>
          <p:cNvSpPr>
            <a:spLocks noGrp="1"/>
          </p:cNvSpPr>
          <p:nvPr>
            <p:ph type="body" sz="quarter" idx="17"/>
          </p:nvPr>
        </p:nvSpPr>
        <p:spPr/>
        <p:txBody>
          <a:bodyPr>
            <a:normAutofit lnSpcReduction="10000"/>
          </a:bodyPr>
          <a:lstStyle/>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Application workload can run asynchronously.</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Tasks are independent and can run in parallel.</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Volume of work is highly variable.</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Not easy to separate the application workload into discrete tasks</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Tasks must be performed synchronously or in a specific sequence</a:t>
            </a:r>
          </a:p>
        </p:txBody>
      </p:sp>
    </p:spTree>
    <p:extLst>
      <p:ext uri="{BB962C8B-B14F-4D97-AF65-F5344CB8AC3E}">
        <p14:creationId xmlns:p14="http://schemas.microsoft.com/office/powerpoint/2010/main" val="3042616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latin typeface="Segoe UI Light" panose="020B0502040204020203" pitchFamily="34" charset="0"/>
                <a:cs typeface="Segoe UI Light" panose="020B0502040204020203" pitchFamily="34" charset="0"/>
              </a:rPr>
              <a:pPr/>
              <a:t>28</a:t>
            </a:fld>
            <a:endParaRPr lang="en-US" dirty="0">
              <a:latin typeface="Segoe UI Light" panose="020B0502040204020203" pitchFamily="34" charset="0"/>
              <a:cs typeface="Segoe UI Light" panose="020B0502040204020203" pitchFamily="34" charset="0"/>
            </a:endParaRPr>
          </a:p>
        </p:txBody>
      </p:sp>
      <p:sp>
        <p:nvSpPr>
          <p:cNvPr id="2" name="Rubrik 1"/>
          <p:cNvSpPr>
            <a:spLocks noGrp="1"/>
          </p:cNvSpPr>
          <p:nvPr>
            <p:ph type="title"/>
          </p:nvPr>
        </p:nvSpPr>
        <p:spPr/>
        <p:txBody>
          <a:bodyPr/>
          <a:lstStyle/>
          <a:p>
            <a:r>
              <a:rPr lang="en-US" dirty="0"/>
              <a:t>CQRS</a:t>
            </a:r>
          </a:p>
        </p:txBody>
      </p:sp>
      <p:sp>
        <p:nvSpPr>
          <p:cNvPr id="5" name="Text Placeholder 4"/>
          <p:cNvSpPr>
            <a:spLocks noGrp="1"/>
          </p:cNvSpPr>
          <p:nvPr>
            <p:ph type="body" idx="1"/>
          </p:nvPr>
        </p:nvSpPr>
        <p:spPr/>
        <p:txBody>
          <a:bodyPr/>
          <a:lstStyle/>
          <a:p>
            <a:r>
              <a:rPr lang="en-US" dirty="0"/>
              <a:t>Context</a:t>
            </a:r>
          </a:p>
        </p:txBody>
      </p:sp>
      <p:sp>
        <p:nvSpPr>
          <p:cNvPr id="7" name="Text Placeholder 6"/>
          <p:cNvSpPr>
            <a:spLocks noGrp="1"/>
          </p:cNvSpPr>
          <p:nvPr>
            <p:ph type="body" idx="13"/>
          </p:nvPr>
        </p:nvSpPr>
        <p:spPr/>
        <p:txBody>
          <a:bodyPr/>
          <a:lstStyle/>
          <a:p>
            <a:r>
              <a:rPr lang="en-US" dirty="0"/>
              <a:t>Solution</a:t>
            </a:r>
          </a:p>
        </p:txBody>
      </p:sp>
      <p:sp>
        <p:nvSpPr>
          <p:cNvPr id="9" name="Text Placeholder 8"/>
          <p:cNvSpPr>
            <a:spLocks noGrp="1"/>
          </p:cNvSpPr>
          <p:nvPr>
            <p:ph type="body" idx="14"/>
          </p:nvPr>
        </p:nvSpPr>
        <p:spPr/>
        <p:txBody>
          <a:bodyPr/>
          <a:lstStyle/>
          <a:p>
            <a:r>
              <a:rPr lang="en-US" dirty="0"/>
              <a:t>Usage</a:t>
            </a:r>
          </a:p>
        </p:txBody>
      </p:sp>
      <p:sp>
        <p:nvSpPr>
          <p:cNvPr id="6" name="Text Placeholder 5"/>
          <p:cNvSpPr>
            <a:spLocks noGrp="1"/>
          </p:cNvSpPr>
          <p:nvPr>
            <p:ph type="body" sz="quarter" idx="15"/>
          </p:nvPr>
        </p:nvSpPr>
        <p:spPr/>
        <p:txBody>
          <a:bodyPr>
            <a:normAutofit fontScale="92500" lnSpcReduction="10000"/>
          </a:bodyPr>
          <a:lstStyle/>
          <a:p>
            <a:pPr>
              <a:buClr>
                <a:schemeClr val="bg1">
                  <a:lumMod val="85000"/>
                </a:schemeClr>
              </a:buClr>
              <a:buFont typeface="Wingdings" panose="05000000000000000000" pitchFamily="2" charset="2"/>
              <a:buChar char="§"/>
            </a:pPr>
            <a:r>
              <a:rPr lang="en-US" sz="1900" dirty="0">
                <a:latin typeface="Segoe UI Light" panose="020B0502040204020203" pitchFamily="34" charset="0"/>
                <a:cs typeface="Segoe UI Light" panose="020B0502040204020203" pitchFamily="34" charset="0"/>
              </a:rPr>
              <a:t>CRUD operations are applied to the same representation of an entity.</a:t>
            </a:r>
          </a:p>
          <a:p>
            <a:pPr>
              <a:buClr>
                <a:schemeClr val="bg1">
                  <a:lumMod val="85000"/>
                </a:schemeClr>
              </a:buClr>
              <a:buFont typeface="Wingdings" panose="05000000000000000000" pitchFamily="2" charset="2"/>
              <a:buChar char="§"/>
            </a:pPr>
            <a:r>
              <a:rPr lang="en-US" sz="1900" dirty="0">
                <a:latin typeface="Segoe UI Light" panose="020B0502040204020203" pitchFamily="34" charset="0"/>
                <a:cs typeface="Segoe UI Light" panose="020B0502040204020203" pitchFamily="34" charset="0"/>
              </a:rPr>
              <a:t>Data contention in a collaborative domain.</a:t>
            </a:r>
          </a:p>
          <a:p>
            <a:pPr>
              <a:buClr>
                <a:schemeClr val="bg1">
                  <a:lumMod val="85000"/>
                </a:schemeClr>
              </a:buClr>
              <a:buFont typeface="Wingdings" panose="05000000000000000000" pitchFamily="2" charset="2"/>
              <a:buChar char="§"/>
            </a:pPr>
            <a:r>
              <a:rPr lang="en-US" sz="1900" dirty="0">
                <a:latin typeface="Segoe UI Light" panose="020B0502040204020203" pitchFamily="34" charset="0"/>
                <a:cs typeface="Segoe UI Light" panose="020B0502040204020203" pitchFamily="34" charset="0"/>
              </a:rPr>
              <a:t>Mismatch between the read and write representations of the data</a:t>
            </a:r>
          </a:p>
        </p:txBody>
      </p:sp>
      <p:sp>
        <p:nvSpPr>
          <p:cNvPr id="8" name="Text Placeholder 7"/>
          <p:cNvSpPr>
            <a:spLocks noGrp="1"/>
          </p:cNvSpPr>
          <p:nvPr>
            <p:ph type="body" sz="quarter" idx="16"/>
          </p:nvPr>
        </p:nvSpPr>
        <p:spPr/>
        <p:txBody>
          <a:bodyPr>
            <a:normAutofit/>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Use of separate query and update models for the data.</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Common to separate the data into different physical stores to maximize performance, scalability, and security</a:t>
            </a:r>
          </a:p>
        </p:txBody>
      </p:sp>
      <p:sp>
        <p:nvSpPr>
          <p:cNvPr id="10" name="Text Placeholder 9"/>
          <p:cNvSpPr>
            <a:spLocks noGrp="1"/>
          </p:cNvSpPr>
          <p:nvPr>
            <p:ph type="body" sz="quarter" idx="17"/>
          </p:nvPr>
        </p:nvSpPr>
        <p:spPr/>
        <p:txBody>
          <a:bodyPr>
            <a:normAutofit/>
          </a:bodyPr>
          <a:lstStyle/>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Task-based user interfaces.</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Performance of data reads must be tuned separately from data writes.</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Integration with other systems.</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Simple Business rules </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CRUD is sufficient.</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Implementation across the whole system</a:t>
            </a:r>
          </a:p>
        </p:txBody>
      </p:sp>
    </p:spTree>
    <p:extLst>
      <p:ext uri="{BB962C8B-B14F-4D97-AF65-F5344CB8AC3E}">
        <p14:creationId xmlns:p14="http://schemas.microsoft.com/office/powerpoint/2010/main" val="2332000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29</a:t>
            </a:fld>
            <a:endParaRPr lang="en-US" dirty="0"/>
          </a:p>
        </p:txBody>
      </p:sp>
      <p:sp>
        <p:nvSpPr>
          <p:cNvPr id="2" name="Rubrik 1"/>
          <p:cNvSpPr>
            <a:spLocks noGrp="1"/>
          </p:cNvSpPr>
          <p:nvPr>
            <p:ph type="title"/>
          </p:nvPr>
        </p:nvSpPr>
        <p:spPr/>
        <p:txBody>
          <a:bodyPr/>
          <a:lstStyle/>
          <a:p>
            <a:r>
              <a:rPr lang="en-US" dirty="0"/>
              <a:t>Retry Pattern</a:t>
            </a:r>
          </a:p>
        </p:txBody>
      </p:sp>
      <p:sp>
        <p:nvSpPr>
          <p:cNvPr id="4" name="Text Placeholder 3"/>
          <p:cNvSpPr>
            <a:spLocks noGrp="1"/>
          </p:cNvSpPr>
          <p:nvPr>
            <p:ph type="body" idx="1"/>
          </p:nvPr>
        </p:nvSpPr>
        <p:spPr/>
        <p:txBody>
          <a:bodyPr/>
          <a:lstStyle/>
          <a:p>
            <a:r>
              <a:rPr lang="en-US" dirty="0"/>
              <a:t>Context</a:t>
            </a:r>
          </a:p>
        </p:txBody>
      </p:sp>
      <p:sp>
        <p:nvSpPr>
          <p:cNvPr id="6" name="Text Placeholder 5"/>
          <p:cNvSpPr>
            <a:spLocks noGrp="1"/>
          </p:cNvSpPr>
          <p:nvPr>
            <p:ph type="body" idx="13"/>
          </p:nvPr>
        </p:nvSpPr>
        <p:spPr/>
        <p:txBody>
          <a:bodyPr/>
          <a:lstStyle/>
          <a:p>
            <a:r>
              <a:rPr lang="en-US" dirty="0"/>
              <a:t>Solution</a:t>
            </a:r>
          </a:p>
        </p:txBody>
      </p:sp>
      <p:sp>
        <p:nvSpPr>
          <p:cNvPr id="8" name="Text Placeholder 7"/>
          <p:cNvSpPr>
            <a:spLocks noGrp="1"/>
          </p:cNvSpPr>
          <p:nvPr>
            <p:ph type="body" idx="14"/>
          </p:nvPr>
        </p:nvSpPr>
        <p:spPr/>
        <p:txBody>
          <a:bodyPr/>
          <a:lstStyle/>
          <a:p>
            <a:r>
              <a:rPr lang="en-US" dirty="0"/>
              <a:t>Usage</a:t>
            </a:r>
          </a:p>
        </p:txBody>
      </p:sp>
      <p:sp>
        <p:nvSpPr>
          <p:cNvPr id="5" name="Text Placeholder 4"/>
          <p:cNvSpPr>
            <a:spLocks noGrp="1"/>
          </p:cNvSpPr>
          <p:nvPr>
            <p:ph type="body" sz="quarter" idx="15"/>
          </p:nvPr>
        </p:nvSpPr>
        <p:spPr/>
        <p:txBody>
          <a:bodyPr>
            <a:normAutofit/>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Momentary loss of network connectivity.</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Timeouts when a service is busy.</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Transient faults.</a:t>
            </a:r>
          </a:p>
        </p:txBody>
      </p:sp>
      <p:sp>
        <p:nvSpPr>
          <p:cNvPr id="7" name="Text Placeholder 6"/>
          <p:cNvSpPr>
            <a:spLocks noGrp="1"/>
          </p:cNvSpPr>
          <p:nvPr>
            <p:ph type="body" sz="quarter" idx="16"/>
          </p:nvPr>
        </p:nvSpPr>
        <p:spPr/>
        <p:txBody>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Retry when the error is transient.</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Wait some time to if the issue is caused by a connectivity or “busy” failure.</a:t>
            </a:r>
          </a:p>
        </p:txBody>
      </p:sp>
      <p:sp>
        <p:nvSpPr>
          <p:cNvPr id="9" name="Text Placeholder 8"/>
          <p:cNvSpPr>
            <a:spLocks noGrp="1"/>
          </p:cNvSpPr>
          <p:nvPr>
            <p:ph type="body" sz="quarter" idx="17"/>
          </p:nvPr>
        </p:nvSpPr>
        <p:spPr/>
        <p:txBody>
          <a:bodyPr>
            <a:normAutofit/>
          </a:bodyPr>
          <a:lstStyle/>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When the application can experience transient faults. And the faults are short lived.</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When the fault is to be long lasting.</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None transient faults. Such as internal exceptions</a:t>
            </a:r>
          </a:p>
          <a:p>
            <a:pPr>
              <a:buClr>
                <a:schemeClr val="bg1">
                  <a:lumMod val="85000"/>
                </a:schemeClr>
              </a:buClr>
              <a:buFont typeface="Wingdings" panose="05000000000000000000" pitchFamily="2" charset="2"/>
              <a:buChar char="§"/>
            </a:pPr>
            <a:endParaRPr lang="en-US" dirty="0">
              <a:solidFill>
                <a:srgbClr val="FF0000"/>
              </a:solidFill>
              <a:latin typeface="Segoe UI Light" panose="020B0502040204020203" pitchFamily="34" charset="0"/>
              <a:cs typeface="Segoe UI Light" panose="020B0502040204020203" pitchFamily="34" charset="0"/>
            </a:endParaRPr>
          </a:p>
          <a:p>
            <a:pPr>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87290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8" name="Grupp 47"/>
          <p:cNvGrpSpPr/>
          <p:nvPr/>
        </p:nvGrpSpPr>
        <p:grpSpPr>
          <a:xfrm>
            <a:off x="3473527" y="1612451"/>
            <a:ext cx="3079673" cy="309692"/>
            <a:chOff x="3473527" y="1273177"/>
            <a:chExt cx="2505161" cy="309692"/>
          </a:xfrm>
        </p:grpSpPr>
        <p:sp>
          <p:nvSpPr>
            <p:cNvPr id="49" name="textruta 48"/>
            <p:cNvSpPr txBox="1"/>
            <p:nvPr/>
          </p:nvSpPr>
          <p:spPr>
            <a:xfrm>
              <a:off x="3815916" y="1273178"/>
              <a:ext cx="2162772" cy="309691"/>
            </a:xfrm>
            <a:prstGeom prst="rect">
              <a:avLst/>
            </a:prstGeom>
            <a:solidFill>
              <a:schemeClr val="bg1"/>
            </a:solidFill>
          </p:spPr>
          <p:txBody>
            <a:bodyPr wrap="none" tIns="36000" bIns="36000" rtlCol="0" anchor="ctr">
              <a:noAutofit/>
            </a:bodyPr>
            <a:lstStyle/>
            <a:p>
              <a:pPr lvl="0">
                <a:lnSpc>
                  <a:spcPct val="110000"/>
                </a:lnSpc>
              </a:pPr>
              <a:r>
                <a:rPr lang="en-US" sz="1400" dirty="0">
                  <a:solidFill>
                    <a:srgbClr val="000000"/>
                  </a:solidFill>
                </a:rPr>
                <a:t>+34 648 76 84 17</a:t>
              </a:r>
            </a:p>
          </p:txBody>
        </p:sp>
        <p:sp>
          <p:nvSpPr>
            <p:cNvPr id="50" name="Rektangel 49"/>
            <p:cNvSpPr/>
            <p:nvPr/>
          </p:nvSpPr>
          <p:spPr>
            <a:xfrm>
              <a:off x="3473527" y="1273177"/>
              <a:ext cx="342389" cy="309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Freeform 6"/>
            <p:cNvSpPr>
              <a:spLocks noEditPoints="1"/>
            </p:cNvSpPr>
            <p:nvPr/>
          </p:nvSpPr>
          <p:spPr bwMode="auto">
            <a:xfrm>
              <a:off x="3580512" y="1308921"/>
              <a:ext cx="128418" cy="238204"/>
            </a:xfrm>
            <a:custGeom>
              <a:avLst/>
              <a:gdLst>
                <a:gd name="T0" fmla="*/ 1128 w 1199"/>
                <a:gd name="T1" fmla="*/ 1887 h 2225"/>
                <a:gd name="T2" fmla="*/ 71 w 1199"/>
                <a:gd name="T3" fmla="*/ 1887 h 2225"/>
                <a:gd name="T4" fmla="*/ 71 w 1199"/>
                <a:gd name="T5" fmla="*/ 174 h 2225"/>
                <a:gd name="T6" fmla="*/ 1128 w 1199"/>
                <a:gd name="T7" fmla="*/ 174 h 2225"/>
                <a:gd name="T8" fmla="*/ 1128 w 1199"/>
                <a:gd name="T9" fmla="*/ 1887 h 2225"/>
                <a:gd name="T10" fmla="*/ 517 w 1199"/>
                <a:gd name="T11" fmla="*/ 2061 h 2225"/>
                <a:gd name="T12" fmla="*/ 602 w 1199"/>
                <a:gd name="T13" fmla="*/ 1976 h 2225"/>
                <a:gd name="T14" fmla="*/ 686 w 1199"/>
                <a:gd name="T15" fmla="*/ 2061 h 2225"/>
                <a:gd name="T16" fmla="*/ 602 w 1199"/>
                <a:gd name="T17" fmla="*/ 2147 h 2225"/>
                <a:gd name="T18" fmla="*/ 517 w 1199"/>
                <a:gd name="T19" fmla="*/ 2061 h 2225"/>
                <a:gd name="T20" fmla="*/ 1199 w 1199"/>
                <a:gd name="T21" fmla="*/ 2139 h 2225"/>
                <a:gd name="T22" fmla="*/ 1199 w 1199"/>
                <a:gd name="T23" fmla="*/ 2139 h 2225"/>
                <a:gd name="T24" fmla="*/ 1199 w 1199"/>
                <a:gd name="T25" fmla="*/ 85 h 2225"/>
                <a:gd name="T26" fmla="*/ 1199 w 1199"/>
                <a:gd name="T27" fmla="*/ 85 h 2225"/>
                <a:gd name="T28" fmla="*/ 1199 w 1199"/>
                <a:gd name="T29" fmla="*/ 85 h 2225"/>
                <a:gd name="T30" fmla="*/ 1199 w 1199"/>
                <a:gd name="T31" fmla="*/ 85 h 2225"/>
                <a:gd name="T32" fmla="*/ 1114 w 1199"/>
                <a:gd name="T33" fmla="*/ 0 h 2225"/>
                <a:gd name="T34" fmla="*/ 1113 w 1199"/>
                <a:gd name="T35" fmla="*/ 0 h 2225"/>
                <a:gd name="T36" fmla="*/ 1113 w 1199"/>
                <a:gd name="T37" fmla="*/ 0 h 2225"/>
                <a:gd name="T38" fmla="*/ 921 w 1199"/>
                <a:gd name="T39" fmla="*/ 0 h 2225"/>
                <a:gd name="T40" fmla="*/ 363 w 1199"/>
                <a:gd name="T41" fmla="*/ 0 h 2225"/>
                <a:gd name="T42" fmla="*/ 85 w 1199"/>
                <a:gd name="T43" fmla="*/ 0 h 2225"/>
                <a:gd name="T44" fmla="*/ 0 w 1199"/>
                <a:gd name="T45" fmla="*/ 85 h 2225"/>
                <a:gd name="T46" fmla="*/ 0 w 1199"/>
                <a:gd name="T47" fmla="*/ 85 h 2225"/>
                <a:gd name="T48" fmla="*/ 0 w 1199"/>
                <a:gd name="T49" fmla="*/ 2139 h 2225"/>
                <a:gd name="T50" fmla="*/ 0 w 1199"/>
                <a:gd name="T51" fmla="*/ 2139 h 2225"/>
                <a:gd name="T52" fmla="*/ 0 w 1199"/>
                <a:gd name="T53" fmla="*/ 2142 h 2225"/>
                <a:gd name="T54" fmla="*/ 86 w 1199"/>
                <a:gd name="T55" fmla="*/ 2225 h 2225"/>
                <a:gd name="T56" fmla="*/ 88 w 1199"/>
                <a:gd name="T57" fmla="*/ 2225 h 2225"/>
                <a:gd name="T58" fmla="*/ 88 w 1199"/>
                <a:gd name="T59" fmla="*/ 2225 h 2225"/>
                <a:gd name="T60" fmla="*/ 1115 w 1199"/>
                <a:gd name="T61" fmla="*/ 2225 h 2225"/>
                <a:gd name="T62" fmla="*/ 1115 w 1199"/>
                <a:gd name="T63" fmla="*/ 2225 h 2225"/>
                <a:gd name="T64" fmla="*/ 1199 w 1199"/>
                <a:gd name="T65" fmla="*/ 2142 h 2225"/>
                <a:gd name="T66" fmla="*/ 1199 w 1199"/>
                <a:gd name="T67" fmla="*/ 2139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9" h="2225">
                  <a:moveTo>
                    <a:pt x="1128" y="1887"/>
                  </a:moveTo>
                  <a:cubicBezTo>
                    <a:pt x="71" y="1887"/>
                    <a:pt x="71" y="1887"/>
                    <a:pt x="71" y="1887"/>
                  </a:cubicBezTo>
                  <a:cubicBezTo>
                    <a:pt x="71" y="174"/>
                    <a:pt x="71" y="174"/>
                    <a:pt x="71" y="174"/>
                  </a:cubicBezTo>
                  <a:cubicBezTo>
                    <a:pt x="1128" y="174"/>
                    <a:pt x="1128" y="174"/>
                    <a:pt x="1128" y="174"/>
                  </a:cubicBezTo>
                  <a:lnTo>
                    <a:pt x="1128" y="1887"/>
                  </a:lnTo>
                  <a:close/>
                  <a:moveTo>
                    <a:pt x="517" y="2061"/>
                  </a:moveTo>
                  <a:cubicBezTo>
                    <a:pt x="517" y="2014"/>
                    <a:pt x="555" y="1976"/>
                    <a:pt x="602" y="1976"/>
                  </a:cubicBezTo>
                  <a:cubicBezTo>
                    <a:pt x="648" y="1976"/>
                    <a:pt x="686" y="2014"/>
                    <a:pt x="686" y="2061"/>
                  </a:cubicBezTo>
                  <a:cubicBezTo>
                    <a:pt x="686" y="2109"/>
                    <a:pt x="648" y="2147"/>
                    <a:pt x="602" y="2147"/>
                  </a:cubicBezTo>
                  <a:cubicBezTo>
                    <a:pt x="555" y="2147"/>
                    <a:pt x="517" y="2109"/>
                    <a:pt x="517" y="2061"/>
                  </a:cubicBezTo>
                  <a:moveTo>
                    <a:pt x="1199" y="2139"/>
                  </a:moveTo>
                  <a:cubicBezTo>
                    <a:pt x="1199" y="2139"/>
                    <a:pt x="1199" y="2139"/>
                    <a:pt x="1199" y="2139"/>
                  </a:cubicBezTo>
                  <a:cubicBezTo>
                    <a:pt x="1199" y="85"/>
                    <a:pt x="1199" y="85"/>
                    <a:pt x="1199" y="85"/>
                  </a:cubicBezTo>
                  <a:cubicBezTo>
                    <a:pt x="1199" y="85"/>
                    <a:pt x="1199" y="85"/>
                    <a:pt x="1199" y="85"/>
                  </a:cubicBezTo>
                  <a:cubicBezTo>
                    <a:pt x="1199" y="85"/>
                    <a:pt x="1199" y="85"/>
                    <a:pt x="1199" y="85"/>
                  </a:cubicBezTo>
                  <a:cubicBezTo>
                    <a:pt x="1199" y="85"/>
                    <a:pt x="1199" y="85"/>
                    <a:pt x="1199" y="85"/>
                  </a:cubicBezTo>
                  <a:cubicBezTo>
                    <a:pt x="1199" y="38"/>
                    <a:pt x="1161" y="0"/>
                    <a:pt x="1114" y="0"/>
                  </a:cubicBezTo>
                  <a:cubicBezTo>
                    <a:pt x="1114" y="0"/>
                    <a:pt x="1113" y="0"/>
                    <a:pt x="1113" y="0"/>
                  </a:cubicBezTo>
                  <a:cubicBezTo>
                    <a:pt x="1113" y="0"/>
                    <a:pt x="1113" y="0"/>
                    <a:pt x="1113" y="0"/>
                  </a:cubicBezTo>
                  <a:cubicBezTo>
                    <a:pt x="921" y="0"/>
                    <a:pt x="921" y="0"/>
                    <a:pt x="921" y="0"/>
                  </a:cubicBezTo>
                  <a:cubicBezTo>
                    <a:pt x="363" y="0"/>
                    <a:pt x="363" y="0"/>
                    <a:pt x="363" y="0"/>
                  </a:cubicBezTo>
                  <a:cubicBezTo>
                    <a:pt x="85" y="0"/>
                    <a:pt x="85" y="0"/>
                    <a:pt x="85" y="0"/>
                  </a:cubicBezTo>
                  <a:cubicBezTo>
                    <a:pt x="38" y="0"/>
                    <a:pt x="0" y="38"/>
                    <a:pt x="0" y="85"/>
                  </a:cubicBezTo>
                  <a:cubicBezTo>
                    <a:pt x="0" y="85"/>
                    <a:pt x="0" y="85"/>
                    <a:pt x="0" y="85"/>
                  </a:cubicBezTo>
                  <a:cubicBezTo>
                    <a:pt x="0" y="2139"/>
                    <a:pt x="0" y="2139"/>
                    <a:pt x="0" y="2139"/>
                  </a:cubicBezTo>
                  <a:cubicBezTo>
                    <a:pt x="0" y="2139"/>
                    <a:pt x="0" y="2139"/>
                    <a:pt x="0" y="2139"/>
                  </a:cubicBezTo>
                  <a:cubicBezTo>
                    <a:pt x="0" y="2140"/>
                    <a:pt x="0" y="2141"/>
                    <a:pt x="0" y="2142"/>
                  </a:cubicBezTo>
                  <a:cubicBezTo>
                    <a:pt x="0" y="2188"/>
                    <a:pt x="38" y="2225"/>
                    <a:pt x="86" y="2225"/>
                  </a:cubicBezTo>
                  <a:cubicBezTo>
                    <a:pt x="87" y="2225"/>
                    <a:pt x="87" y="2225"/>
                    <a:pt x="88" y="2225"/>
                  </a:cubicBezTo>
                  <a:cubicBezTo>
                    <a:pt x="88" y="2225"/>
                    <a:pt x="88" y="2225"/>
                    <a:pt x="88" y="2225"/>
                  </a:cubicBezTo>
                  <a:cubicBezTo>
                    <a:pt x="1115" y="2225"/>
                    <a:pt x="1115" y="2225"/>
                    <a:pt x="1115" y="2225"/>
                  </a:cubicBezTo>
                  <a:cubicBezTo>
                    <a:pt x="1115" y="2225"/>
                    <a:pt x="1115" y="2225"/>
                    <a:pt x="1115" y="2225"/>
                  </a:cubicBezTo>
                  <a:cubicBezTo>
                    <a:pt x="1161" y="2225"/>
                    <a:pt x="1199" y="2188"/>
                    <a:pt x="1199" y="2142"/>
                  </a:cubicBezTo>
                  <a:cubicBezTo>
                    <a:pt x="1199" y="2141"/>
                    <a:pt x="1199" y="2140"/>
                    <a:pt x="1199" y="213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sv-SE"/>
            </a:p>
          </p:txBody>
        </p:sp>
      </p:grpSp>
      <p:grpSp>
        <p:nvGrpSpPr>
          <p:cNvPr id="52" name="Grupp 51"/>
          <p:cNvGrpSpPr/>
          <p:nvPr/>
        </p:nvGrpSpPr>
        <p:grpSpPr>
          <a:xfrm>
            <a:off x="3473527" y="1951725"/>
            <a:ext cx="3079673" cy="309692"/>
            <a:chOff x="3473527" y="1612451"/>
            <a:chExt cx="2505161" cy="309692"/>
          </a:xfrm>
        </p:grpSpPr>
        <p:sp>
          <p:nvSpPr>
            <p:cNvPr id="53" name="Rektangel 52"/>
            <p:cNvSpPr/>
            <p:nvPr/>
          </p:nvSpPr>
          <p:spPr>
            <a:xfrm>
              <a:off x="3473527" y="1612451"/>
              <a:ext cx="342389" cy="309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textruta 53"/>
            <p:cNvSpPr txBox="1"/>
            <p:nvPr/>
          </p:nvSpPr>
          <p:spPr>
            <a:xfrm>
              <a:off x="3815916" y="1612452"/>
              <a:ext cx="2162772" cy="309691"/>
            </a:xfrm>
            <a:prstGeom prst="rect">
              <a:avLst/>
            </a:prstGeom>
            <a:solidFill>
              <a:schemeClr val="bg1"/>
            </a:solidFill>
          </p:spPr>
          <p:txBody>
            <a:bodyPr wrap="none" tIns="36000" bIns="36000" rtlCol="0" anchor="ctr">
              <a:noAutofit/>
            </a:bodyPr>
            <a:lstStyle/>
            <a:p>
              <a:pPr>
                <a:lnSpc>
                  <a:spcPct val="110000"/>
                </a:lnSpc>
                <a:spcAft>
                  <a:spcPts val="600"/>
                </a:spcAft>
              </a:pPr>
              <a:r>
                <a:rPr lang="en-US" sz="1400" dirty="0" err="1">
                  <a:solidFill>
                    <a:srgbClr val="000000"/>
                  </a:solidFill>
                </a:rPr>
                <a:t>carlos.mendible</a:t>
              </a:r>
              <a:r>
                <a:rPr lang="en-US" sz="1400" dirty="0">
                  <a:solidFill>
                    <a:srgbClr val="000000"/>
                  </a:solidFill>
                </a:rPr>
                <a:t>@</a:t>
              </a:r>
              <a:r>
                <a:rPr lang="sv-SE" sz="1400" dirty="0">
                  <a:solidFill>
                    <a:srgbClr val="000000"/>
                  </a:solidFill>
                </a:rPr>
                <a:t>sogeti.com</a:t>
              </a:r>
            </a:p>
          </p:txBody>
        </p:sp>
        <p:grpSp>
          <p:nvGrpSpPr>
            <p:cNvPr id="55" name="Grupp 54"/>
            <p:cNvGrpSpPr/>
            <p:nvPr/>
          </p:nvGrpSpPr>
          <p:grpSpPr>
            <a:xfrm>
              <a:off x="3528643" y="1695987"/>
              <a:ext cx="232156" cy="142620"/>
              <a:chOff x="-7305675" y="939800"/>
              <a:chExt cx="6248399" cy="3838575"/>
            </a:xfrm>
            <a:solidFill>
              <a:schemeClr val="bg1"/>
            </a:solidFill>
          </p:grpSpPr>
          <p:sp>
            <p:nvSpPr>
              <p:cNvPr id="56" name="Freeform 11"/>
              <p:cNvSpPr>
                <a:spLocks/>
              </p:cNvSpPr>
              <p:nvPr/>
            </p:nvSpPr>
            <p:spPr bwMode="auto">
              <a:xfrm>
                <a:off x="-7245350" y="939800"/>
                <a:ext cx="6149975" cy="1754188"/>
              </a:xfrm>
              <a:custGeom>
                <a:avLst/>
                <a:gdLst>
                  <a:gd name="T0" fmla="*/ 60 w 1640"/>
                  <a:gd name="T1" fmla="*/ 82 h 468"/>
                  <a:gd name="T2" fmla="*/ 738 w 1640"/>
                  <a:gd name="T3" fmla="*/ 451 h 468"/>
                  <a:gd name="T4" fmla="*/ 820 w 1640"/>
                  <a:gd name="T5" fmla="*/ 468 h 468"/>
                  <a:gd name="T6" fmla="*/ 902 w 1640"/>
                  <a:gd name="T7" fmla="*/ 451 h 468"/>
                  <a:gd name="T8" fmla="*/ 1580 w 1640"/>
                  <a:gd name="T9" fmla="*/ 82 h 468"/>
                  <a:gd name="T10" fmla="*/ 1630 w 1640"/>
                  <a:gd name="T11" fmla="*/ 42 h 468"/>
                  <a:gd name="T12" fmla="*/ 1585 w 1640"/>
                  <a:gd name="T13" fmla="*/ 0 h 468"/>
                  <a:gd name="T14" fmla="*/ 820 w 1640"/>
                  <a:gd name="T15" fmla="*/ 0 h 468"/>
                  <a:gd name="T16" fmla="*/ 55 w 1640"/>
                  <a:gd name="T17" fmla="*/ 0 h 468"/>
                  <a:gd name="T18" fmla="*/ 10 w 1640"/>
                  <a:gd name="T19" fmla="*/ 42 h 468"/>
                  <a:gd name="T20" fmla="*/ 60 w 1640"/>
                  <a:gd name="T21" fmla="*/ 82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0" h="468">
                    <a:moveTo>
                      <a:pt x="60" y="82"/>
                    </a:moveTo>
                    <a:cubicBezTo>
                      <a:pt x="104" y="106"/>
                      <a:pt x="715" y="439"/>
                      <a:pt x="738" y="451"/>
                    </a:cubicBezTo>
                    <a:cubicBezTo>
                      <a:pt x="761" y="463"/>
                      <a:pt x="784" y="468"/>
                      <a:pt x="820" y="468"/>
                    </a:cubicBezTo>
                    <a:cubicBezTo>
                      <a:pt x="856" y="468"/>
                      <a:pt x="879" y="463"/>
                      <a:pt x="902" y="451"/>
                    </a:cubicBezTo>
                    <a:cubicBezTo>
                      <a:pt x="925" y="439"/>
                      <a:pt x="1536" y="106"/>
                      <a:pt x="1580" y="82"/>
                    </a:cubicBezTo>
                    <a:cubicBezTo>
                      <a:pt x="1596" y="74"/>
                      <a:pt x="1624" y="59"/>
                      <a:pt x="1630" y="42"/>
                    </a:cubicBezTo>
                    <a:cubicBezTo>
                      <a:pt x="1640" y="11"/>
                      <a:pt x="1629" y="0"/>
                      <a:pt x="1585" y="0"/>
                    </a:cubicBezTo>
                    <a:cubicBezTo>
                      <a:pt x="820" y="0"/>
                      <a:pt x="820" y="0"/>
                      <a:pt x="820" y="0"/>
                    </a:cubicBezTo>
                    <a:cubicBezTo>
                      <a:pt x="55" y="0"/>
                      <a:pt x="55" y="0"/>
                      <a:pt x="55" y="0"/>
                    </a:cubicBezTo>
                    <a:cubicBezTo>
                      <a:pt x="11" y="0"/>
                      <a:pt x="0" y="12"/>
                      <a:pt x="10" y="42"/>
                    </a:cubicBezTo>
                    <a:cubicBezTo>
                      <a:pt x="16" y="59"/>
                      <a:pt x="44" y="74"/>
                      <a:pt x="60"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7" name="Freeform 12"/>
              <p:cNvSpPr>
                <a:spLocks/>
              </p:cNvSpPr>
              <p:nvPr/>
            </p:nvSpPr>
            <p:spPr bwMode="auto">
              <a:xfrm>
                <a:off x="-7305675" y="1247775"/>
                <a:ext cx="6248399" cy="3530600"/>
              </a:xfrm>
              <a:custGeom>
                <a:avLst/>
                <a:gdLst>
                  <a:gd name="T0" fmla="*/ 1631 w 1666"/>
                  <a:gd name="T1" fmla="*/ 18 h 942"/>
                  <a:gd name="T2" fmla="*/ 1109 w 1666"/>
                  <a:gd name="T3" fmla="*/ 371 h 942"/>
                  <a:gd name="T4" fmla="*/ 1438 w 1666"/>
                  <a:gd name="T5" fmla="*/ 741 h 942"/>
                  <a:gd name="T6" fmla="*/ 1445 w 1666"/>
                  <a:gd name="T7" fmla="*/ 763 h 942"/>
                  <a:gd name="T8" fmla="*/ 1421 w 1666"/>
                  <a:gd name="T9" fmla="*/ 758 h 942"/>
                  <a:gd name="T10" fmla="*/ 1027 w 1666"/>
                  <a:gd name="T11" fmla="*/ 425 h 942"/>
                  <a:gd name="T12" fmla="*/ 918 w 1666"/>
                  <a:gd name="T13" fmla="*/ 494 h 942"/>
                  <a:gd name="T14" fmla="*/ 836 w 1666"/>
                  <a:gd name="T15" fmla="*/ 511 h 942"/>
                  <a:gd name="T16" fmla="*/ 754 w 1666"/>
                  <a:gd name="T17" fmla="*/ 494 h 942"/>
                  <a:gd name="T18" fmla="*/ 645 w 1666"/>
                  <a:gd name="T19" fmla="*/ 425 h 942"/>
                  <a:gd name="T20" fmla="*/ 251 w 1666"/>
                  <a:gd name="T21" fmla="*/ 758 h 942"/>
                  <a:gd name="T22" fmla="*/ 227 w 1666"/>
                  <a:gd name="T23" fmla="*/ 763 h 942"/>
                  <a:gd name="T24" fmla="*/ 234 w 1666"/>
                  <a:gd name="T25" fmla="*/ 741 h 942"/>
                  <a:gd name="T26" fmla="*/ 562 w 1666"/>
                  <a:gd name="T27" fmla="*/ 371 h 942"/>
                  <a:gd name="T28" fmla="*/ 37 w 1666"/>
                  <a:gd name="T29" fmla="*/ 18 h 942"/>
                  <a:gd name="T30" fmla="*/ 0 w 1666"/>
                  <a:gd name="T31" fmla="*/ 38 h 942"/>
                  <a:gd name="T32" fmla="*/ 0 w 1666"/>
                  <a:gd name="T33" fmla="*/ 858 h 942"/>
                  <a:gd name="T34" fmla="*/ 94 w 1666"/>
                  <a:gd name="T35" fmla="*/ 942 h 942"/>
                  <a:gd name="T36" fmla="*/ 836 w 1666"/>
                  <a:gd name="T37" fmla="*/ 942 h 942"/>
                  <a:gd name="T38" fmla="*/ 1578 w 1666"/>
                  <a:gd name="T39" fmla="*/ 942 h 942"/>
                  <a:gd name="T40" fmla="*/ 1664 w 1666"/>
                  <a:gd name="T41" fmla="*/ 858 h 942"/>
                  <a:gd name="T42" fmla="*/ 1664 w 1666"/>
                  <a:gd name="T43" fmla="*/ 38 h 942"/>
                  <a:gd name="T44" fmla="*/ 1631 w 1666"/>
                  <a:gd name="T45" fmla="*/ 1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66" h="942">
                    <a:moveTo>
                      <a:pt x="1631" y="18"/>
                    </a:moveTo>
                    <a:cubicBezTo>
                      <a:pt x="1598" y="35"/>
                      <a:pt x="1304" y="245"/>
                      <a:pt x="1109" y="371"/>
                    </a:cubicBezTo>
                    <a:cubicBezTo>
                      <a:pt x="1438" y="741"/>
                      <a:pt x="1438" y="741"/>
                      <a:pt x="1438" y="741"/>
                    </a:cubicBezTo>
                    <a:cubicBezTo>
                      <a:pt x="1446" y="749"/>
                      <a:pt x="1449" y="758"/>
                      <a:pt x="1445" y="763"/>
                    </a:cubicBezTo>
                    <a:cubicBezTo>
                      <a:pt x="1440" y="768"/>
                      <a:pt x="1430" y="765"/>
                      <a:pt x="1421" y="758"/>
                    </a:cubicBezTo>
                    <a:cubicBezTo>
                      <a:pt x="1027" y="425"/>
                      <a:pt x="1027" y="425"/>
                      <a:pt x="1027" y="425"/>
                    </a:cubicBezTo>
                    <a:cubicBezTo>
                      <a:pt x="967" y="463"/>
                      <a:pt x="925" y="490"/>
                      <a:pt x="918" y="494"/>
                    </a:cubicBezTo>
                    <a:cubicBezTo>
                      <a:pt x="887" y="509"/>
                      <a:pt x="866" y="511"/>
                      <a:pt x="836" y="511"/>
                    </a:cubicBezTo>
                    <a:cubicBezTo>
                      <a:pt x="806" y="511"/>
                      <a:pt x="785" y="509"/>
                      <a:pt x="754" y="494"/>
                    </a:cubicBezTo>
                    <a:cubicBezTo>
                      <a:pt x="746" y="490"/>
                      <a:pt x="705" y="463"/>
                      <a:pt x="645" y="425"/>
                    </a:cubicBezTo>
                    <a:cubicBezTo>
                      <a:pt x="251" y="758"/>
                      <a:pt x="251" y="758"/>
                      <a:pt x="251" y="758"/>
                    </a:cubicBezTo>
                    <a:cubicBezTo>
                      <a:pt x="243" y="766"/>
                      <a:pt x="232" y="768"/>
                      <a:pt x="227" y="763"/>
                    </a:cubicBezTo>
                    <a:cubicBezTo>
                      <a:pt x="222" y="759"/>
                      <a:pt x="226" y="749"/>
                      <a:pt x="234" y="741"/>
                    </a:cubicBezTo>
                    <a:cubicBezTo>
                      <a:pt x="562" y="371"/>
                      <a:pt x="562" y="371"/>
                      <a:pt x="562" y="371"/>
                    </a:cubicBezTo>
                    <a:cubicBezTo>
                      <a:pt x="368" y="245"/>
                      <a:pt x="70" y="35"/>
                      <a:pt x="37" y="18"/>
                    </a:cubicBezTo>
                    <a:cubicBezTo>
                      <a:pt x="2" y="0"/>
                      <a:pt x="0" y="22"/>
                      <a:pt x="0" y="38"/>
                    </a:cubicBezTo>
                    <a:cubicBezTo>
                      <a:pt x="0" y="54"/>
                      <a:pt x="0" y="858"/>
                      <a:pt x="0" y="858"/>
                    </a:cubicBezTo>
                    <a:cubicBezTo>
                      <a:pt x="0" y="895"/>
                      <a:pt x="55" y="942"/>
                      <a:pt x="94" y="942"/>
                    </a:cubicBezTo>
                    <a:cubicBezTo>
                      <a:pt x="836" y="942"/>
                      <a:pt x="836" y="942"/>
                      <a:pt x="836" y="942"/>
                    </a:cubicBezTo>
                    <a:cubicBezTo>
                      <a:pt x="1578" y="942"/>
                      <a:pt x="1578" y="942"/>
                      <a:pt x="1578" y="942"/>
                    </a:cubicBezTo>
                    <a:cubicBezTo>
                      <a:pt x="1617" y="942"/>
                      <a:pt x="1664" y="895"/>
                      <a:pt x="1664" y="858"/>
                    </a:cubicBezTo>
                    <a:cubicBezTo>
                      <a:pt x="1664" y="858"/>
                      <a:pt x="1664" y="54"/>
                      <a:pt x="1664" y="38"/>
                    </a:cubicBezTo>
                    <a:cubicBezTo>
                      <a:pt x="1664" y="21"/>
                      <a:pt x="1666" y="0"/>
                      <a:pt x="163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grpSp>
      <p:sp>
        <p:nvSpPr>
          <p:cNvPr id="9" name="Rubrik 8"/>
          <p:cNvSpPr>
            <a:spLocks noGrp="1"/>
          </p:cNvSpPr>
          <p:nvPr>
            <p:ph type="title"/>
          </p:nvPr>
        </p:nvSpPr>
        <p:spPr>
          <a:xfrm>
            <a:off x="1094154" y="617632"/>
            <a:ext cx="1853173" cy="422405"/>
          </a:xfrm>
        </p:spPr>
        <p:txBody>
          <a:bodyPr/>
          <a:lstStyle/>
          <a:p>
            <a:pPr algn="ctr"/>
            <a:r>
              <a:rPr lang="en-US" dirty="0"/>
              <a:t>Carlos Mendible</a:t>
            </a:r>
            <a:endParaRPr lang="sv-SE" dirty="0"/>
          </a:p>
        </p:txBody>
      </p:sp>
      <p:sp>
        <p:nvSpPr>
          <p:cNvPr id="2" name="Platshållare för bildnummer 1"/>
          <p:cNvSpPr>
            <a:spLocks noGrp="1"/>
          </p:cNvSpPr>
          <p:nvPr>
            <p:ph type="sldNum" sz="quarter" idx="12"/>
          </p:nvPr>
        </p:nvSpPr>
        <p:spPr/>
        <p:txBody>
          <a:bodyPr/>
          <a:lstStyle/>
          <a:p>
            <a:fld id="{6B734CD5-26A6-4D2C-9F4C-55F9ADBD3084}" type="slidenum">
              <a:rPr lang="sv-SE" smtClean="0"/>
              <a:pPr/>
              <a:t>3</a:t>
            </a:fld>
            <a:endParaRPr lang="sv-SE"/>
          </a:p>
        </p:txBody>
      </p:sp>
      <p:grpSp>
        <p:nvGrpSpPr>
          <p:cNvPr id="7" name="Grupp 6"/>
          <p:cNvGrpSpPr/>
          <p:nvPr/>
        </p:nvGrpSpPr>
        <p:grpSpPr>
          <a:xfrm>
            <a:off x="3473527" y="1273177"/>
            <a:ext cx="3079673" cy="309692"/>
            <a:chOff x="3473527" y="1273177"/>
            <a:chExt cx="2505161" cy="309692"/>
          </a:xfrm>
        </p:grpSpPr>
        <p:sp>
          <p:nvSpPr>
            <p:cNvPr id="29" name="textruta 28"/>
            <p:cNvSpPr txBox="1"/>
            <p:nvPr/>
          </p:nvSpPr>
          <p:spPr>
            <a:xfrm>
              <a:off x="3815916" y="1273178"/>
              <a:ext cx="2162772" cy="309691"/>
            </a:xfrm>
            <a:prstGeom prst="rect">
              <a:avLst/>
            </a:prstGeom>
            <a:solidFill>
              <a:schemeClr val="bg1"/>
            </a:solidFill>
          </p:spPr>
          <p:txBody>
            <a:bodyPr wrap="none" tIns="36000" bIns="36000" rtlCol="0" anchor="ctr">
              <a:noAutofit/>
            </a:bodyPr>
            <a:lstStyle/>
            <a:p>
              <a:pPr lvl="0">
                <a:lnSpc>
                  <a:spcPct val="110000"/>
                </a:lnSpc>
              </a:pPr>
              <a:r>
                <a:rPr lang="en-US" sz="1400" dirty="0">
                  <a:solidFill>
                    <a:srgbClr val="000000"/>
                  </a:solidFill>
                </a:rPr>
                <a:t>Lead Solutions Architect </a:t>
              </a:r>
            </a:p>
          </p:txBody>
        </p:sp>
        <p:grpSp>
          <p:nvGrpSpPr>
            <p:cNvPr id="6" name="Grupp 5"/>
            <p:cNvGrpSpPr/>
            <p:nvPr/>
          </p:nvGrpSpPr>
          <p:grpSpPr>
            <a:xfrm>
              <a:off x="3473527" y="1273177"/>
              <a:ext cx="342389" cy="309692"/>
              <a:chOff x="3473527" y="1273177"/>
              <a:chExt cx="342389" cy="309692"/>
            </a:xfrm>
          </p:grpSpPr>
          <p:sp>
            <p:nvSpPr>
              <p:cNvPr id="31" name="Rektangel 30"/>
              <p:cNvSpPr/>
              <p:nvPr/>
            </p:nvSpPr>
            <p:spPr>
              <a:xfrm>
                <a:off x="3473527" y="1273177"/>
                <a:ext cx="342389" cy="309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5-udd 4"/>
              <p:cNvSpPr/>
              <p:nvPr/>
            </p:nvSpPr>
            <p:spPr>
              <a:xfrm>
                <a:off x="3541354" y="1317513"/>
                <a:ext cx="206734" cy="206734"/>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3" name="Group 2"/>
          <p:cNvGrpSpPr/>
          <p:nvPr/>
        </p:nvGrpSpPr>
        <p:grpSpPr>
          <a:xfrm>
            <a:off x="6588224" y="1273177"/>
            <a:ext cx="788368" cy="2050015"/>
            <a:chOff x="7071548" y="1273177"/>
            <a:chExt cx="788368" cy="2050015"/>
          </a:xfrm>
        </p:grpSpPr>
        <p:sp>
          <p:nvSpPr>
            <p:cNvPr id="21" name="Rectangle 20"/>
            <p:cNvSpPr/>
            <p:nvPr/>
          </p:nvSpPr>
          <p:spPr>
            <a:xfrm>
              <a:off x="7071548" y="1273177"/>
              <a:ext cx="788368" cy="205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2772" y="1390669"/>
              <a:ext cx="644960" cy="4062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52772" y="1960269"/>
              <a:ext cx="575889" cy="57588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6363" y="2627998"/>
              <a:ext cx="623096" cy="623096"/>
            </a:xfrm>
            <a:prstGeom prst="rect">
              <a:avLst/>
            </a:prstGeom>
          </p:spPr>
        </p:pic>
      </p:grpSp>
      <p:grpSp>
        <p:nvGrpSpPr>
          <p:cNvPr id="24" name="Group 23"/>
          <p:cNvGrpSpPr/>
          <p:nvPr/>
        </p:nvGrpSpPr>
        <p:grpSpPr>
          <a:xfrm>
            <a:off x="3473527" y="2290999"/>
            <a:ext cx="3079673" cy="1013300"/>
            <a:chOff x="3473527" y="2290999"/>
            <a:chExt cx="3079673" cy="1013300"/>
          </a:xfrm>
        </p:grpSpPr>
        <p:grpSp>
          <p:nvGrpSpPr>
            <p:cNvPr id="23" name="Group 22"/>
            <p:cNvGrpSpPr/>
            <p:nvPr/>
          </p:nvGrpSpPr>
          <p:grpSpPr>
            <a:xfrm>
              <a:off x="3476804" y="2993403"/>
              <a:ext cx="3076395" cy="310896"/>
              <a:chOff x="3476804" y="2993403"/>
              <a:chExt cx="3076395" cy="310896"/>
            </a:xfrm>
          </p:grpSpPr>
          <p:grpSp>
            <p:nvGrpSpPr>
              <p:cNvPr id="28" name="Grupp 57"/>
              <p:cNvGrpSpPr/>
              <p:nvPr/>
            </p:nvGrpSpPr>
            <p:grpSpPr>
              <a:xfrm>
                <a:off x="3476804" y="2993608"/>
                <a:ext cx="3076395" cy="309691"/>
                <a:chOff x="3489037" y="1927913"/>
                <a:chExt cx="2480127" cy="309691"/>
              </a:xfrm>
            </p:grpSpPr>
            <p:sp>
              <p:nvSpPr>
                <p:cNvPr id="30" name="textruta 60"/>
                <p:cNvSpPr txBox="1"/>
                <p:nvPr/>
              </p:nvSpPr>
              <p:spPr>
                <a:xfrm>
                  <a:off x="3489037" y="1927913"/>
                  <a:ext cx="2480127" cy="309691"/>
                </a:xfrm>
                <a:prstGeom prst="rect">
                  <a:avLst/>
                </a:prstGeom>
                <a:solidFill>
                  <a:schemeClr val="bg1"/>
                </a:solidFill>
              </p:spPr>
              <p:txBody>
                <a:bodyPr wrap="none" tIns="36000" bIns="36000" rtlCol="0" anchor="ctr">
                  <a:noAutofit/>
                </a:bodyPr>
                <a:lstStyle/>
                <a:p>
                  <a:pPr lvl="0">
                    <a:lnSpc>
                      <a:spcPct val="110000"/>
                    </a:lnSpc>
                    <a:spcAft>
                      <a:spcPts val="600"/>
                    </a:spcAft>
                  </a:pPr>
                  <a:r>
                    <a:rPr lang="en-US" sz="1400" dirty="0">
                      <a:solidFill>
                        <a:srgbClr val="000000"/>
                      </a:solidFill>
                    </a:rPr>
                    <a:t>      carlos.mendible.com/blog</a:t>
                  </a:r>
                  <a:endParaRPr lang="sv-SE" sz="1400" dirty="0">
                    <a:solidFill>
                      <a:srgbClr val="000000"/>
                    </a:solidFill>
                  </a:endParaRPr>
                </a:p>
              </p:txBody>
            </p:sp>
            <p:sp>
              <p:nvSpPr>
                <p:cNvPr id="33" name="Oval 17"/>
                <p:cNvSpPr>
                  <a:spLocks noChangeArrowheads="1"/>
                </p:cNvSpPr>
                <p:nvPr/>
              </p:nvSpPr>
              <p:spPr bwMode="auto">
                <a:xfrm>
                  <a:off x="3536675" y="2031402"/>
                  <a:ext cx="51511" cy="5159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pic>
            <p:nvPicPr>
              <p:cNvPr id="4" name="Picture 3"/>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526370" y="2993403"/>
                <a:ext cx="338328" cy="310896"/>
              </a:xfrm>
              <a:prstGeom prst="rect">
                <a:avLst/>
              </a:prstGeom>
            </p:spPr>
          </p:pic>
        </p:grpSp>
        <p:grpSp>
          <p:nvGrpSpPr>
            <p:cNvPr id="22" name="Group 21"/>
            <p:cNvGrpSpPr/>
            <p:nvPr/>
          </p:nvGrpSpPr>
          <p:grpSpPr>
            <a:xfrm>
              <a:off x="3476805" y="2639798"/>
              <a:ext cx="3076395" cy="314261"/>
              <a:chOff x="3476805" y="2639798"/>
              <a:chExt cx="3076395" cy="314261"/>
            </a:xfrm>
          </p:grpSpPr>
          <p:sp>
            <p:nvSpPr>
              <p:cNvPr id="61" name="textruta 60"/>
              <p:cNvSpPr txBox="1"/>
              <p:nvPr/>
            </p:nvSpPr>
            <p:spPr>
              <a:xfrm>
                <a:off x="3815916" y="2639798"/>
                <a:ext cx="2737284" cy="314261"/>
              </a:xfrm>
              <a:prstGeom prst="rect">
                <a:avLst/>
              </a:prstGeom>
              <a:solidFill>
                <a:schemeClr val="bg1"/>
              </a:solidFill>
            </p:spPr>
            <p:txBody>
              <a:bodyPr wrap="none" tIns="36000" bIns="36000" rtlCol="0" anchor="ctr">
                <a:noAutofit/>
              </a:bodyPr>
              <a:lstStyle/>
              <a:p>
                <a:pPr lvl="0">
                  <a:lnSpc>
                    <a:spcPct val="110000"/>
                  </a:lnSpc>
                  <a:spcAft>
                    <a:spcPts val="600"/>
                  </a:spcAft>
                </a:pPr>
                <a:r>
                  <a:rPr lang="en-US" sz="1400" dirty="0">
                    <a:solidFill>
                      <a:srgbClr val="000000"/>
                    </a:solidFill>
                  </a:rPr>
                  <a:t>@cmendibl3</a:t>
                </a:r>
                <a:endParaRPr lang="sv-SE" sz="1400" dirty="0">
                  <a:solidFill>
                    <a:srgbClr val="000000"/>
                  </a:solidFill>
                </a:endParaRPr>
              </a:p>
            </p:txBody>
          </p:sp>
          <p:pic>
            <p:nvPicPr>
              <p:cNvPr id="8" name="Picture 7"/>
              <p:cNvPicPr>
                <a:picLocks/>
              </p:cNvPicPr>
              <p:nvPr/>
            </p:nvPicPr>
            <p:blipFill>
              <a:blip r:embed="rId8"/>
              <a:stretch>
                <a:fillRect/>
              </a:stretch>
            </p:blipFill>
            <p:spPr>
              <a:xfrm>
                <a:off x="3476805" y="2643163"/>
                <a:ext cx="417632" cy="310896"/>
              </a:xfrm>
              <a:prstGeom prst="rect">
                <a:avLst/>
              </a:prstGeom>
            </p:spPr>
          </p:pic>
        </p:grpSp>
        <p:grpSp>
          <p:nvGrpSpPr>
            <p:cNvPr id="36" name="Grupp 57"/>
            <p:cNvGrpSpPr/>
            <p:nvPr/>
          </p:nvGrpSpPr>
          <p:grpSpPr>
            <a:xfrm>
              <a:off x="3473527" y="2290999"/>
              <a:ext cx="3079673" cy="309692"/>
              <a:chOff x="3473527" y="1994587"/>
              <a:chExt cx="2505161" cy="309692"/>
            </a:xfrm>
          </p:grpSpPr>
          <p:sp>
            <p:nvSpPr>
              <p:cNvPr id="37" name="Rektangel 58"/>
              <p:cNvSpPr/>
              <p:nvPr/>
            </p:nvSpPr>
            <p:spPr>
              <a:xfrm>
                <a:off x="3473527" y="1994587"/>
                <a:ext cx="342389" cy="3096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textruta 60"/>
              <p:cNvSpPr txBox="1"/>
              <p:nvPr/>
            </p:nvSpPr>
            <p:spPr>
              <a:xfrm>
                <a:off x="3815916" y="1994588"/>
                <a:ext cx="2162772" cy="309691"/>
              </a:xfrm>
              <a:prstGeom prst="rect">
                <a:avLst/>
              </a:prstGeom>
              <a:solidFill>
                <a:schemeClr val="bg1"/>
              </a:solidFill>
            </p:spPr>
            <p:txBody>
              <a:bodyPr wrap="none" tIns="36000" bIns="36000" rtlCol="0" anchor="ctr">
                <a:noAutofit/>
              </a:bodyPr>
              <a:lstStyle/>
              <a:p>
                <a:pPr lvl="0">
                  <a:lnSpc>
                    <a:spcPct val="110000"/>
                  </a:lnSpc>
                  <a:spcAft>
                    <a:spcPts val="600"/>
                  </a:spcAft>
                </a:pPr>
                <a:r>
                  <a:rPr lang="en-US" sz="1400" dirty="0" err="1">
                    <a:solidFill>
                      <a:srgbClr val="000000"/>
                    </a:solidFill>
                  </a:rPr>
                  <a:t>carlosmendible</a:t>
                </a:r>
                <a:endParaRPr lang="sv-SE" sz="1400" dirty="0">
                  <a:solidFill>
                    <a:srgbClr val="000000"/>
                  </a:solidFill>
                </a:endParaRPr>
              </a:p>
            </p:txBody>
          </p:sp>
          <p:grpSp>
            <p:nvGrpSpPr>
              <p:cNvPr id="39" name="Grupp 61"/>
              <p:cNvGrpSpPr/>
              <p:nvPr/>
            </p:nvGrpSpPr>
            <p:grpSpPr>
              <a:xfrm>
                <a:off x="3536673" y="2031402"/>
                <a:ext cx="212720" cy="212250"/>
                <a:chOff x="-5943600" y="609600"/>
                <a:chExt cx="4300537" cy="4291013"/>
              </a:xfrm>
              <a:solidFill>
                <a:schemeClr val="bg1"/>
              </a:solidFill>
            </p:grpSpPr>
            <p:sp>
              <p:nvSpPr>
                <p:cNvPr id="40" name="Oval 17"/>
                <p:cNvSpPr>
                  <a:spLocks noChangeArrowheads="1"/>
                </p:cNvSpPr>
                <p:nvPr/>
              </p:nvSpPr>
              <p:spPr bwMode="auto">
                <a:xfrm>
                  <a:off x="-5943600" y="609600"/>
                  <a:ext cx="1041400" cy="1042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41" name="Freeform 18"/>
                <p:cNvSpPr>
                  <a:spLocks/>
                </p:cNvSpPr>
                <p:nvPr/>
              </p:nvSpPr>
              <p:spPr bwMode="auto">
                <a:xfrm>
                  <a:off x="-4421188" y="1963738"/>
                  <a:ext cx="2778125" cy="2936875"/>
                </a:xfrm>
                <a:custGeom>
                  <a:avLst/>
                  <a:gdLst>
                    <a:gd name="T0" fmla="*/ 460 w 741"/>
                    <a:gd name="T1" fmla="*/ 0 h 783"/>
                    <a:gd name="T2" fmla="*/ 513 w 741"/>
                    <a:gd name="T3" fmla="*/ 3 h 783"/>
                    <a:gd name="T4" fmla="*/ 738 w 741"/>
                    <a:gd name="T5" fmla="*/ 283 h 783"/>
                    <a:gd name="T6" fmla="*/ 740 w 741"/>
                    <a:gd name="T7" fmla="*/ 783 h 783"/>
                    <a:gd name="T8" fmla="*/ 502 w 741"/>
                    <a:gd name="T9" fmla="*/ 783 h 783"/>
                    <a:gd name="T10" fmla="*/ 503 w 741"/>
                    <a:gd name="T11" fmla="*/ 356 h 783"/>
                    <a:gd name="T12" fmla="*/ 375 w 741"/>
                    <a:gd name="T13" fmla="*/ 209 h 783"/>
                    <a:gd name="T14" fmla="*/ 238 w 741"/>
                    <a:gd name="T15" fmla="*/ 356 h 783"/>
                    <a:gd name="T16" fmla="*/ 236 w 741"/>
                    <a:gd name="T17" fmla="*/ 783 h 783"/>
                    <a:gd name="T18" fmla="*/ 0 w 741"/>
                    <a:gd name="T19" fmla="*/ 783 h 783"/>
                    <a:gd name="T20" fmla="*/ 1 w 741"/>
                    <a:gd name="T21" fmla="*/ 20 h 783"/>
                    <a:gd name="T22" fmla="*/ 227 w 741"/>
                    <a:gd name="T23" fmla="*/ 19 h 783"/>
                    <a:gd name="T24" fmla="*/ 226 w 741"/>
                    <a:gd name="T25" fmla="*/ 127 h 783"/>
                    <a:gd name="T26" fmla="*/ 409 w 741"/>
                    <a:gd name="T27" fmla="*/ 2 h 783"/>
                    <a:gd name="T28" fmla="*/ 460 w 741"/>
                    <a:gd name="T29" fmla="*/ 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1" h="783">
                      <a:moveTo>
                        <a:pt x="460" y="0"/>
                      </a:moveTo>
                      <a:cubicBezTo>
                        <a:pt x="476" y="0"/>
                        <a:pt x="492" y="1"/>
                        <a:pt x="513" y="3"/>
                      </a:cubicBezTo>
                      <a:cubicBezTo>
                        <a:pt x="618" y="9"/>
                        <a:pt x="735" y="91"/>
                        <a:pt x="738" y="283"/>
                      </a:cubicBezTo>
                      <a:cubicBezTo>
                        <a:pt x="741" y="441"/>
                        <a:pt x="740" y="691"/>
                        <a:pt x="740" y="783"/>
                      </a:cubicBezTo>
                      <a:cubicBezTo>
                        <a:pt x="502" y="783"/>
                        <a:pt x="502" y="783"/>
                        <a:pt x="502" y="783"/>
                      </a:cubicBezTo>
                      <a:cubicBezTo>
                        <a:pt x="502" y="689"/>
                        <a:pt x="503" y="494"/>
                        <a:pt x="503" y="356"/>
                      </a:cubicBezTo>
                      <a:cubicBezTo>
                        <a:pt x="503" y="294"/>
                        <a:pt x="475" y="209"/>
                        <a:pt x="375" y="209"/>
                      </a:cubicBezTo>
                      <a:cubicBezTo>
                        <a:pt x="264" y="209"/>
                        <a:pt x="238" y="312"/>
                        <a:pt x="238" y="356"/>
                      </a:cubicBezTo>
                      <a:cubicBezTo>
                        <a:pt x="238" y="489"/>
                        <a:pt x="236" y="699"/>
                        <a:pt x="236" y="783"/>
                      </a:cubicBezTo>
                      <a:cubicBezTo>
                        <a:pt x="0" y="783"/>
                        <a:pt x="0" y="783"/>
                        <a:pt x="0" y="783"/>
                      </a:cubicBezTo>
                      <a:cubicBezTo>
                        <a:pt x="0" y="642"/>
                        <a:pt x="1" y="157"/>
                        <a:pt x="1" y="20"/>
                      </a:cubicBezTo>
                      <a:cubicBezTo>
                        <a:pt x="123" y="20"/>
                        <a:pt x="182" y="19"/>
                        <a:pt x="227" y="19"/>
                      </a:cubicBezTo>
                      <a:cubicBezTo>
                        <a:pt x="227" y="64"/>
                        <a:pt x="226" y="94"/>
                        <a:pt x="226" y="127"/>
                      </a:cubicBezTo>
                      <a:cubicBezTo>
                        <a:pt x="264" y="52"/>
                        <a:pt x="366" y="4"/>
                        <a:pt x="409" y="2"/>
                      </a:cubicBezTo>
                      <a:cubicBezTo>
                        <a:pt x="429" y="1"/>
                        <a:pt x="444" y="0"/>
                        <a:pt x="4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42" name="Rectangle 19"/>
                <p:cNvSpPr>
                  <a:spLocks noChangeArrowheads="1"/>
                </p:cNvSpPr>
                <p:nvPr/>
              </p:nvSpPr>
              <p:spPr bwMode="auto">
                <a:xfrm>
                  <a:off x="-5868988" y="2049463"/>
                  <a:ext cx="889000" cy="2851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grpSp>
      </p:grpSp>
      <p:grpSp>
        <p:nvGrpSpPr>
          <p:cNvPr id="15" name="Group 14"/>
          <p:cNvGrpSpPr/>
          <p:nvPr/>
        </p:nvGrpSpPr>
        <p:grpSpPr>
          <a:xfrm>
            <a:off x="1075955" y="3198438"/>
            <a:ext cx="5992568" cy="1199130"/>
            <a:chOff x="1152280" y="3198438"/>
            <a:chExt cx="5992568" cy="1199130"/>
          </a:xfrm>
        </p:grpSpPr>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23789" y="3397722"/>
              <a:ext cx="1033582" cy="835062"/>
            </a:xfrm>
            <a:prstGeom prst="rect">
              <a:avLst/>
            </a:prstGeom>
          </p:spPr>
        </p:pic>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14229" y="3205172"/>
              <a:ext cx="1430619" cy="1192396"/>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21138" y="3198438"/>
              <a:ext cx="1444969" cy="1122858"/>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97343" y="3409650"/>
              <a:ext cx="1023796" cy="728568"/>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52280" y="3419978"/>
              <a:ext cx="1006614" cy="812793"/>
            </a:xfrm>
            <a:prstGeom prst="rect">
              <a:avLst/>
            </a:prstGeom>
          </p:spPr>
        </p:pic>
      </p:grpSp>
      <p:pic>
        <p:nvPicPr>
          <p:cNvPr id="17" name="Marcador de posición de imagen 16"/>
          <p:cNvPicPr>
            <a:picLocks noGrp="1" noChangeAspect="1"/>
          </p:cNvPicPr>
          <p:nvPr>
            <p:ph type="pic" sz="quarter" idx="13"/>
          </p:nvPr>
        </p:nvPicPr>
        <p:blipFill>
          <a:blip r:embed="rId14">
            <a:extLst>
              <a:ext uri="{28A0092B-C50C-407E-A947-70E740481C1C}">
                <a14:useLocalDpi xmlns:a14="http://schemas.microsoft.com/office/drawing/2010/main" val="0"/>
              </a:ext>
            </a:extLst>
          </a:blip>
          <a:srcRect l="6755" r="6755"/>
          <a:stretch>
            <a:fillRect/>
          </a:stretch>
        </p:blipFill>
        <p:spPr>
          <a:xfrm>
            <a:off x="1096218" y="1162880"/>
            <a:ext cx="1845412" cy="2133683"/>
          </a:xfrm>
        </p:spPr>
      </p:pic>
      <p:pic>
        <p:nvPicPr>
          <p:cNvPr id="47" name="Imagen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96336" y="-23417"/>
            <a:ext cx="1547664" cy="1547664"/>
          </a:xfrm>
          <a:prstGeom prst="rect">
            <a:avLst/>
          </a:prstGeom>
        </p:spPr>
      </p:pic>
    </p:spTree>
    <p:extLst>
      <p:ext uri="{BB962C8B-B14F-4D97-AF65-F5344CB8AC3E}">
        <p14:creationId xmlns:p14="http://schemas.microsoft.com/office/powerpoint/2010/main" val="2364844004"/>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ubrik 16"/>
          <p:cNvSpPr>
            <a:spLocks noGrp="1"/>
          </p:cNvSpPr>
          <p:nvPr>
            <p:ph type="ctrTitle"/>
          </p:nvPr>
        </p:nvSpPr>
        <p:spPr/>
        <p:txBody>
          <a:bodyPr/>
          <a:lstStyle/>
          <a:p>
            <a:r>
              <a:rPr lang="en-US" dirty="0"/>
              <a:t>Retry Pattern </a:t>
            </a:r>
            <a:r>
              <a:rPr lang="sv-SE" dirty="0"/>
              <a:t>Demo</a:t>
            </a:r>
          </a:p>
        </p:txBody>
      </p:sp>
      <p:sp>
        <p:nvSpPr>
          <p:cNvPr id="18" name="Underrubrik 17"/>
          <p:cNvSpPr>
            <a:spLocks noGrp="1"/>
          </p:cNvSpPr>
          <p:nvPr>
            <p:ph type="subTitle" idx="1"/>
          </p:nvPr>
        </p:nvSpPr>
        <p:spPr/>
        <p:txBody>
          <a:bodyPr/>
          <a:lstStyle/>
          <a:p>
            <a:endParaRPr lang="en-US" dirty="0"/>
          </a:p>
        </p:txBody>
      </p:sp>
      <p:pic>
        <p:nvPicPr>
          <p:cNvPr id="3" name="Platshållare för bild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122" r="9122"/>
          <a:stretch>
            <a:fillRect/>
          </a:stretch>
        </p:blipFill>
        <p:spPr/>
      </p:pic>
      <p:pic>
        <p:nvPicPr>
          <p:cNvPr id="15366" name="Picture 6" descr="Image result for pokemon training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9363" y="2958099"/>
            <a:ext cx="3436937" cy="274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05211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31</a:t>
            </a:fld>
            <a:endParaRPr lang="en-US" dirty="0"/>
          </a:p>
        </p:txBody>
      </p:sp>
      <p:sp>
        <p:nvSpPr>
          <p:cNvPr id="2" name="Rubrik 1"/>
          <p:cNvSpPr>
            <a:spLocks noGrp="1"/>
          </p:cNvSpPr>
          <p:nvPr>
            <p:ph type="title"/>
          </p:nvPr>
        </p:nvSpPr>
        <p:spPr/>
        <p:txBody>
          <a:bodyPr/>
          <a:lstStyle/>
          <a:p>
            <a:r>
              <a:rPr lang="en-US" dirty="0"/>
              <a:t>Health Endpoint Monitoring</a:t>
            </a:r>
          </a:p>
        </p:txBody>
      </p:sp>
      <p:sp>
        <p:nvSpPr>
          <p:cNvPr id="4" name="Text Placeholder 3"/>
          <p:cNvSpPr>
            <a:spLocks noGrp="1"/>
          </p:cNvSpPr>
          <p:nvPr>
            <p:ph type="body" idx="1"/>
          </p:nvPr>
        </p:nvSpPr>
        <p:spPr/>
        <p:txBody>
          <a:bodyPr/>
          <a:lstStyle/>
          <a:p>
            <a:r>
              <a:rPr lang="en-US" dirty="0"/>
              <a:t>Context</a:t>
            </a:r>
          </a:p>
        </p:txBody>
      </p:sp>
      <p:sp>
        <p:nvSpPr>
          <p:cNvPr id="6" name="Text Placeholder 5"/>
          <p:cNvSpPr>
            <a:spLocks noGrp="1"/>
          </p:cNvSpPr>
          <p:nvPr>
            <p:ph type="body" idx="13"/>
          </p:nvPr>
        </p:nvSpPr>
        <p:spPr/>
        <p:txBody>
          <a:bodyPr/>
          <a:lstStyle/>
          <a:p>
            <a:r>
              <a:rPr lang="en-US" dirty="0"/>
              <a:t>Solution</a:t>
            </a:r>
          </a:p>
        </p:txBody>
      </p:sp>
      <p:sp>
        <p:nvSpPr>
          <p:cNvPr id="8" name="Text Placeholder 7"/>
          <p:cNvSpPr>
            <a:spLocks noGrp="1"/>
          </p:cNvSpPr>
          <p:nvPr>
            <p:ph type="body" idx="14"/>
          </p:nvPr>
        </p:nvSpPr>
        <p:spPr/>
        <p:txBody>
          <a:bodyPr/>
          <a:lstStyle/>
          <a:p>
            <a:r>
              <a:rPr lang="en-US" dirty="0"/>
              <a:t>Usage</a:t>
            </a:r>
          </a:p>
        </p:txBody>
      </p:sp>
      <p:sp>
        <p:nvSpPr>
          <p:cNvPr id="5" name="Text Placeholder 4"/>
          <p:cNvSpPr>
            <a:spLocks noGrp="1"/>
          </p:cNvSpPr>
          <p:nvPr>
            <p:ph type="body" sz="quarter" idx="15"/>
          </p:nvPr>
        </p:nvSpPr>
        <p:spPr/>
        <p:txBody>
          <a:bodyPr>
            <a:normAutofit/>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It is more difficult to monitor services running in the cloud than it is to monitor on-premises services.</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Services typically depend on other services provided by third parties.</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Ensure the required level of availability (SLA)</a:t>
            </a:r>
          </a:p>
        </p:txBody>
      </p:sp>
      <p:sp>
        <p:nvSpPr>
          <p:cNvPr id="7" name="Text Placeholder 6"/>
          <p:cNvSpPr>
            <a:spLocks noGrp="1"/>
          </p:cNvSpPr>
          <p:nvPr>
            <p:ph type="body" sz="quarter" idx="16"/>
          </p:nvPr>
        </p:nvSpPr>
        <p:spPr/>
        <p:txBody>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Implement health monitoring by sending requests to an endpoint on the application</a:t>
            </a:r>
          </a:p>
        </p:txBody>
      </p:sp>
      <p:sp>
        <p:nvSpPr>
          <p:cNvPr id="9" name="Text Placeholder 8"/>
          <p:cNvSpPr>
            <a:spLocks noGrp="1"/>
          </p:cNvSpPr>
          <p:nvPr>
            <p:ph type="body" sz="quarter" idx="17"/>
          </p:nvPr>
        </p:nvSpPr>
        <p:spPr/>
        <p:txBody>
          <a:bodyPr>
            <a:normAutofit/>
          </a:bodyPr>
          <a:lstStyle/>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Verify availability.</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Check for correct operation.</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Monitoring middle-tier or shared services.</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Complement existing instrumentation</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Does not replace the requirement for logging and auditing.</a:t>
            </a:r>
          </a:p>
          <a:p>
            <a:pPr>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87148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ubrik 16"/>
          <p:cNvSpPr>
            <a:spLocks noGrp="1"/>
          </p:cNvSpPr>
          <p:nvPr>
            <p:ph type="ctrTitle"/>
          </p:nvPr>
        </p:nvSpPr>
        <p:spPr>
          <a:xfrm>
            <a:off x="647700" y="3397251"/>
            <a:ext cx="7848600" cy="492443"/>
          </a:xfrm>
        </p:spPr>
        <p:txBody>
          <a:bodyPr/>
          <a:lstStyle/>
          <a:p>
            <a:r>
              <a:rPr lang="en-US" dirty="0"/>
              <a:t>Health Endpoint Monitoring Demo</a:t>
            </a:r>
          </a:p>
        </p:txBody>
      </p:sp>
      <p:sp>
        <p:nvSpPr>
          <p:cNvPr id="18" name="Underrubrik 17"/>
          <p:cNvSpPr>
            <a:spLocks noGrp="1"/>
          </p:cNvSpPr>
          <p:nvPr>
            <p:ph type="subTitle" idx="1"/>
          </p:nvPr>
        </p:nvSpPr>
        <p:spPr/>
        <p:txBody>
          <a:bodyPr/>
          <a:lstStyle/>
          <a:p>
            <a:endParaRPr lang="en-US" dirty="0"/>
          </a:p>
        </p:txBody>
      </p:sp>
      <p:sp>
        <p:nvSpPr>
          <p:cNvPr id="2" name="Marcador de posición de imagen 1"/>
          <p:cNvSpPr>
            <a:spLocks noGrp="1"/>
          </p:cNvSpPr>
          <p:nvPr>
            <p:ph type="pic" sz="quarter" idx="13"/>
          </p:nvPr>
        </p:nvSpPr>
        <p:spPr/>
      </p:sp>
      <p:pic>
        <p:nvPicPr>
          <p:cNvPr id="6" name="Content Placeholder 6" descr="DSC_9427.jpg"/>
          <p:cNvPicPr>
            <a:picLocks noChangeAspect="1"/>
          </p:cNvPicPr>
          <p:nvPr/>
        </p:nvPicPr>
        <p:blipFill rotWithShape="1">
          <a:blip r:embed="rId3" cstate="email">
            <a:extLst>
              <a:ext uri="{28A0092B-C50C-407E-A947-70E740481C1C}">
                <a14:useLocalDpi xmlns:a14="http://schemas.microsoft.com/office/drawing/2010/main" val="0"/>
              </a:ext>
            </a:extLst>
          </a:blip>
          <a:srcRect t="19257" b="19257"/>
          <a:stretch/>
        </p:blipFill>
        <p:spPr>
          <a:xfrm>
            <a:off x="14741" y="193204"/>
            <a:ext cx="9144000" cy="2750005"/>
          </a:xfrm>
          <a:custGeom>
            <a:avLst/>
            <a:gdLst/>
            <a:ahLst/>
            <a:cxnLst/>
            <a:rect l="l" t="t" r="r" b="b"/>
            <a:pathLst>
              <a:path w="9144000" h="2750005">
                <a:moveTo>
                  <a:pt x="0" y="0"/>
                </a:moveTo>
                <a:lnTo>
                  <a:pt x="9144000" y="0"/>
                </a:lnTo>
                <a:lnTo>
                  <a:pt x="9144000" y="429735"/>
                </a:lnTo>
                <a:lnTo>
                  <a:pt x="7607905" y="429735"/>
                </a:lnTo>
                <a:lnTo>
                  <a:pt x="7607905" y="783751"/>
                </a:lnTo>
                <a:lnTo>
                  <a:pt x="9144000" y="783751"/>
                </a:lnTo>
                <a:lnTo>
                  <a:pt x="9144000" y="2750005"/>
                </a:lnTo>
                <a:lnTo>
                  <a:pt x="0" y="2750005"/>
                </a:lnTo>
                <a:close/>
              </a:path>
            </a:pathLst>
          </a:custGeom>
        </p:spPr>
      </p:pic>
      <p:pic>
        <p:nvPicPr>
          <p:cNvPr id="7" name="Picture 6" descr="Image result for pokemon training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0232" y="2943209"/>
            <a:ext cx="3436937" cy="274955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8238" y="-5694"/>
            <a:ext cx="1655762" cy="1655762"/>
          </a:xfrm>
          <a:prstGeom prst="rect">
            <a:avLst/>
          </a:prstGeom>
        </p:spPr>
      </p:pic>
    </p:spTree>
    <p:extLst>
      <p:ext uri="{BB962C8B-B14F-4D97-AF65-F5344CB8AC3E}">
        <p14:creationId xmlns:p14="http://schemas.microsoft.com/office/powerpoint/2010/main" val="300728435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33</a:t>
            </a:fld>
            <a:endParaRPr lang="en-US" dirty="0"/>
          </a:p>
        </p:txBody>
      </p:sp>
      <p:sp>
        <p:nvSpPr>
          <p:cNvPr id="2" name="Rubrik 1"/>
          <p:cNvSpPr>
            <a:spLocks noGrp="1"/>
          </p:cNvSpPr>
          <p:nvPr>
            <p:ph type="title"/>
          </p:nvPr>
        </p:nvSpPr>
        <p:spPr/>
        <p:txBody>
          <a:bodyPr/>
          <a:lstStyle/>
          <a:p>
            <a:r>
              <a:rPr lang="en-US" dirty="0"/>
              <a:t>Static Content Hosting</a:t>
            </a:r>
          </a:p>
        </p:txBody>
      </p:sp>
      <p:sp>
        <p:nvSpPr>
          <p:cNvPr id="5" name="Text Placeholder 4"/>
          <p:cNvSpPr>
            <a:spLocks noGrp="1"/>
          </p:cNvSpPr>
          <p:nvPr>
            <p:ph type="body" idx="1"/>
          </p:nvPr>
        </p:nvSpPr>
        <p:spPr/>
        <p:txBody>
          <a:bodyPr/>
          <a:lstStyle/>
          <a:p>
            <a:r>
              <a:rPr lang="en-US" dirty="0"/>
              <a:t>Context</a:t>
            </a:r>
          </a:p>
        </p:txBody>
      </p:sp>
      <p:sp>
        <p:nvSpPr>
          <p:cNvPr id="7" name="Text Placeholder 6"/>
          <p:cNvSpPr>
            <a:spLocks noGrp="1"/>
          </p:cNvSpPr>
          <p:nvPr>
            <p:ph type="body" idx="13"/>
          </p:nvPr>
        </p:nvSpPr>
        <p:spPr/>
        <p:txBody>
          <a:bodyPr/>
          <a:lstStyle/>
          <a:p>
            <a:r>
              <a:rPr lang="en-US" dirty="0"/>
              <a:t>Solution</a:t>
            </a:r>
          </a:p>
        </p:txBody>
      </p:sp>
      <p:sp>
        <p:nvSpPr>
          <p:cNvPr id="9" name="Text Placeholder 8"/>
          <p:cNvSpPr>
            <a:spLocks noGrp="1"/>
          </p:cNvSpPr>
          <p:nvPr>
            <p:ph type="body" idx="14"/>
          </p:nvPr>
        </p:nvSpPr>
        <p:spPr/>
        <p:txBody>
          <a:bodyPr/>
          <a:lstStyle/>
          <a:p>
            <a:r>
              <a:rPr lang="en-US" dirty="0"/>
              <a:t>Usage</a:t>
            </a:r>
          </a:p>
        </p:txBody>
      </p:sp>
      <p:sp>
        <p:nvSpPr>
          <p:cNvPr id="6" name="Text Placeholder 5"/>
          <p:cNvSpPr>
            <a:spLocks noGrp="1"/>
          </p:cNvSpPr>
          <p:nvPr>
            <p:ph type="body" sz="quarter" idx="15"/>
          </p:nvPr>
        </p:nvSpPr>
        <p:spPr/>
        <p:txBody>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Requests to download static content.</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Processing cycles can be put to better use.</a:t>
            </a:r>
          </a:p>
        </p:txBody>
      </p:sp>
      <p:sp>
        <p:nvSpPr>
          <p:cNvPr id="8" name="Text Placeholder 7"/>
          <p:cNvSpPr>
            <a:spLocks noGrp="1"/>
          </p:cNvSpPr>
          <p:nvPr>
            <p:ph type="body" sz="quarter" idx="16"/>
          </p:nvPr>
        </p:nvSpPr>
        <p:spPr/>
        <p:txBody>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Locating some of an application’s resources and static pages in a storage service.</a:t>
            </a:r>
          </a:p>
        </p:txBody>
      </p:sp>
      <p:sp>
        <p:nvSpPr>
          <p:cNvPr id="10" name="Text Placeholder 9"/>
          <p:cNvSpPr>
            <a:spLocks noGrp="1"/>
          </p:cNvSpPr>
          <p:nvPr>
            <p:ph type="body" sz="quarter" idx="17"/>
          </p:nvPr>
        </p:nvSpPr>
        <p:spPr/>
        <p:txBody>
          <a:bodyPr>
            <a:normAutofit/>
          </a:bodyPr>
          <a:lstStyle/>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Minimize costs related to hosting static content.</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CDN.</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Monitor costs and </a:t>
            </a:r>
            <a:r>
              <a:rPr lang="en-US" dirty="0" err="1">
                <a:solidFill>
                  <a:srgbClr val="00B050"/>
                </a:solidFill>
                <a:latin typeface="Segoe UI Light" panose="020B0502040204020203" pitchFamily="34" charset="0"/>
                <a:cs typeface="Segoe UI Light" panose="020B0502040204020203" pitchFamily="34" charset="0"/>
              </a:rPr>
              <a:t>bandwith</a:t>
            </a:r>
            <a:r>
              <a:rPr lang="en-US" dirty="0">
                <a:solidFill>
                  <a:srgbClr val="00B050"/>
                </a:solidFill>
                <a:latin typeface="Segoe UI Light" panose="020B0502040204020203" pitchFamily="34" charset="0"/>
                <a:cs typeface="Segoe UI Light" panose="020B0502040204020203" pitchFamily="34" charset="0"/>
              </a:rPr>
              <a:t> usage.</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The application needs to perform some processing on the static content.</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The volume of static content is very small.</a:t>
            </a:r>
          </a:p>
        </p:txBody>
      </p:sp>
    </p:spTree>
    <p:extLst>
      <p:ext uri="{BB962C8B-B14F-4D97-AF65-F5344CB8AC3E}">
        <p14:creationId xmlns:p14="http://schemas.microsoft.com/office/powerpoint/2010/main" val="2299883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tshållare för bildnummer 2"/>
          <p:cNvSpPr>
            <a:spLocks noGrp="1"/>
          </p:cNvSpPr>
          <p:nvPr>
            <p:ph type="sldNum" sz="quarter" idx="12"/>
          </p:nvPr>
        </p:nvSpPr>
        <p:spPr/>
        <p:txBody>
          <a:bodyPr/>
          <a:lstStyle/>
          <a:p>
            <a:fld id="{6B734CD5-26A6-4D2C-9F4C-55F9ADBD3084}" type="slidenum">
              <a:rPr lang="en-US" smtClean="0"/>
              <a:pPr/>
              <a:t>34</a:t>
            </a:fld>
            <a:endParaRPr lang="en-US" dirty="0"/>
          </a:p>
        </p:txBody>
      </p:sp>
      <p:sp>
        <p:nvSpPr>
          <p:cNvPr id="2" name="Rubrik 1"/>
          <p:cNvSpPr>
            <a:spLocks noGrp="1"/>
          </p:cNvSpPr>
          <p:nvPr>
            <p:ph type="title"/>
          </p:nvPr>
        </p:nvSpPr>
        <p:spPr/>
        <p:txBody>
          <a:bodyPr/>
          <a:lstStyle/>
          <a:p>
            <a:r>
              <a:rPr lang="en-US" dirty="0"/>
              <a:t>Valet Key</a:t>
            </a:r>
          </a:p>
        </p:txBody>
      </p:sp>
      <p:sp>
        <p:nvSpPr>
          <p:cNvPr id="5" name="Text Placeholder 4"/>
          <p:cNvSpPr>
            <a:spLocks noGrp="1"/>
          </p:cNvSpPr>
          <p:nvPr>
            <p:ph type="body" idx="1"/>
          </p:nvPr>
        </p:nvSpPr>
        <p:spPr/>
        <p:txBody>
          <a:bodyPr/>
          <a:lstStyle/>
          <a:p>
            <a:r>
              <a:rPr lang="en-US" dirty="0"/>
              <a:t>Context	</a:t>
            </a:r>
          </a:p>
        </p:txBody>
      </p:sp>
      <p:sp>
        <p:nvSpPr>
          <p:cNvPr id="7" name="Text Placeholder 6"/>
          <p:cNvSpPr>
            <a:spLocks noGrp="1"/>
          </p:cNvSpPr>
          <p:nvPr>
            <p:ph type="body" idx="13"/>
          </p:nvPr>
        </p:nvSpPr>
        <p:spPr/>
        <p:txBody>
          <a:bodyPr/>
          <a:lstStyle/>
          <a:p>
            <a:r>
              <a:rPr lang="en-US" dirty="0"/>
              <a:t>Solution</a:t>
            </a:r>
          </a:p>
        </p:txBody>
      </p:sp>
      <p:sp>
        <p:nvSpPr>
          <p:cNvPr id="9" name="Text Placeholder 8"/>
          <p:cNvSpPr>
            <a:spLocks noGrp="1"/>
          </p:cNvSpPr>
          <p:nvPr>
            <p:ph type="body" idx="14"/>
          </p:nvPr>
        </p:nvSpPr>
        <p:spPr/>
        <p:txBody>
          <a:bodyPr/>
          <a:lstStyle/>
          <a:p>
            <a:r>
              <a:rPr lang="en-US" dirty="0"/>
              <a:t>Usage</a:t>
            </a:r>
          </a:p>
        </p:txBody>
      </p:sp>
      <p:sp>
        <p:nvSpPr>
          <p:cNvPr id="6" name="Text Placeholder 5"/>
          <p:cNvSpPr>
            <a:spLocks noGrp="1"/>
          </p:cNvSpPr>
          <p:nvPr>
            <p:ph type="body" sz="quarter" idx="15"/>
          </p:nvPr>
        </p:nvSpPr>
        <p:spPr/>
        <p:txBody>
          <a:bodyPr>
            <a:normAutofit/>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Client programs and web browsers often need to read and write files or data streams to and from an application’s storage.</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This approach absorbs valuable resources such as compute, memory, and bandwidth.</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stores have the capability to handle upload and download of data.</a:t>
            </a:r>
          </a:p>
        </p:txBody>
      </p:sp>
      <p:sp>
        <p:nvSpPr>
          <p:cNvPr id="8" name="Text Placeholder 7"/>
          <p:cNvSpPr>
            <a:spLocks noGrp="1"/>
          </p:cNvSpPr>
          <p:nvPr>
            <p:ph type="body" sz="quarter" idx="16"/>
          </p:nvPr>
        </p:nvSpPr>
        <p:spPr/>
        <p:txBody>
          <a:bodyPr/>
          <a:lstStyle/>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Provide the client with a key or token (vale-key) that the data store itself can validate.</a:t>
            </a:r>
          </a:p>
          <a:p>
            <a:pPr>
              <a:buClr>
                <a:schemeClr val="bg1">
                  <a:lumMod val="85000"/>
                </a:schemeClr>
              </a:buClr>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Provides time-limited access to specific resources.</a:t>
            </a:r>
          </a:p>
        </p:txBody>
      </p:sp>
      <p:sp>
        <p:nvSpPr>
          <p:cNvPr id="10" name="Text Placeholder 9"/>
          <p:cNvSpPr>
            <a:spLocks noGrp="1"/>
          </p:cNvSpPr>
          <p:nvPr>
            <p:ph type="body" sz="quarter" idx="17"/>
          </p:nvPr>
        </p:nvSpPr>
        <p:spPr/>
        <p:txBody>
          <a:bodyPr>
            <a:normAutofit fontScale="92500" lnSpcReduction="10000"/>
          </a:bodyPr>
          <a:lstStyle/>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Maximize performance and scalability.</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Minimize operational cost.</a:t>
            </a:r>
          </a:p>
          <a:p>
            <a:pPr>
              <a:buClr>
                <a:schemeClr val="bg1">
                  <a:lumMod val="85000"/>
                </a:schemeClr>
              </a:buClr>
              <a:buFont typeface="Wingdings" panose="05000000000000000000" pitchFamily="2" charset="2"/>
              <a:buChar char="§"/>
            </a:pPr>
            <a:r>
              <a:rPr lang="en-US" dirty="0">
                <a:solidFill>
                  <a:srgbClr val="00B050"/>
                </a:solidFill>
                <a:latin typeface="Segoe UI Light" panose="020B0502040204020203" pitchFamily="34" charset="0"/>
                <a:cs typeface="Segoe UI Light" panose="020B0502040204020203" pitchFamily="34" charset="0"/>
              </a:rPr>
              <a:t>Clients regularly upload or download data.</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If the application must perform some task on the data before it is stored or before it is sent to the client.</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Audit trails or control the number of times a data transfer</a:t>
            </a:r>
          </a:p>
          <a:p>
            <a:pPr>
              <a:buClr>
                <a:schemeClr val="bg1">
                  <a:lumMod val="85000"/>
                </a:schemeClr>
              </a:buClr>
              <a:buFont typeface="Wingdings" panose="05000000000000000000" pitchFamily="2" charset="2"/>
              <a:buChar char="§"/>
            </a:pPr>
            <a:r>
              <a:rPr lang="en-US" dirty="0">
                <a:solidFill>
                  <a:srgbClr val="FF0000"/>
                </a:solidFill>
                <a:latin typeface="Segoe UI Light" panose="020B0502040204020203" pitchFamily="34" charset="0"/>
                <a:cs typeface="Segoe UI Light" panose="020B0502040204020203" pitchFamily="34" charset="0"/>
              </a:rPr>
              <a:t>Limit the size of the data</a:t>
            </a:r>
          </a:p>
        </p:txBody>
      </p:sp>
    </p:spTree>
    <p:extLst>
      <p:ext uri="{BB962C8B-B14F-4D97-AF65-F5344CB8AC3E}">
        <p14:creationId xmlns:p14="http://schemas.microsoft.com/office/powerpoint/2010/main" val="3583117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ubrik 16"/>
          <p:cNvSpPr>
            <a:spLocks noGrp="1"/>
          </p:cNvSpPr>
          <p:nvPr>
            <p:ph type="ctrTitle"/>
          </p:nvPr>
        </p:nvSpPr>
        <p:spPr/>
        <p:txBody>
          <a:bodyPr/>
          <a:lstStyle/>
          <a:p>
            <a:r>
              <a:rPr lang="sv-SE" dirty="0"/>
              <a:t>Valet Key Demo</a:t>
            </a:r>
          </a:p>
        </p:txBody>
      </p:sp>
      <p:sp>
        <p:nvSpPr>
          <p:cNvPr id="18" name="Underrubrik 17"/>
          <p:cNvSpPr>
            <a:spLocks noGrp="1"/>
          </p:cNvSpPr>
          <p:nvPr>
            <p:ph type="subTitle" idx="1"/>
          </p:nvPr>
        </p:nvSpPr>
        <p:spPr/>
        <p:txBody>
          <a:bodyPr/>
          <a:lstStyle/>
          <a:p>
            <a:endParaRPr lang="en-US" dirty="0"/>
          </a:p>
        </p:txBody>
      </p:sp>
      <p:pic>
        <p:nvPicPr>
          <p:cNvPr id="4" name="Platshållare för bild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122" r="9122"/>
          <a:stretch>
            <a:fillRect/>
          </a:stretch>
        </p:blipFill>
        <p:spPr/>
      </p:pic>
      <p:pic>
        <p:nvPicPr>
          <p:cNvPr id="5" name="Picture 6" descr="Image result for pokemon training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9363" y="2958099"/>
            <a:ext cx="3436937" cy="27495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8238" y="-5694"/>
            <a:ext cx="1655762" cy="1655762"/>
          </a:xfrm>
          <a:prstGeom prst="rect">
            <a:avLst/>
          </a:prstGeom>
        </p:spPr>
      </p:pic>
    </p:spTree>
    <p:extLst>
      <p:ext uri="{BB962C8B-B14F-4D97-AF65-F5344CB8AC3E}">
        <p14:creationId xmlns:p14="http://schemas.microsoft.com/office/powerpoint/2010/main" val="385079472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 r="-2000"/>
          </a:stretch>
        </a:blip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1" y="4611"/>
            <a:ext cx="9139679" cy="5136871"/>
          </a:xfrm>
          <a:prstGeom prst="rect">
            <a:avLst/>
          </a:prstGeom>
        </p:spPr>
      </p:pic>
      <p:sp>
        <p:nvSpPr>
          <p:cNvPr id="2" name="Rubrik 1"/>
          <p:cNvSpPr>
            <a:spLocks noGrp="1"/>
          </p:cNvSpPr>
          <p:nvPr>
            <p:ph type="ctrTitle"/>
          </p:nvPr>
        </p:nvSpPr>
        <p:spPr>
          <a:xfrm>
            <a:off x="0" y="2449258"/>
            <a:ext cx="4219092" cy="847718"/>
          </a:xfrm>
          <a:solidFill>
            <a:schemeClr val="tx2"/>
          </a:solidFill>
        </p:spPr>
        <p:txBody>
          <a:bodyPr/>
          <a:lstStyle/>
          <a:p>
            <a:r>
              <a:rPr lang="sv-SE" sz="4800" dirty="0"/>
              <a:t>Questions?</a:t>
            </a:r>
          </a:p>
        </p:txBody>
      </p:sp>
      <p:pic>
        <p:nvPicPr>
          <p:cNvPr id="16386" name="Picture 2" descr="Image result for pokemon training transparent 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566" y="15617"/>
            <a:ext cx="4421187"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Underrubrik 3"/>
          <p:cNvSpPr>
            <a:spLocks noGrp="1"/>
          </p:cNvSpPr>
          <p:nvPr>
            <p:ph type="subTitle" idx="1"/>
          </p:nvPr>
        </p:nvSpPr>
        <p:spPr/>
        <p:txBody>
          <a:bodyPr/>
          <a:lstStyle/>
          <a:p>
            <a:r>
              <a:rPr lang="sv-SE" dirty="0"/>
              <a:t>Carlos Mendible</a:t>
            </a:r>
          </a:p>
        </p:txBody>
      </p:sp>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8238" y="-5694"/>
            <a:ext cx="1655762" cy="1655762"/>
          </a:xfrm>
          <a:prstGeom prst="rect">
            <a:avLst/>
          </a:prstGeom>
        </p:spPr>
      </p:pic>
    </p:spTree>
    <p:extLst>
      <p:ext uri="{BB962C8B-B14F-4D97-AF65-F5344CB8AC3E}">
        <p14:creationId xmlns:p14="http://schemas.microsoft.com/office/powerpoint/2010/main" val="32456037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386"/>
                                        </p:tgtEl>
                                      </p:cBhvr>
                                    </p:animEffect>
                                    <p:set>
                                      <p:cBhvr>
                                        <p:cTn id="7" dur="1" fill="hold">
                                          <p:stCondLst>
                                            <p:cond delay="499"/>
                                          </p:stCondLst>
                                        </p:cTn>
                                        <p:tgtEl>
                                          <p:spTgt spid="1638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3000" b="-3000"/>
          </a:stretch>
        </a:blipFill>
        <a:effectLst/>
      </p:bgPr>
    </p:bg>
    <p:spTree>
      <p:nvGrpSpPr>
        <p:cNvPr id="1" name=""/>
        <p:cNvGrpSpPr/>
        <p:nvPr/>
      </p:nvGrpSpPr>
      <p:grpSpPr>
        <a:xfrm>
          <a:off x="0" y="0"/>
          <a:ext cx="0" cy="0"/>
          <a:chOff x="0" y="0"/>
          <a:chExt cx="0" cy="0"/>
        </a:xfrm>
      </p:grpSpPr>
      <p:pic>
        <p:nvPicPr>
          <p:cNvPr id="3078" name="Picture 6" descr="Image result for pokemon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7712604">
            <a:off x="5000266" y="2857844"/>
            <a:ext cx="1321247" cy="1185861"/>
          </a:xfrm>
          <a:prstGeom prst="rect">
            <a:avLst/>
          </a:prstGeom>
          <a:noFill/>
          <a:extLst>
            <a:ext uri="{909E8E84-426E-40DD-AFC4-6F175D3DCCD1}">
              <a14:hiddenFill xmlns:a14="http://schemas.microsoft.com/office/drawing/2010/main">
                <a:solidFill>
                  <a:srgbClr val="FFFFFF"/>
                </a:solidFill>
              </a14:hiddenFill>
            </a:ext>
          </a:extLst>
        </p:spPr>
      </p:pic>
      <p:sp>
        <p:nvSpPr>
          <p:cNvPr id="2" name="Rubrik 1"/>
          <p:cNvSpPr>
            <a:spLocks noGrp="1"/>
          </p:cNvSpPr>
          <p:nvPr>
            <p:ph type="ctrTitle"/>
          </p:nvPr>
        </p:nvSpPr>
        <p:spPr>
          <a:xfrm>
            <a:off x="0" y="2449258"/>
            <a:ext cx="4874719" cy="1032384"/>
          </a:xfrm>
          <a:solidFill>
            <a:schemeClr val="tx2"/>
          </a:solidFill>
        </p:spPr>
        <p:txBody>
          <a:bodyPr/>
          <a:lstStyle/>
          <a:p>
            <a:r>
              <a:rPr lang="en-US" dirty="0"/>
              <a:t>Thank you</a:t>
            </a:r>
          </a:p>
        </p:txBody>
      </p:sp>
      <p:sp>
        <p:nvSpPr>
          <p:cNvPr id="3" name="Underrubrik 2"/>
          <p:cNvSpPr>
            <a:spLocks noGrp="1"/>
          </p:cNvSpPr>
          <p:nvPr>
            <p:ph type="subTitle" idx="1"/>
          </p:nvPr>
        </p:nvSpPr>
        <p:spPr/>
        <p:txBody>
          <a:bodyPr/>
          <a:lstStyle/>
          <a:p>
            <a:r>
              <a:rPr lang="sv-SE" dirty="0"/>
              <a:t>Carlos Mendible</a:t>
            </a:r>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8238" y="-5694"/>
            <a:ext cx="1655762" cy="1655762"/>
          </a:xfrm>
          <a:prstGeom prst="rect">
            <a:avLst/>
          </a:prstGeom>
        </p:spPr>
      </p:pic>
      <p:pic>
        <p:nvPicPr>
          <p:cNvPr id="3080" name="Picture 8" descr="Image result for pokemon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917248">
            <a:off x="6568054" y="1575966"/>
            <a:ext cx="1368128" cy="139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3788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US" dirty="0"/>
              <a:t>Agenda</a:t>
            </a:r>
          </a:p>
        </p:txBody>
      </p:sp>
      <p:sp>
        <p:nvSpPr>
          <p:cNvPr id="5" name="Platshållare för innehåll 4"/>
          <p:cNvSpPr>
            <a:spLocks noGrp="1"/>
          </p:cNvSpPr>
          <p:nvPr>
            <p:ph idx="1"/>
          </p:nvPr>
        </p:nvSpPr>
        <p:spPr/>
        <p:txBody>
          <a:bodyPr>
            <a:normAutofit/>
          </a:bodyPr>
          <a:lstStyle/>
          <a:p>
            <a:r>
              <a:rPr lang="en-US" dirty="0"/>
              <a:t>Design for the Cloud</a:t>
            </a:r>
          </a:p>
          <a:p>
            <a:r>
              <a:rPr lang="en-US" dirty="0"/>
              <a:t>Problem Areas in the Cloud</a:t>
            </a:r>
          </a:p>
          <a:p>
            <a:r>
              <a:rPr lang="en-US" dirty="0"/>
              <a:t>Cloud Design Patterns</a:t>
            </a:r>
          </a:p>
        </p:txBody>
      </p:sp>
      <p:sp>
        <p:nvSpPr>
          <p:cNvPr id="2" name="Platshållare för bildnummer 1"/>
          <p:cNvSpPr>
            <a:spLocks noGrp="1"/>
          </p:cNvSpPr>
          <p:nvPr>
            <p:ph type="sldNum" sz="quarter" idx="12"/>
          </p:nvPr>
        </p:nvSpPr>
        <p:spPr/>
        <p:txBody>
          <a:bodyPr/>
          <a:lstStyle/>
          <a:p>
            <a:fld id="{6B734CD5-26A6-4D2C-9F4C-55F9ADBD3084}" type="slidenum">
              <a:rPr lang="en-US" smtClean="0"/>
              <a:pPr/>
              <a:t>4</a:t>
            </a:fld>
            <a:endParaRPr lang="en-US" dirty="0"/>
          </a:p>
        </p:txBody>
      </p:sp>
      <p:pic>
        <p:nvPicPr>
          <p:cNvPr id="9" name="Picture 4" descr="Image result for pokeball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2143787"/>
            <a:ext cx="1599564" cy="1599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pokeball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7026" y="2596483"/>
            <a:ext cx="1599564" cy="1599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pokeball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0922" y="3418176"/>
            <a:ext cx="1599564" cy="1599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45714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ubrik 16"/>
          <p:cNvSpPr>
            <a:spLocks noGrp="1"/>
          </p:cNvSpPr>
          <p:nvPr>
            <p:ph type="title"/>
          </p:nvPr>
        </p:nvSpPr>
        <p:spPr/>
        <p:txBody>
          <a:bodyPr/>
          <a:lstStyle/>
          <a:p>
            <a:r>
              <a:rPr lang="sv-SE" dirty="0"/>
              <a:t>Pokemon GO Facts</a:t>
            </a:r>
          </a:p>
        </p:txBody>
      </p:sp>
      <p:sp>
        <p:nvSpPr>
          <p:cNvPr id="3" name="Content Placeholder 2"/>
          <p:cNvSpPr>
            <a:spLocks noGrp="1"/>
          </p:cNvSpPr>
          <p:nvPr>
            <p:ph idx="1"/>
          </p:nvPr>
        </p:nvSpPr>
        <p:spPr>
          <a:xfrm>
            <a:off x="647700" y="1273324"/>
            <a:ext cx="7956748" cy="3831812"/>
          </a:xfrm>
        </p:spPr>
        <p:txBody>
          <a:bodyPr/>
          <a:lstStyle/>
          <a:p>
            <a:r>
              <a:rPr lang="en-US" dirty="0"/>
              <a:t>Total number of downloads – 100 million </a:t>
            </a:r>
          </a:p>
          <a:p>
            <a:r>
              <a:rPr lang="en-US" dirty="0"/>
              <a:t>Total revenue – $268 million (by August 12st)</a:t>
            </a:r>
          </a:p>
          <a:p>
            <a:r>
              <a:rPr lang="en-US" dirty="0"/>
              <a:t>Percentage of iOS users that do in-app purchases – 80%</a:t>
            </a:r>
          </a:p>
          <a:p>
            <a:r>
              <a:rPr lang="en-US" dirty="0"/>
              <a:t>Daily Active Users – 20+ millions</a:t>
            </a:r>
          </a:p>
          <a:p>
            <a:r>
              <a:rPr lang="en-US" dirty="0"/>
              <a:t>Gender female vs. men split percentage  – 40/60</a:t>
            </a:r>
          </a:p>
          <a:p>
            <a:pPr marL="0" indent="0">
              <a:buNone/>
            </a:pPr>
            <a:endParaRPr lang="en-US" dirty="0"/>
          </a:p>
        </p:txBody>
      </p:sp>
      <p:sp>
        <p:nvSpPr>
          <p:cNvPr id="4" name="Rectangle 3"/>
          <p:cNvSpPr/>
          <p:nvPr/>
        </p:nvSpPr>
        <p:spPr>
          <a:xfrm>
            <a:off x="633722" y="5347583"/>
            <a:ext cx="4874382" cy="246221"/>
          </a:xfrm>
          <a:prstGeom prst="rect">
            <a:avLst/>
          </a:prstGeom>
        </p:spPr>
        <p:txBody>
          <a:bodyPr wrap="square">
            <a:spAutoFit/>
          </a:bodyPr>
          <a:lstStyle/>
          <a:p>
            <a:r>
              <a:rPr lang="en-US" sz="1000" dirty="0">
                <a:hlinkClick r:id="rId3"/>
              </a:rPr>
              <a:t>http://www.businessofapps.com/pokemon-go-usage-revenue-statistics/</a:t>
            </a:r>
            <a:endParaRPr lang="en-US" sz="1000" dirty="0"/>
          </a:p>
        </p:txBody>
      </p:sp>
      <p:pic>
        <p:nvPicPr>
          <p:cNvPr id="2054" name="Picture 6" descr="Image result for pokemon go transparent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331815">
            <a:off x="5324971" y="2947055"/>
            <a:ext cx="3664962" cy="2302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690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ubrik 16"/>
          <p:cNvSpPr>
            <a:spLocks noGrp="1"/>
          </p:cNvSpPr>
          <p:nvPr>
            <p:ph type="title"/>
          </p:nvPr>
        </p:nvSpPr>
        <p:spPr/>
        <p:txBody>
          <a:bodyPr/>
          <a:lstStyle/>
          <a:p>
            <a:r>
              <a:rPr lang="sv-SE" dirty="0"/>
              <a:t>Pokemon GO Architecture?</a:t>
            </a:r>
          </a:p>
        </p:txBody>
      </p:sp>
      <p:sp>
        <p:nvSpPr>
          <p:cNvPr id="3" name="Content Placeholder 2"/>
          <p:cNvSpPr>
            <a:spLocks noGrp="1"/>
          </p:cNvSpPr>
          <p:nvPr>
            <p:ph idx="1"/>
          </p:nvPr>
        </p:nvSpPr>
        <p:spPr/>
        <p:txBody>
          <a:bodyPr/>
          <a:lstStyle/>
          <a:p>
            <a:r>
              <a:rPr lang="en-US" dirty="0"/>
              <a:t>Google Cloud Platform</a:t>
            </a:r>
          </a:p>
          <a:p>
            <a:r>
              <a:rPr lang="en-US" dirty="0"/>
              <a:t>Java</a:t>
            </a:r>
          </a:p>
          <a:p>
            <a:r>
              <a:rPr lang="en-US" dirty="0"/>
              <a:t>NoSQL (</a:t>
            </a:r>
            <a:r>
              <a:rPr lang="en-US" dirty="0" err="1"/>
              <a:t>BigTable</a:t>
            </a:r>
            <a:r>
              <a:rPr lang="en-US" dirty="0"/>
              <a:t>?)</a:t>
            </a:r>
          </a:p>
          <a:p>
            <a:r>
              <a:rPr lang="en-US" dirty="0"/>
              <a:t>No offline mode</a:t>
            </a:r>
          </a:p>
          <a:p>
            <a:r>
              <a:rPr lang="en-US" dirty="0"/>
              <a:t>No global consistency</a:t>
            </a:r>
          </a:p>
          <a:p>
            <a:r>
              <a:rPr lang="en-US" dirty="0"/>
              <a:t>Load Balancing</a:t>
            </a:r>
          </a:p>
          <a:p>
            <a:r>
              <a:rPr lang="en-US" dirty="0" err="1"/>
              <a:t>Sharding</a:t>
            </a:r>
            <a:endParaRPr lang="en-US" dirty="0"/>
          </a:p>
          <a:p>
            <a:r>
              <a:rPr lang="en-US" dirty="0"/>
              <a:t>Dynamic Scaling</a:t>
            </a:r>
          </a:p>
        </p:txBody>
      </p:sp>
      <p:pic>
        <p:nvPicPr>
          <p:cNvPr id="6" name="Picture 6" descr="Image result for pokemon go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331815">
            <a:off x="5324971" y="2947055"/>
            <a:ext cx="3664962" cy="2302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19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ubrik 16"/>
          <p:cNvSpPr>
            <a:spLocks noGrp="1"/>
          </p:cNvSpPr>
          <p:nvPr>
            <p:ph type="ctrTitle"/>
          </p:nvPr>
        </p:nvSpPr>
        <p:spPr/>
        <p:txBody>
          <a:bodyPr/>
          <a:lstStyle/>
          <a:p>
            <a:r>
              <a:rPr lang="sv-SE" dirty="0"/>
              <a:t>Design for the Cloud</a:t>
            </a:r>
          </a:p>
        </p:txBody>
      </p:sp>
      <p:sp>
        <p:nvSpPr>
          <p:cNvPr id="18" name="Underrubrik 17"/>
          <p:cNvSpPr>
            <a:spLocks noGrp="1"/>
          </p:cNvSpPr>
          <p:nvPr>
            <p:ph type="subTitle" idx="1"/>
          </p:nvPr>
        </p:nvSpPr>
        <p:spPr/>
        <p:txBody>
          <a:bodyPr/>
          <a:lstStyle/>
          <a:p>
            <a:endParaRPr lang="en-US" dirty="0"/>
          </a:p>
        </p:txBody>
      </p:sp>
      <p:pic>
        <p:nvPicPr>
          <p:cNvPr id="7" name="Content Placeholder 6" descr="DSC_9563.jpg"/>
          <p:cNvPicPr>
            <a:picLocks noGrp="1" noChangeAspect="1"/>
          </p:cNvPicPr>
          <p:nvPr>
            <p:ph type="pic" sz="quarter" idx="13"/>
          </p:nvPr>
        </p:nvPicPr>
        <p:blipFill rotWithShape="1">
          <a:blip r:embed="rId3" cstate="email">
            <a:extLst>
              <a:ext uri="{28A0092B-C50C-407E-A947-70E740481C1C}">
                <a14:useLocalDpi xmlns:a14="http://schemas.microsoft.com/office/drawing/2010/main" val="0"/>
              </a:ext>
            </a:extLst>
          </a:blip>
          <a:srcRect t="20872" b="20872"/>
          <a:stretch/>
        </p:blipFill>
        <p:spPr/>
      </p:pic>
      <p:pic>
        <p:nvPicPr>
          <p:cNvPr id="5" name="Picture 2" descr="Image result for pokemon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64156">
            <a:off x="6188490" y="3021638"/>
            <a:ext cx="1391342" cy="260740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8238" y="-35516"/>
            <a:ext cx="1655762" cy="1655762"/>
          </a:xfrm>
          <a:prstGeom prst="rect">
            <a:avLst/>
          </a:prstGeom>
        </p:spPr>
      </p:pic>
    </p:spTree>
    <p:extLst>
      <p:ext uri="{BB962C8B-B14F-4D97-AF65-F5344CB8AC3E}">
        <p14:creationId xmlns:p14="http://schemas.microsoft.com/office/powerpoint/2010/main" val="260591803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ubrik 3"/>
          <p:cNvSpPr>
            <a:spLocks noGrp="1"/>
          </p:cNvSpPr>
          <p:nvPr>
            <p:ph type="title"/>
          </p:nvPr>
        </p:nvSpPr>
        <p:spPr/>
        <p:txBody>
          <a:bodyPr/>
          <a:lstStyle/>
          <a:p>
            <a:r>
              <a:rPr lang="en-US" dirty="0"/>
              <a:t>Designing for Cloud</a:t>
            </a:r>
          </a:p>
        </p:txBody>
      </p:sp>
      <p:sp>
        <p:nvSpPr>
          <p:cNvPr id="11" name="Content Placeholder 2"/>
          <p:cNvSpPr txBox="1">
            <a:spLocks/>
          </p:cNvSpPr>
          <p:nvPr/>
        </p:nvSpPr>
        <p:spPr>
          <a:xfrm>
            <a:off x="4608512" y="3532833"/>
            <a:ext cx="4572000" cy="2204988"/>
          </a:xfrm>
          <a:prstGeom prst="rect">
            <a:avLst/>
          </a:prstGeom>
        </p:spPr>
        <p:txBody>
          <a:bodyPr vert="horz" lIns="0" tIns="26293" rIns="26293" bIns="26293" rtlCol="0">
            <a:noAutofit/>
          </a:bodyPr>
          <a:lstStyle>
            <a:lvl1pPr marL="158614" indent="-158614" algn="l" defTabSz="872667" rtl="0" eaLnBrk="1" latinLnBrk="0" hangingPunct="1">
              <a:spcBef>
                <a:spcPts val="0"/>
              </a:spcBef>
              <a:buClr>
                <a:schemeClr val="accent5"/>
              </a:buClr>
              <a:buFont typeface="Wingdings" pitchFamily="2" charset="2"/>
              <a:buChar char="§"/>
              <a:defRPr sz="1600" b="0" kern="1200">
                <a:solidFill>
                  <a:schemeClr val="bg2">
                    <a:lumMod val="50000"/>
                  </a:schemeClr>
                </a:solidFill>
                <a:latin typeface="Arial"/>
                <a:ea typeface="+mn-ea"/>
                <a:cs typeface="Arial"/>
              </a:defRPr>
            </a:lvl1pPr>
            <a:lvl2pPr marL="339392" indent="-172727" algn="l" defTabSz="872667" rtl="0" eaLnBrk="1" latinLnBrk="0" hangingPunct="1">
              <a:spcBef>
                <a:spcPts val="0"/>
              </a:spcBef>
              <a:buClr>
                <a:schemeClr val="accent3"/>
              </a:buClr>
              <a:buFont typeface="Wingdings" pitchFamily="2" charset="2"/>
              <a:buChar char="§"/>
              <a:defRPr sz="1400" kern="1200">
                <a:solidFill>
                  <a:schemeClr val="bg2">
                    <a:lumMod val="50000"/>
                  </a:schemeClr>
                </a:solidFill>
                <a:latin typeface="Arial"/>
                <a:ea typeface="+mn-ea"/>
                <a:cs typeface="Arial"/>
              </a:defRPr>
            </a:lvl2pPr>
            <a:lvl3pPr marL="512119" indent="-157575" algn="l" defTabSz="872667" rtl="0" eaLnBrk="1" latinLnBrk="0" hangingPunct="1">
              <a:spcBef>
                <a:spcPts val="0"/>
              </a:spcBef>
              <a:buClr>
                <a:schemeClr val="accent2"/>
              </a:buClr>
              <a:buFont typeface="Arial" pitchFamily="34" charset="0"/>
              <a:buChar char="•"/>
              <a:defRPr sz="1200" kern="1200">
                <a:solidFill>
                  <a:schemeClr val="bg2">
                    <a:lumMod val="50000"/>
                  </a:schemeClr>
                </a:solidFill>
                <a:latin typeface="Arial"/>
                <a:ea typeface="+mn-ea"/>
                <a:cs typeface="Arial"/>
              </a:defRPr>
            </a:lvl3pPr>
            <a:lvl4pPr marL="678784" indent="-157575" algn="l" defTabSz="872667" rtl="0" eaLnBrk="1" latinLnBrk="0" hangingPunct="1">
              <a:spcBef>
                <a:spcPts val="0"/>
              </a:spcBef>
              <a:buClr>
                <a:schemeClr val="bg2"/>
              </a:buClr>
              <a:buFont typeface="Arial" pitchFamily="34" charset="0"/>
              <a:buChar char="–"/>
              <a:defRPr sz="1100" kern="1200">
                <a:solidFill>
                  <a:schemeClr val="bg2">
                    <a:lumMod val="50000"/>
                  </a:schemeClr>
                </a:solidFill>
                <a:latin typeface="Arial"/>
                <a:ea typeface="+mn-ea"/>
                <a:cs typeface="Arial"/>
              </a:defRPr>
            </a:lvl4pPr>
            <a:lvl5pPr marL="1536259" indent="-184836" algn="l" defTabSz="872667" rtl="0" eaLnBrk="1" latinLnBrk="0" hangingPunct="1">
              <a:spcBef>
                <a:spcPts val="0"/>
              </a:spcBef>
              <a:buClr>
                <a:srgbClr val="B1B1B1"/>
              </a:buClr>
              <a:buFont typeface="Arial" pitchFamily="34" charset="0"/>
              <a:buNone/>
              <a:defRPr sz="1700" kern="1200">
                <a:solidFill>
                  <a:srgbClr val="494949"/>
                </a:solidFill>
                <a:latin typeface="+mn-lt"/>
                <a:ea typeface="+mn-ea"/>
                <a:cs typeface="+mn-cs"/>
              </a:defRPr>
            </a:lvl5pPr>
            <a:lvl6pPr marL="2399835" indent="-218167" algn="l" defTabSz="872667"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836168" indent="-218167" algn="l" defTabSz="872667"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272502" indent="-218167" algn="l" defTabSz="872667"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708835" indent="-218167" algn="l" defTabSz="872667"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pPr marL="0" indent="0">
              <a:buNone/>
            </a:pPr>
            <a:r>
              <a:rPr lang="en-GB" sz="2167" dirty="0"/>
              <a:t>						</a:t>
            </a:r>
          </a:p>
        </p:txBody>
      </p:sp>
      <p:graphicFrame>
        <p:nvGraphicFramePr>
          <p:cNvPr id="8" name="Diagram 7"/>
          <p:cNvGraphicFramePr/>
          <p:nvPr>
            <p:extLst>
              <p:ext uri="{D42A27DB-BD31-4B8C-83A1-F6EECF244321}">
                <p14:modId xmlns:p14="http://schemas.microsoft.com/office/powerpoint/2010/main" val="3267146677"/>
              </p:ext>
            </p:extLst>
          </p:nvPr>
        </p:nvGraphicFramePr>
        <p:xfrm>
          <a:off x="1331640" y="1489346"/>
          <a:ext cx="6192688" cy="3456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131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r>
              <a:rPr lang="en-US" dirty="0"/>
              <a:t>Services at Internet Scale</a:t>
            </a:r>
          </a:p>
        </p:txBody>
      </p:sp>
      <p:sp>
        <p:nvSpPr>
          <p:cNvPr id="5" name="Platshållare för innehåll 4"/>
          <p:cNvSpPr>
            <a:spLocks noGrp="1"/>
          </p:cNvSpPr>
          <p:nvPr>
            <p:ph idx="1"/>
          </p:nvPr>
        </p:nvSpPr>
        <p:spPr/>
        <p:txBody>
          <a:bodyPr>
            <a:normAutofit/>
          </a:bodyPr>
          <a:lstStyle/>
          <a:p>
            <a:r>
              <a:rPr lang="en-US" dirty="0"/>
              <a:t>Failure is expected</a:t>
            </a:r>
          </a:p>
          <a:p>
            <a:r>
              <a:rPr lang="en-US" dirty="0"/>
              <a:t>Latency is a fact of life</a:t>
            </a:r>
          </a:p>
          <a:p>
            <a:r>
              <a:rPr lang="en-US" dirty="0"/>
              <a:t>CAP: Consistent, available, and partition tolerant … pick two.</a:t>
            </a:r>
          </a:p>
          <a:p>
            <a:r>
              <a:rPr lang="en-US" dirty="0"/>
              <a:t>Upgrade without downtime requires multiple concurrent service versions</a:t>
            </a:r>
          </a:p>
          <a:p>
            <a:r>
              <a:rPr lang="en-US" dirty="0"/>
              <a:t>You can’t know what you don’t measure.</a:t>
            </a:r>
          </a:p>
          <a:p>
            <a:r>
              <a:rPr lang="en-US" dirty="0"/>
              <a:t>Nothing is like production</a:t>
            </a:r>
          </a:p>
          <a:p>
            <a:r>
              <a:rPr lang="en-US" dirty="0"/>
              <a:t>Services should be as simple as possible</a:t>
            </a:r>
          </a:p>
          <a:p>
            <a:r>
              <a:rPr lang="en-US" dirty="0"/>
              <a:t>As services scale, cost/resource should decline</a:t>
            </a:r>
          </a:p>
        </p:txBody>
      </p:sp>
      <p:sp>
        <p:nvSpPr>
          <p:cNvPr id="2" name="Platshållare för bildnummer 1"/>
          <p:cNvSpPr>
            <a:spLocks noGrp="1"/>
          </p:cNvSpPr>
          <p:nvPr>
            <p:ph type="sldNum" sz="quarter" idx="12"/>
          </p:nvPr>
        </p:nvSpPr>
        <p:spPr/>
        <p:txBody>
          <a:bodyPr/>
          <a:lstStyle/>
          <a:p>
            <a:fld id="{6B734CD5-26A6-4D2C-9F4C-55F9ADBD3084}" type="slidenum">
              <a:rPr lang="en-US" smtClean="0"/>
              <a:pPr/>
              <a:t>9</a:t>
            </a:fld>
            <a:endParaRPr lang="en-US" dirty="0"/>
          </a:p>
        </p:txBody>
      </p:sp>
    </p:spTree>
    <p:extLst>
      <p:ext uri="{BB962C8B-B14F-4D97-AF65-F5344CB8AC3E}">
        <p14:creationId xmlns:p14="http://schemas.microsoft.com/office/powerpoint/2010/main" val="312704183"/>
      </p:ext>
    </p:extLst>
  </p:cSld>
  <p:clrMapOvr>
    <a:masterClrMapping/>
  </p:clrMapOvr>
</p:sld>
</file>

<file path=ppt/theme/theme1.xml><?xml version="1.0" encoding="utf-8"?>
<a:theme xmlns:a="http://schemas.openxmlformats.org/drawingml/2006/main" name="Sogeti_Global_PPTX-template">
  <a:themeElements>
    <a:clrScheme name="Sogeti">
      <a:dk1>
        <a:srgbClr val="3F3F3F"/>
      </a:dk1>
      <a:lt1>
        <a:sysClr val="window" lastClr="FFFFFF"/>
      </a:lt1>
      <a:dk2>
        <a:srgbClr val="000000"/>
      </a:dk2>
      <a:lt2>
        <a:srgbClr val="C4BBAF"/>
      </a:lt2>
      <a:accent1>
        <a:srgbClr val="FF4019"/>
      </a:accent1>
      <a:accent2>
        <a:srgbClr val="850C70"/>
      </a:accent2>
      <a:accent3>
        <a:srgbClr val="FFD32B"/>
      </a:accent3>
      <a:accent4>
        <a:srgbClr val="008444"/>
      </a:accent4>
      <a:accent5>
        <a:srgbClr val="6A2C91"/>
      </a:accent5>
      <a:accent6>
        <a:srgbClr val="FC9200"/>
      </a:accent6>
      <a:hlink>
        <a:srgbClr val="FF4019"/>
      </a:hlink>
      <a:folHlink>
        <a:srgbClr val="8B8B8B"/>
      </a:folHlink>
    </a:clrScheme>
    <a:fontScheme name="Sogeti">
      <a:majorFont>
        <a:latin typeface="Trebuchet MS"/>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ogeti_Global_PPTX-template.potx" id="{5CD65245-0717-4E2F-B001-BBB6C037C04B}" vid="{F397C2EB-C020-4D3C-A546-86B79DF229CE}"/>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2351</TotalTime>
  <Words>4595</Words>
  <Application>Microsoft Office PowerPoint</Application>
  <PresentationFormat>On-screen Show (16:10)</PresentationFormat>
  <Paragraphs>528</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Segoe UI Light</vt:lpstr>
      <vt:lpstr>Trebuchet MS</vt:lpstr>
      <vt:lpstr>Verdana</vt:lpstr>
      <vt:lpstr>Wingdings</vt:lpstr>
      <vt:lpstr>Sogeti_Global_PPTX-template</vt:lpstr>
      <vt:lpstr>Cloud Design Patterns: Prepare your application for Azure</vt:lpstr>
      <vt:lpstr>Patrocinadores: ¡GRACIAS! </vt:lpstr>
      <vt:lpstr>Carlos Mendible</vt:lpstr>
      <vt:lpstr>Agenda</vt:lpstr>
      <vt:lpstr>Pokemon GO Facts</vt:lpstr>
      <vt:lpstr>Pokemon GO Architecture?</vt:lpstr>
      <vt:lpstr>Design for the Cloud</vt:lpstr>
      <vt:lpstr>Designing for Cloud</vt:lpstr>
      <vt:lpstr>Services at Internet Scale</vt:lpstr>
      <vt:lpstr>               Designing for Cloud</vt:lpstr>
      <vt:lpstr>Problem Areas in the Cloud</vt:lpstr>
      <vt:lpstr>Availability</vt:lpstr>
      <vt:lpstr>Data Management</vt:lpstr>
      <vt:lpstr>Design and Implementation</vt:lpstr>
      <vt:lpstr>Messaging</vt:lpstr>
      <vt:lpstr>Management and Monitoring</vt:lpstr>
      <vt:lpstr>Performance and Scalability</vt:lpstr>
      <vt:lpstr>Resiliency</vt:lpstr>
      <vt:lpstr>Security</vt:lpstr>
      <vt:lpstr>The Book: Cloud Design Patterns</vt:lpstr>
      <vt:lpstr>Cloud Design Patterns</vt:lpstr>
      <vt:lpstr>Cloud Design Patterns</vt:lpstr>
      <vt:lpstr>Cache-Aside</vt:lpstr>
      <vt:lpstr>Cache-Aside Demo</vt:lpstr>
      <vt:lpstr>Circuit Breaker</vt:lpstr>
      <vt:lpstr>Circuit Breaker Demo</vt:lpstr>
      <vt:lpstr>Competing Consumers</vt:lpstr>
      <vt:lpstr>CQRS</vt:lpstr>
      <vt:lpstr>Retry Pattern</vt:lpstr>
      <vt:lpstr>Retry Pattern Demo</vt:lpstr>
      <vt:lpstr>Health Endpoint Monitoring</vt:lpstr>
      <vt:lpstr>Health Endpoint Monitoring Demo</vt:lpstr>
      <vt:lpstr>Static Content Hosting</vt:lpstr>
      <vt:lpstr>Valet Key</vt:lpstr>
      <vt:lpstr>Valet Key Demo</vt:lpstr>
      <vt:lpstr>Questions?</vt:lpstr>
      <vt:lpstr>Thank you</vt:lpstr>
    </vt:vector>
  </TitlesOfParts>
  <Company>Sogeti Sverige 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Sinter, Therese</dc:creator>
  <cp:lastModifiedBy>Carlos Mendible</cp:lastModifiedBy>
  <cp:revision>122</cp:revision>
  <cp:lastPrinted>2014-11-18T08:06:16Z</cp:lastPrinted>
  <dcterms:created xsi:type="dcterms:W3CDTF">2015-08-24T09:28:43Z</dcterms:created>
  <dcterms:modified xsi:type="dcterms:W3CDTF">2017-01-21T08:49:26Z</dcterms:modified>
</cp:coreProperties>
</file>